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Layouts/slideLayout18.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412" r:id="rId2"/>
    <p:sldId id="402" r:id="rId3"/>
    <p:sldId id="458" r:id="rId4"/>
    <p:sldId id="459" r:id="rId5"/>
    <p:sldId id="460" r:id="rId6"/>
    <p:sldId id="461"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 id="476" r:id="rId22"/>
    <p:sldId id="477" r:id="rId23"/>
    <p:sldId id="478" r:id="rId24"/>
    <p:sldId id="479" r:id="rId25"/>
    <p:sldId id="480" r:id="rId26"/>
    <p:sldId id="481" r:id="rId27"/>
    <p:sldId id="482" r:id="rId28"/>
    <p:sldId id="483" r:id="rId29"/>
    <p:sldId id="484" r:id="rId30"/>
    <p:sldId id="485" r:id="rId31"/>
    <p:sldId id="486" r:id="rId32"/>
    <p:sldId id="487" r:id="rId33"/>
    <p:sldId id="488" r:id="rId34"/>
    <p:sldId id="489" r:id="rId35"/>
    <p:sldId id="490" r:id="rId36"/>
    <p:sldId id="491" r:id="rId37"/>
    <p:sldId id="492" r:id="rId38"/>
    <p:sldId id="493" r:id="rId3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3" orient="horz" pos="20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a van den Berg" initials="DvdB" lastIdx="32" clrIdx="0">
    <p:extLst>
      <p:ext uri="{19B8F6BF-5375-455C-9EA6-DF929625EA0E}">
        <p15:presenceInfo xmlns:p15="http://schemas.microsoft.com/office/powerpoint/2012/main" userId="S::diana@pptsolutions.nl::23f41a6e-e258-490e-836a-3bfeb97dfcde" providerId="AD"/>
      </p:ext>
    </p:extLst>
  </p:cmAuthor>
  <p:cmAuthor id="2" name="Marlies Bredie" initials="MB" lastIdx="27" clrIdx="1">
    <p:extLst>
      <p:ext uri="{19B8F6BF-5375-455C-9EA6-DF929625EA0E}">
        <p15:presenceInfo xmlns:p15="http://schemas.microsoft.com/office/powerpoint/2012/main" userId="S::marlies@pptsolutions.nl::f210dbe7-1aa1-4d9f-a0f7-395e4e5eb9e3" providerId="AD"/>
      </p:ext>
    </p:extLst>
  </p:cmAuthor>
  <p:cmAuthor id="3" name="Daniël Stals" initials="DS" lastIdx="1" clrIdx="2">
    <p:extLst>
      <p:ext uri="{19B8F6BF-5375-455C-9EA6-DF929625EA0E}">
        <p15:presenceInfo xmlns:p15="http://schemas.microsoft.com/office/powerpoint/2012/main" userId="S::daniel@slidebuilder.com::7fbd95c0-914a-4e40-ab72-bf8a89aaf7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4C8"/>
    <a:srgbClr val="B9FFDB"/>
    <a:srgbClr val="C1E6FF"/>
    <a:srgbClr val="D5ECDD"/>
    <a:srgbClr val="D1E4F2"/>
    <a:srgbClr val="FDF8DA"/>
    <a:srgbClr val="FCE4D4"/>
    <a:srgbClr val="F19153"/>
    <a:srgbClr val="FAD6D8"/>
    <a:srgbClr val="E5D4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54" autoAdjust="0"/>
    <p:restoredTop sz="94660"/>
  </p:normalViewPr>
  <p:slideViewPr>
    <p:cSldViewPr snapToGrid="0">
      <p:cViewPr varScale="1">
        <p:scale>
          <a:sx n="115" d="100"/>
          <a:sy n="115" d="100"/>
        </p:scale>
        <p:origin x="232" y="480"/>
      </p:cViewPr>
      <p:guideLst>
        <p:guide pos="3840"/>
        <p:guide orient="horz" pos="209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0" d="100"/>
          <a:sy n="80" d="100"/>
        </p:scale>
        <p:origin x="2946"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C6682D7B-E977-D2B3-52AE-81B99D59B46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B8CB1A5D-217A-BD6B-BE79-B5803F5CC0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9DBE62-0621-40F8-AD4B-A851F57CE9B8}" type="datetimeFigureOut">
              <a:rPr lang="nl-NL" smtClean="0"/>
              <a:t>20-12-2024</a:t>
            </a:fld>
            <a:endParaRPr lang="nl-NL" dirty="0"/>
          </a:p>
        </p:txBody>
      </p:sp>
      <p:sp>
        <p:nvSpPr>
          <p:cNvPr id="4" name="Tijdelijke aanduiding voor voettekst 3">
            <a:extLst>
              <a:ext uri="{FF2B5EF4-FFF2-40B4-BE49-F238E27FC236}">
                <a16:creationId xmlns:a16="http://schemas.microsoft.com/office/drawing/2014/main" id="{64F7D2B9-83A9-5F50-E05C-1C6BC228B0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2C4EED98-30D5-911C-8F35-B346B9B6D9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F30C33-FC72-4337-88DA-960C578D23EA}" type="slidenum">
              <a:rPr lang="nl-NL" smtClean="0"/>
              <a:t>‹nr.›</a:t>
            </a:fld>
            <a:endParaRPr lang="nl-NL" dirty="0"/>
          </a:p>
        </p:txBody>
      </p:sp>
    </p:spTree>
    <p:extLst>
      <p:ext uri="{BB962C8B-B14F-4D97-AF65-F5344CB8AC3E}">
        <p14:creationId xmlns:p14="http://schemas.microsoft.com/office/powerpoint/2010/main" val="3369938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790A07-196B-4F4B-8E8C-301FB387CBE5}" type="datetimeFigureOut">
              <a:rPr lang="nl-NL" smtClean="0"/>
              <a:t>20-12-2024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C176B4-2F3E-4542-A88B-B482618D0CAA}" type="slidenum">
              <a:rPr lang="nl-NL" smtClean="0"/>
              <a:t>‹nr.›</a:t>
            </a:fld>
            <a:endParaRPr lang="nl-NL" dirty="0"/>
          </a:p>
        </p:txBody>
      </p:sp>
    </p:spTree>
    <p:extLst>
      <p:ext uri="{BB962C8B-B14F-4D97-AF65-F5344CB8AC3E}">
        <p14:creationId xmlns:p14="http://schemas.microsoft.com/office/powerpoint/2010/main" val="401779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C50F4-0CA9-4545-6B0D-F1C466B014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8D7CB8C-A267-DA9A-36B0-6279D4C281A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D8553BD-9321-0E98-C6F4-B398D39B2674}"/>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5AFC2678-EF66-28D3-A368-4CF34229DB3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176B4-2F3E-4542-A88B-B482618D0CAA}" type="slidenum">
              <a:rPr kumimoji="0" lang="nl-NL" sz="1200" b="0" i="0" u="none" strike="noStrike" kern="1200" cap="none" spc="0" normalizeH="0" baseline="0" noProof="0" smtClean="0">
                <a:ln>
                  <a:noFill/>
                </a:ln>
                <a:solidFill>
                  <a:prstClr val="black"/>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29628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9C435-6424-88D4-41AE-5E2DEEDBF7F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EFF4646-9411-BDDC-83C5-FCBC59968E0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69BCC4B-C3ED-27CB-E875-37DF07F9FFAF}"/>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522A65D7-74BD-35B2-5EAA-2D155862048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176B4-2F3E-4542-A88B-B482618D0CAA}" type="slidenum">
              <a:rPr kumimoji="0" lang="nl-NL" sz="1200" b="0" i="0" u="none" strike="noStrike" kern="1200" cap="none" spc="0" normalizeH="0" baseline="0" noProof="0" smtClean="0">
                <a:ln>
                  <a:noFill/>
                </a:ln>
                <a:solidFill>
                  <a:prstClr val="black"/>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150602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2C1CF-01AC-7090-02FB-559554BB35E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34547FA-1983-17D5-0CDF-BBF23DD66D6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2116D90-5BDA-D16D-A4CE-2663D35E0B23}"/>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C18AE8C1-87CA-062D-1A9D-492CF034929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176B4-2F3E-4542-A88B-B482618D0CAA}" type="slidenum">
              <a:rPr kumimoji="0" lang="nl-NL" sz="1200" b="0" i="0" u="none" strike="noStrike" kern="1200" cap="none" spc="0" normalizeH="0" baseline="0" noProof="0" smtClean="0">
                <a:ln>
                  <a:noFill/>
                </a:ln>
                <a:solidFill>
                  <a:prstClr val="black"/>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nl-NL"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72545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61305-2319-E96F-4C93-6D4488A7022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ADA059D-4E08-7F58-2B6B-74AC09EE4F5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31C44C8-3828-F204-96AB-4A2BD41E264B}"/>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15283C73-B206-A308-56EE-18B47677DCE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176B4-2F3E-4542-A88B-B482618D0CAA}" type="slidenum">
              <a:rPr kumimoji="0" lang="nl-NL" sz="1200" b="0" i="0" u="none" strike="noStrike" kern="1200" cap="none" spc="0" normalizeH="0" baseline="0" noProof="0" smtClean="0">
                <a:ln>
                  <a:noFill/>
                </a:ln>
                <a:solidFill>
                  <a:prstClr val="black"/>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nl-NL"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81391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3697-B120-C000-D8BB-A1A5CF0676F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32F9386-0242-235F-BB97-91BB1106CB1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3B761D3-EE3F-91A0-181B-0A7212ED7B00}"/>
              </a:ext>
            </a:extLst>
          </p:cNvPr>
          <p:cNvSpPr>
            <a:spLocks noGrp="1"/>
          </p:cNvSpPr>
          <p:nvPr>
            <p:ph type="body" idx="1"/>
          </p:nvPr>
        </p:nvSpPr>
        <p:spPr/>
        <p:txBody>
          <a:bodyPr/>
          <a:lstStyle/>
          <a:p>
            <a:endParaRPr lang="en-GB" dirty="0"/>
          </a:p>
        </p:txBody>
      </p:sp>
      <p:sp>
        <p:nvSpPr>
          <p:cNvPr id="4" name="Tijdelijke aanduiding voor dianummer 3">
            <a:extLst>
              <a:ext uri="{FF2B5EF4-FFF2-40B4-BE49-F238E27FC236}">
                <a16:creationId xmlns:a16="http://schemas.microsoft.com/office/drawing/2014/main" id="{03C651D2-CF82-C895-E871-AB945760A7D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C176B4-2F3E-4542-A88B-B482618D0CAA}" type="slidenum">
              <a:rPr kumimoji="0" lang="nl-NL" sz="1200" b="0" i="0" u="none" strike="noStrike" kern="1200" cap="none" spc="0" normalizeH="0" baseline="0" noProof="0" smtClean="0">
                <a:ln>
                  <a:noFill/>
                </a:ln>
                <a:solidFill>
                  <a:prstClr val="black"/>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nl-NL"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79711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angepaste indeling - ZI">
    <p:bg>
      <p:bgPr>
        <a:solidFill>
          <a:schemeClr val="bg1"/>
        </a:solidFill>
        <a:effectLst/>
      </p:bgPr>
    </p:bg>
    <p:spTree>
      <p:nvGrpSpPr>
        <p:cNvPr id="1" name=""/>
        <p:cNvGrpSpPr/>
        <p:nvPr/>
      </p:nvGrpSpPr>
      <p:grpSpPr>
        <a:xfrm>
          <a:off x="0" y="0"/>
          <a:ext cx="0" cy="0"/>
          <a:chOff x="0" y="0"/>
          <a:chExt cx="0" cy="0"/>
        </a:xfrm>
      </p:grpSpPr>
      <p:sp>
        <p:nvSpPr>
          <p:cNvPr id="6" name="Tijdelijke aanduiding voor titel 1">
            <a:extLst>
              <a:ext uri="{FF2B5EF4-FFF2-40B4-BE49-F238E27FC236}">
                <a16:creationId xmlns:a16="http://schemas.microsoft.com/office/drawing/2014/main" id="{809A55DC-AA1C-3E07-8B14-81A5F5F8A444}"/>
              </a:ext>
            </a:extLst>
          </p:cNvPr>
          <p:cNvSpPr txBox="1">
            <a:spLocks/>
          </p:cNvSpPr>
          <p:nvPr userDrawn="1"/>
        </p:nvSpPr>
        <p:spPr>
          <a:xfrm>
            <a:off x="0" y="-367937"/>
            <a:ext cx="2086708" cy="342211"/>
          </a:xfrm>
          <a:prstGeom prst="rect">
            <a:avLst/>
          </a:prstGeom>
        </p:spPr>
        <p:txBody>
          <a:bodyPr vert="horz" lIns="0" tIns="0" rIns="0" bIns="0" rtlCol="0" anchor="t">
            <a:noAutofit/>
          </a:bodyPr>
          <a:lstStyle>
            <a:lvl1pPr algn="l" defTabSz="914400" rtl="0" eaLnBrk="1" latinLnBrk="0" hangingPunct="1">
              <a:lnSpc>
                <a:spcPct val="90000"/>
              </a:lnSpc>
              <a:spcBef>
                <a:spcPct val="0"/>
              </a:spcBef>
              <a:buNone/>
              <a:defRPr sz="1600" b="1" kern="1200">
                <a:solidFill>
                  <a:schemeClr val="accent1"/>
                </a:solidFill>
                <a:latin typeface="+mj-lt"/>
                <a:ea typeface="+mj-ea"/>
                <a:cs typeface="+mj-cs"/>
              </a:defRPr>
            </a:lvl1pPr>
          </a:lstStyle>
          <a:p>
            <a:r>
              <a:rPr lang="en-GB" dirty="0"/>
              <a:t>Title slide #3</a:t>
            </a:r>
          </a:p>
        </p:txBody>
      </p:sp>
      <p:sp>
        <p:nvSpPr>
          <p:cNvPr id="8" name="Ondertitel 2">
            <a:extLst>
              <a:ext uri="{FF2B5EF4-FFF2-40B4-BE49-F238E27FC236}">
                <a16:creationId xmlns:a16="http://schemas.microsoft.com/office/drawing/2014/main" id="{8DB13761-E528-E6EE-A6FC-CE7E5E4690F0}"/>
              </a:ext>
            </a:extLst>
          </p:cNvPr>
          <p:cNvSpPr>
            <a:spLocks noGrp="1"/>
          </p:cNvSpPr>
          <p:nvPr>
            <p:ph type="subTitle" idx="1" hasCustomPrompt="1"/>
          </p:nvPr>
        </p:nvSpPr>
        <p:spPr>
          <a:xfrm>
            <a:off x="718947" y="2589187"/>
            <a:ext cx="3472053" cy="342211"/>
          </a:xfrm>
        </p:spPr>
        <p:txBody>
          <a:bodyPr anchor="b"/>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Name of speaker here</a:t>
            </a:r>
          </a:p>
        </p:txBody>
      </p:sp>
      <p:sp>
        <p:nvSpPr>
          <p:cNvPr id="9" name="Tijdelijke aanduiding voor datum 3">
            <a:extLst>
              <a:ext uri="{FF2B5EF4-FFF2-40B4-BE49-F238E27FC236}">
                <a16:creationId xmlns:a16="http://schemas.microsoft.com/office/drawing/2014/main" id="{FDDB9DE4-EE0C-640F-963A-BADD6CE5209D}"/>
              </a:ext>
            </a:extLst>
          </p:cNvPr>
          <p:cNvSpPr>
            <a:spLocks noGrp="1"/>
          </p:cNvSpPr>
          <p:nvPr>
            <p:ph type="dt" sz="half" idx="2"/>
          </p:nvPr>
        </p:nvSpPr>
        <p:spPr>
          <a:xfrm>
            <a:off x="718947" y="3002633"/>
            <a:ext cx="2409331" cy="166942"/>
          </a:xfrm>
          <a:prstGeom prst="rect">
            <a:avLst/>
          </a:prstGeom>
        </p:spPr>
        <p:txBody>
          <a:bodyPr vert="horz" lIns="0" tIns="0" rIns="0" bIns="0" rtlCol="0" anchor="ctr">
            <a:noAutofit/>
          </a:bodyPr>
          <a:lstStyle>
            <a:lvl1pPr algn="l">
              <a:defRPr sz="1200">
                <a:solidFill>
                  <a:schemeClr val="tx1"/>
                </a:solidFill>
              </a:defRPr>
            </a:lvl1pPr>
          </a:lstStyle>
          <a:p>
            <a:fld id="{CF97DA82-84C5-4972-A41D-D2D51EA09891}" type="datetime3">
              <a:rPr lang="en-GB" smtClean="0"/>
              <a:pPr/>
              <a:t>20 December, 2024</a:t>
            </a:fld>
            <a:endParaRPr lang="en-GB" dirty="0"/>
          </a:p>
        </p:txBody>
      </p:sp>
      <p:sp>
        <p:nvSpPr>
          <p:cNvPr id="10" name="Tijdelijke aanduiding voor tekst 8">
            <a:extLst>
              <a:ext uri="{FF2B5EF4-FFF2-40B4-BE49-F238E27FC236}">
                <a16:creationId xmlns:a16="http://schemas.microsoft.com/office/drawing/2014/main" id="{7EEC8868-A337-D072-6DF6-53381DDE0634}"/>
              </a:ext>
            </a:extLst>
          </p:cNvPr>
          <p:cNvSpPr>
            <a:spLocks noGrp="1"/>
          </p:cNvSpPr>
          <p:nvPr>
            <p:ph type="body" sz="quarter" idx="19" hasCustomPrompt="1"/>
          </p:nvPr>
        </p:nvSpPr>
        <p:spPr>
          <a:xfrm>
            <a:off x="721633" y="786160"/>
            <a:ext cx="3786867" cy="1661402"/>
          </a:xfrm>
        </p:spPr>
        <p:txBody>
          <a:bodyPr anchor="ctr"/>
          <a:lstStyle>
            <a:lvl1pPr marL="0" indent="0">
              <a:buNone/>
              <a:defRPr sz="3600" b="1">
                <a:solidFill>
                  <a:schemeClr val="tx1"/>
                </a:solidFill>
                <a:latin typeface="+mj-lt"/>
              </a:defRPr>
            </a:lvl1pPr>
          </a:lstStyle>
          <a:p>
            <a:pPr lvl="0"/>
            <a:r>
              <a:rPr lang="en-US" dirty="0"/>
              <a:t>The title of the presentation can be placed here</a:t>
            </a:r>
          </a:p>
        </p:txBody>
      </p:sp>
      <p:sp>
        <p:nvSpPr>
          <p:cNvPr id="12" name="Tijdelijke aanduiding voor tekst 15">
            <a:extLst>
              <a:ext uri="{FF2B5EF4-FFF2-40B4-BE49-F238E27FC236}">
                <a16:creationId xmlns:a16="http://schemas.microsoft.com/office/drawing/2014/main" id="{BBD68CED-8AAF-EA33-2026-D09DEBE5FA81}"/>
              </a:ext>
            </a:extLst>
          </p:cNvPr>
          <p:cNvSpPr>
            <a:spLocks noGrp="1"/>
          </p:cNvSpPr>
          <p:nvPr>
            <p:ph type="body" sz="quarter" idx="18" hasCustomPrompt="1"/>
          </p:nvPr>
        </p:nvSpPr>
        <p:spPr>
          <a:xfrm>
            <a:off x="718947" y="5597251"/>
            <a:ext cx="1594247" cy="812512"/>
          </a:xfrm>
          <a:blipFill>
            <a:blip r:embed="rId2"/>
            <a:stretch>
              <a:fillRect/>
            </a:stretch>
          </a:blipFill>
        </p:spPr>
        <p:txBody>
          <a:bodyPr/>
          <a:lstStyle>
            <a:lvl1pPr marL="0" indent="0">
              <a:buNone/>
              <a:defRPr sz="100"/>
            </a:lvl1pPr>
          </a:lstStyle>
          <a:p>
            <a:pPr lvl="0"/>
            <a:r>
              <a:rPr lang="en-GB" dirty="0"/>
              <a:t> </a:t>
            </a:r>
          </a:p>
        </p:txBody>
      </p:sp>
      <p:sp>
        <p:nvSpPr>
          <p:cNvPr id="28" name="Tijdelijke aanduiding voor afbeelding 27">
            <a:extLst>
              <a:ext uri="{FF2B5EF4-FFF2-40B4-BE49-F238E27FC236}">
                <a16:creationId xmlns:a16="http://schemas.microsoft.com/office/drawing/2014/main" id="{CE01A23E-D6B8-CA7B-0388-A16045BAB678}"/>
              </a:ext>
            </a:extLst>
          </p:cNvPr>
          <p:cNvSpPr>
            <a:spLocks noGrp="1"/>
          </p:cNvSpPr>
          <p:nvPr>
            <p:ph type="pic" sz="quarter" idx="20" hasCustomPrompt="1"/>
          </p:nvPr>
        </p:nvSpPr>
        <p:spPr>
          <a:xfrm>
            <a:off x="5030510" y="786160"/>
            <a:ext cx="6870700" cy="4640351"/>
          </a:xfrm>
          <a:custGeom>
            <a:avLst/>
            <a:gdLst>
              <a:gd name="connsiteX0" fmla="*/ 1467044 w 5079872"/>
              <a:gd name="connsiteY0" fmla="*/ 0 h 3430857"/>
              <a:gd name="connsiteX1" fmla="*/ 3472581 w 5079872"/>
              <a:gd name="connsiteY1" fmla="*/ 0 h 3430857"/>
              <a:gd name="connsiteX2" fmla="*/ 3684853 w 5079872"/>
              <a:gd name="connsiteY2" fmla="*/ 212272 h 3430857"/>
              <a:gd name="connsiteX3" fmla="*/ 3684853 w 5079872"/>
              <a:gd name="connsiteY3" fmla="*/ 1368393 h 3430857"/>
              <a:gd name="connsiteX4" fmla="*/ 4275134 w 5079872"/>
              <a:gd name="connsiteY4" fmla="*/ 1368393 h 3430857"/>
              <a:gd name="connsiteX5" fmla="*/ 4275134 w 5079872"/>
              <a:gd name="connsiteY5" fmla="*/ 1368149 h 3430857"/>
              <a:gd name="connsiteX6" fmla="*/ 4364407 w 5079872"/>
              <a:gd name="connsiteY6" fmla="*/ 1368149 h 3430857"/>
              <a:gd name="connsiteX7" fmla="*/ 4460889 w 5079872"/>
              <a:gd name="connsiteY7" fmla="*/ 1304196 h 3430857"/>
              <a:gd name="connsiteX8" fmla="*/ 4468627 w 5079872"/>
              <a:gd name="connsiteY8" fmla="*/ 1265870 h 3430857"/>
              <a:gd name="connsiteX9" fmla="*/ 4468627 w 5079872"/>
              <a:gd name="connsiteY9" fmla="*/ 1143803 h 3430857"/>
              <a:gd name="connsiteX10" fmla="*/ 4592933 w 5079872"/>
              <a:gd name="connsiteY10" fmla="*/ 1019497 h 3430857"/>
              <a:gd name="connsiteX11" fmla="*/ 4955566 w 5079872"/>
              <a:gd name="connsiteY11" fmla="*/ 1019497 h 3430857"/>
              <a:gd name="connsiteX12" fmla="*/ 5079872 w 5079872"/>
              <a:gd name="connsiteY12" fmla="*/ 1143803 h 3430857"/>
              <a:gd name="connsiteX13" fmla="*/ 5079872 w 5079872"/>
              <a:gd name="connsiteY13" fmla="*/ 1302203 h 3430857"/>
              <a:gd name="connsiteX14" fmla="*/ 4955566 w 5079872"/>
              <a:gd name="connsiteY14" fmla="*/ 1426509 h 3430857"/>
              <a:gd name="connsiteX15" fmla="*/ 4665893 w 5079872"/>
              <a:gd name="connsiteY15" fmla="*/ 1426509 h 3430857"/>
              <a:gd name="connsiteX16" fmla="*/ 4637471 w 5079872"/>
              <a:gd name="connsiteY16" fmla="*/ 1432247 h 3430857"/>
              <a:gd name="connsiteX17" fmla="*/ 4573518 w 5079872"/>
              <a:gd name="connsiteY17" fmla="*/ 1528730 h 3430857"/>
              <a:gd name="connsiteX18" fmla="*/ 4573518 w 5079872"/>
              <a:gd name="connsiteY18" fmla="*/ 1598461 h 3430857"/>
              <a:gd name="connsiteX19" fmla="*/ 4569461 w 5079872"/>
              <a:gd name="connsiteY19" fmla="*/ 1598461 h 3430857"/>
              <a:gd name="connsiteX20" fmla="*/ 4569461 w 5079872"/>
              <a:gd name="connsiteY20" fmla="*/ 2820808 h 3430857"/>
              <a:gd name="connsiteX21" fmla="*/ 4372154 w 5079872"/>
              <a:gd name="connsiteY21" fmla="*/ 3018115 h 3430857"/>
              <a:gd name="connsiteX22" fmla="*/ 3684853 w 5079872"/>
              <a:gd name="connsiteY22" fmla="*/ 3018115 h 3430857"/>
              <a:gd name="connsiteX23" fmla="*/ 3684853 w 5079872"/>
              <a:gd name="connsiteY23" fmla="*/ 3218585 h 3430857"/>
              <a:gd name="connsiteX24" fmla="*/ 3472581 w 5079872"/>
              <a:gd name="connsiteY24" fmla="*/ 3430857 h 3430857"/>
              <a:gd name="connsiteX25" fmla="*/ 1467044 w 5079872"/>
              <a:gd name="connsiteY25" fmla="*/ 3430857 h 3430857"/>
              <a:gd name="connsiteX26" fmla="*/ 1254772 w 5079872"/>
              <a:gd name="connsiteY26" fmla="*/ 3218585 h 3430857"/>
              <a:gd name="connsiteX27" fmla="*/ 1254772 w 5079872"/>
              <a:gd name="connsiteY27" fmla="*/ 2481848 h 3430857"/>
              <a:gd name="connsiteX28" fmla="*/ 212272 w 5079872"/>
              <a:gd name="connsiteY28" fmla="*/ 2481848 h 3430857"/>
              <a:gd name="connsiteX29" fmla="*/ 0 w 5079872"/>
              <a:gd name="connsiteY29" fmla="*/ 2269576 h 3430857"/>
              <a:gd name="connsiteX30" fmla="*/ 0 w 5079872"/>
              <a:gd name="connsiteY30" fmla="*/ 919267 h 3430857"/>
              <a:gd name="connsiteX31" fmla="*/ 212272 w 5079872"/>
              <a:gd name="connsiteY31" fmla="*/ 706995 h 3430857"/>
              <a:gd name="connsiteX32" fmla="*/ 1254772 w 5079872"/>
              <a:gd name="connsiteY32" fmla="*/ 706995 h 3430857"/>
              <a:gd name="connsiteX33" fmla="*/ 1254772 w 5079872"/>
              <a:gd name="connsiteY33" fmla="*/ 212272 h 3430857"/>
              <a:gd name="connsiteX34" fmla="*/ 1467044 w 5079872"/>
              <a:gd name="connsiteY34" fmla="*/ 0 h 34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079872" h="3430857">
                <a:moveTo>
                  <a:pt x="1467044" y="0"/>
                </a:moveTo>
                <a:lnTo>
                  <a:pt x="3472581" y="0"/>
                </a:lnTo>
                <a:cubicBezTo>
                  <a:pt x="3589816" y="0"/>
                  <a:pt x="3684853" y="95037"/>
                  <a:pt x="3684853" y="212272"/>
                </a:cubicBezTo>
                <a:lnTo>
                  <a:pt x="3684853" y="1368393"/>
                </a:lnTo>
                <a:lnTo>
                  <a:pt x="4275134" y="1368393"/>
                </a:lnTo>
                <a:lnTo>
                  <a:pt x="4275134" y="1368149"/>
                </a:lnTo>
                <a:lnTo>
                  <a:pt x="4364407" y="1368149"/>
                </a:lnTo>
                <a:cubicBezTo>
                  <a:pt x="4407780" y="1368149"/>
                  <a:pt x="4444994" y="1341779"/>
                  <a:pt x="4460889" y="1304196"/>
                </a:cubicBezTo>
                <a:lnTo>
                  <a:pt x="4468627" y="1265870"/>
                </a:lnTo>
                <a:lnTo>
                  <a:pt x="4468627" y="1143803"/>
                </a:lnTo>
                <a:cubicBezTo>
                  <a:pt x="4468627" y="1075151"/>
                  <a:pt x="4524281" y="1019497"/>
                  <a:pt x="4592933" y="1019497"/>
                </a:cubicBezTo>
                <a:lnTo>
                  <a:pt x="4955566" y="1019497"/>
                </a:lnTo>
                <a:cubicBezTo>
                  <a:pt x="5024218" y="1019497"/>
                  <a:pt x="5079872" y="1075151"/>
                  <a:pt x="5079872" y="1143803"/>
                </a:cubicBezTo>
                <a:lnTo>
                  <a:pt x="5079872" y="1302203"/>
                </a:lnTo>
                <a:cubicBezTo>
                  <a:pt x="5079872" y="1370855"/>
                  <a:pt x="5024218" y="1426509"/>
                  <a:pt x="4955566" y="1426509"/>
                </a:cubicBezTo>
                <a:lnTo>
                  <a:pt x="4665893" y="1426509"/>
                </a:lnTo>
                <a:lnTo>
                  <a:pt x="4637471" y="1432247"/>
                </a:lnTo>
                <a:cubicBezTo>
                  <a:pt x="4599889" y="1448143"/>
                  <a:pt x="4573518" y="1485357"/>
                  <a:pt x="4573518" y="1528730"/>
                </a:cubicBezTo>
                <a:lnTo>
                  <a:pt x="4573518" y="1598461"/>
                </a:lnTo>
                <a:lnTo>
                  <a:pt x="4569461" y="1598461"/>
                </a:lnTo>
                <a:lnTo>
                  <a:pt x="4569461" y="2820808"/>
                </a:lnTo>
                <a:cubicBezTo>
                  <a:pt x="4569461" y="2929778"/>
                  <a:pt x="4481124" y="3018115"/>
                  <a:pt x="4372154" y="3018115"/>
                </a:cubicBezTo>
                <a:lnTo>
                  <a:pt x="3684853" y="3018115"/>
                </a:lnTo>
                <a:lnTo>
                  <a:pt x="3684853" y="3218585"/>
                </a:lnTo>
                <a:cubicBezTo>
                  <a:pt x="3684853" y="3335820"/>
                  <a:pt x="3589816" y="3430857"/>
                  <a:pt x="3472581" y="3430857"/>
                </a:cubicBezTo>
                <a:lnTo>
                  <a:pt x="1467044" y="3430857"/>
                </a:lnTo>
                <a:cubicBezTo>
                  <a:pt x="1349809" y="3430857"/>
                  <a:pt x="1254772" y="3335820"/>
                  <a:pt x="1254772" y="3218585"/>
                </a:cubicBezTo>
                <a:lnTo>
                  <a:pt x="1254772" y="2481848"/>
                </a:lnTo>
                <a:lnTo>
                  <a:pt x="212272" y="2481848"/>
                </a:lnTo>
                <a:cubicBezTo>
                  <a:pt x="95037" y="2481848"/>
                  <a:pt x="0" y="2386811"/>
                  <a:pt x="0" y="2269576"/>
                </a:cubicBezTo>
                <a:lnTo>
                  <a:pt x="0" y="919267"/>
                </a:lnTo>
                <a:cubicBezTo>
                  <a:pt x="0" y="802032"/>
                  <a:pt x="95037" y="706995"/>
                  <a:pt x="212272" y="706995"/>
                </a:cubicBezTo>
                <a:lnTo>
                  <a:pt x="1254772" y="706995"/>
                </a:lnTo>
                <a:lnTo>
                  <a:pt x="1254772" y="212272"/>
                </a:lnTo>
                <a:cubicBezTo>
                  <a:pt x="1254772" y="95037"/>
                  <a:pt x="1349809" y="0"/>
                  <a:pt x="1467044" y="0"/>
                </a:cubicBezTo>
                <a:close/>
              </a:path>
            </a:pathLst>
          </a:custGeom>
          <a:solidFill>
            <a:schemeClr val="bg1">
              <a:lumMod val="95000"/>
            </a:schemeClr>
          </a:solidFill>
        </p:spPr>
        <p:txBody>
          <a:bodyPr wrap="square">
            <a:noAutofit/>
          </a:bodyPr>
          <a:lstStyle>
            <a:lvl1pPr marL="0" indent="0">
              <a:buNone/>
              <a:defRPr/>
            </a:lvl1pPr>
          </a:lstStyle>
          <a:p>
            <a:r>
              <a:rPr lang="nl-NL" dirty="0"/>
              <a:t> </a:t>
            </a:r>
          </a:p>
        </p:txBody>
      </p:sp>
      <p:sp>
        <p:nvSpPr>
          <p:cNvPr id="34" name="Tijdelijke aanduiding voor tekst 33">
            <a:extLst>
              <a:ext uri="{FF2B5EF4-FFF2-40B4-BE49-F238E27FC236}">
                <a16:creationId xmlns:a16="http://schemas.microsoft.com/office/drawing/2014/main" id="{0229BCD2-4B05-F977-3CE3-3A4EB5C2C3C7}"/>
              </a:ext>
            </a:extLst>
          </p:cNvPr>
          <p:cNvSpPr>
            <a:spLocks noGrp="1"/>
          </p:cNvSpPr>
          <p:nvPr>
            <p:ph type="body" sz="quarter" idx="22" hasCustomPrompt="1"/>
          </p:nvPr>
        </p:nvSpPr>
        <p:spPr>
          <a:xfrm>
            <a:off x="6293522" y="1163197"/>
            <a:ext cx="938007" cy="1284365"/>
          </a:xfrm>
          <a:prstGeom prst="roundRect">
            <a:avLst>
              <a:gd name="adj" fmla="val 18021"/>
            </a:avLst>
          </a:prstGeom>
          <a:solidFill>
            <a:schemeClr val="accent3">
              <a:alpha val="75000"/>
            </a:schemeClr>
          </a:solidFill>
        </p:spPr>
        <p:txBody>
          <a:bodyPr wrap="square">
            <a:noAutofit/>
          </a:bodyPr>
          <a:lstStyle>
            <a:lvl1pPr marL="0" indent="0">
              <a:buNone/>
              <a:defRPr/>
            </a:lvl1pPr>
          </a:lstStyle>
          <a:p>
            <a:pPr lvl="0"/>
            <a:r>
              <a:rPr lang="nl-NL" dirty="0"/>
              <a:t> </a:t>
            </a:r>
          </a:p>
        </p:txBody>
      </p:sp>
      <p:sp>
        <p:nvSpPr>
          <p:cNvPr id="35" name="Tijdelijke aanduiding voor tekst 34">
            <a:extLst>
              <a:ext uri="{FF2B5EF4-FFF2-40B4-BE49-F238E27FC236}">
                <a16:creationId xmlns:a16="http://schemas.microsoft.com/office/drawing/2014/main" id="{5D58449C-5EE6-14AA-6909-4DCD7E63B124}"/>
              </a:ext>
            </a:extLst>
          </p:cNvPr>
          <p:cNvSpPr>
            <a:spLocks noGrp="1"/>
          </p:cNvSpPr>
          <p:nvPr>
            <p:ph type="body" sz="quarter" idx="23" hasCustomPrompt="1"/>
          </p:nvPr>
        </p:nvSpPr>
        <p:spPr>
          <a:xfrm>
            <a:off x="10662322" y="4142146"/>
            <a:ext cx="938007" cy="1929694"/>
          </a:xfrm>
          <a:prstGeom prst="roundRect">
            <a:avLst>
              <a:gd name="adj" fmla="val 18021"/>
            </a:avLst>
          </a:prstGeom>
          <a:solidFill>
            <a:srgbClr val="F5AD7E">
              <a:alpha val="75000"/>
            </a:srgbClr>
          </a:solidFill>
        </p:spPr>
        <p:txBody>
          <a:bodyPr wrap="square">
            <a:noAutofit/>
          </a:bodyPr>
          <a:lstStyle>
            <a:lvl1pPr marL="0" indent="0">
              <a:buNone/>
              <a:defRPr/>
            </a:lvl1pPr>
          </a:lstStyle>
          <a:p>
            <a:pPr lvl="0"/>
            <a:r>
              <a:rPr lang="nl-NL" dirty="0"/>
              <a:t> </a:t>
            </a:r>
          </a:p>
        </p:txBody>
      </p:sp>
      <p:sp>
        <p:nvSpPr>
          <p:cNvPr id="36" name="Tijdelijke aanduiding voor tekst 35">
            <a:extLst>
              <a:ext uri="{FF2B5EF4-FFF2-40B4-BE49-F238E27FC236}">
                <a16:creationId xmlns:a16="http://schemas.microsoft.com/office/drawing/2014/main" id="{8EE3C824-4997-DAA6-07F7-0616C6AE286D}"/>
              </a:ext>
            </a:extLst>
          </p:cNvPr>
          <p:cNvSpPr>
            <a:spLocks noGrp="1"/>
          </p:cNvSpPr>
          <p:nvPr>
            <p:ph type="body" sz="quarter" idx="24" hasCustomPrompt="1"/>
          </p:nvPr>
        </p:nvSpPr>
        <p:spPr>
          <a:xfrm rot="16200000">
            <a:off x="6109176" y="4559772"/>
            <a:ext cx="897219" cy="1616435"/>
          </a:xfrm>
          <a:prstGeom prst="roundRect">
            <a:avLst>
              <a:gd name="adj" fmla="val 18021"/>
            </a:avLst>
          </a:prstGeom>
          <a:solidFill>
            <a:schemeClr val="accent4">
              <a:alpha val="75000"/>
            </a:schemeClr>
          </a:solidFill>
        </p:spPr>
        <p:txBody>
          <a:bodyPr wrap="square">
            <a:noAutofit/>
          </a:bodyPr>
          <a:lstStyle>
            <a:lvl1pPr marL="0" indent="0">
              <a:buNone/>
              <a:defRPr/>
            </a:lvl1pPr>
          </a:lstStyle>
          <a:p>
            <a:pPr lvl="0"/>
            <a:r>
              <a:rPr lang="nl-NL" dirty="0"/>
              <a:t> </a:t>
            </a:r>
          </a:p>
        </p:txBody>
      </p:sp>
      <p:sp>
        <p:nvSpPr>
          <p:cNvPr id="37" name="Tijdelijke aanduiding voor tekst 57">
            <a:extLst>
              <a:ext uri="{FF2B5EF4-FFF2-40B4-BE49-F238E27FC236}">
                <a16:creationId xmlns:a16="http://schemas.microsoft.com/office/drawing/2014/main" id="{0CCA808C-E2BC-C898-DBCA-4705B97CF1D9}"/>
              </a:ext>
            </a:extLst>
          </p:cNvPr>
          <p:cNvSpPr>
            <a:spLocks noGrp="1"/>
          </p:cNvSpPr>
          <p:nvPr>
            <p:ph type="body" sz="quarter" idx="32" hasCustomPrompt="1"/>
          </p:nvPr>
        </p:nvSpPr>
        <p:spPr>
          <a:xfrm>
            <a:off x="6577077" y="568423"/>
            <a:ext cx="847721" cy="812512"/>
          </a:xfrm>
          <a:prstGeom prst="roundRect">
            <a:avLst>
              <a:gd name="adj" fmla="val 18246"/>
            </a:avLst>
          </a:prstGeom>
          <a:noFill/>
          <a:ln w="15875">
            <a:solidFill>
              <a:schemeClr val="bg2"/>
            </a:solidFill>
          </a:ln>
        </p:spPr>
        <p:txBody>
          <a:bodyPr/>
          <a:lstStyle>
            <a:lvl1pPr marL="0" indent="0">
              <a:buNone/>
              <a:defRPr/>
            </a:lvl1pPr>
          </a:lstStyle>
          <a:p>
            <a:pPr lvl="0"/>
            <a:r>
              <a:rPr lang="nl-NL" dirty="0"/>
              <a:t> </a:t>
            </a:r>
          </a:p>
        </p:txBody>
      </p:sp>
      <p:sp>
        <p:nvSpPr>
          <p:cNvPr id="38" name="Tijdelijke aanduiding voor tekst 57">
            <a:extLst>
              <a:ext uri="{FF2B5EF4-FFF2-40B4-BE49-F238E27FC236}">
                <a16:creationId xmlns:a16="http://schemas.microsoft.com/office/drawing/2014/main" id="{3B7A4FA5-386E-461C-F9AB-3049F1DAD62F}"/>
              </a:ext>
            </a:extLst>
          </p:cNvPr>
          <p:cNvSpPr>
            <a:spLocks noGrp="1"/>
          </p:cNvSpPr>
          <p:nvPr>
            <p:ph type="body" sz="quarter" idx="33" hasCustomPrompt="1"/>
          </p:nvPr>
        </p:nvSpPr>
        <p:spPr>
          <a:xfrm>
            <a:off x="4697477" y="3022744"/>
            <a:ext cx="847721" cy="812512"/>
          </a:xfrm>
          <a:prstGeom prst="roundRect">
            <a:avLst>
              <a:gd name="adj" fmla="val 18246"/>
            </a:avLst>
          </a:prstGeom>
          <a:noFill/>
          <a:ln w="15875">
            <a:solidFill>
              <a:schemeClr val="accent3"/>
            </a:solidFill>
          </a:ln>
        </p:spPr>
        <p:txBody>
          <a:bodyPr/>
          <a:lstStyle>
            <a:lvl1pPr marL="0" indent="0">
              <a:buNone/>
              <a:defRPr/>
            </a:lvl1pPr>
          </a:lstStyle>
          <a:p>
            <a:pPr lvl="0"/>
            <a:r>
              <a:rPr lang="nl-NL" dirty="0"/>
              <a:t> </a:t>
            </a:r>
          </a:p>
        </p:txBody>
      </p:sp>
      <p:sp>
        <p:nvSpPr>
          <p:cNvPr id="39" name="Tijdelijke aanduiding voor tekst 57">
            <a:extLst>
              <a:ext uri="{FF2B5EF4-FFF2-40B4-BE49-F238E27FC236}">
                <a16:creationId xmlns:a16="http://schemas.microsoft.com/office/drawing/2014/main" id="{9B97111E-C749-04EE-8813-6C69317285AB}"/>
              </a:ext>
            </a:extLst>
          </p:cNvPr>
          <p:cNvSpPr>
            <a:spLocks noGrp="1"/>
          </p:cNvSpPr>
          <p:nvPr>
            <p:ph type="body" sz="quarter" idx="34" hasCustomPrompt="1"/>
          </p:nvPr>
        </p:nvSpPr>
        <p:spPr>
          <a:xfrm>
            <a:off x="7040293" y="5199038"/>
            <a:ext cx="658744" cy="812512"/>
          </a:xfrm>
          <a:prstGeom prst="roundRect">
            <a:avLst>
              <a:gd name="adj" fmla="val 18246"/>
            </a:avLst>
          </a:prstGeom>
          <a:noFill/>
          <a:ln w="15875">
            <a:solidFill>
              <a:schemeClr val="bg2"/>
            </a:solidFill>
          </a:ln>
        </p:spPr>
        <p:txBody>
          <a:bodyPr/>
          <a:lstStyle>
            <a:lvl1pPr marL="0" indent="0">
              <a:buNone/>
              <a:defRPr/>
            </a:lvl1pPr>
          </a:lstStyle>
          <a:p>
            <a:pPr lvl="0"/>
            <a:r>
              <a:rPr lang="nl-NL" dirty="0"/>
              <a:t> </a:t>
            </a:r>
          </a:p>
        </p:txBody>
      </p:sp>
      <p:sp>
        <p:nvSpPr>
          <p:cNvPr id="40" name="Tijdelijke aanduiding voor tekst 57">
            <a:extLst>
              <a:ext uri="{FF2B5EF4-FFF2-40B4-BE49-F238E27FC236}">
                <a16:creationId xmlns:a16="http://schemas.microsoft.com/office/drawing/2014/main" id="{7A9BA711-C408-B0C0-28F2-C3CEA1FA12DC}"/>
              </a:ext>
            </a:extLst>
          </p:cNvPr>
          <p:cNvSpPr>
            <a:spLocks noGrp="1"/>
          </p:cNvSpPr>
          <p:nvPr>
            <p:ph type="body" sz="quarter" idx="35" hasCustomPrompt="1"/>
          </p:nvPr>
        </p:nvSpPr>
        <p:spPr>
          <a:xfrm>
            <a:off x="9656493" y="1930610"/>
            <a:ext cx="694008" cy="960570"/>
          </a:xfrm>
          <a:prstGeom prst="roundRect">
            <a:avLst>
              <a:gd name="adj" fmla="val 18246"/>
            </a:avLst>
          </a:prstGeom>
          <a:noFill/>
          <a:ln w="15875">
            <a:solidFill>
              <a:schemeClr val="bg2"/>
            </a:solidFill>
          </a:ln>
        </p:spPr>
        <p:txBody>
          <a:bodyPr/>
          <a:lstStyle>
            <a:lvl1pPr marL="0" indent="0">
              <a:buNone/>
              <a:defRPr/>
            </a:lvl1pPr>
          </a:lstStyle>
          <a:p>
            <a:pPr lvl="0"/>
            <a:r>
              <a:rPr lang="nl-NL" dirty="0"/>
              <a:t> </a:t>
            </a:r>
          </a:p>
        </p:txBody>
      </p:sp>
      <p:sp>
        <p:nvSpPr>
          <p:cNvPr id="42" name="Tijdelijke aanduiding voor tekst 41">
            <a:extLst>
              <a:ext uri="{FF2B5EF4-FFF2-40B4-BE49-F238E27FC236}">
                <a16:creationId xmlns:a16="http://schemas.microsoft.com/office/drawing/2014/main" id="{E7AFD3B6-53D8-431C-4C90-8E6C4D987C1D}"/>
              </a:ext>
            </a:extLst>
          </p:cNvPr>
          <p:cNvSpPr>
            <a:spLocks noGrp="1"/>
          </p:cNvSpPr>
          <p:nvPr>
            <p:ph type="body" sz="quarter" idx="37" hasCustomPrompt="1"/>
          </p:nvPr>
        </p:nvSpPr>
        <p:spPr>
          <a:xfrm>
            <a:off x="8971365" y="182947"/>
            <a:ext cx="1896881" cy="1206426"/>
          </a:xfrm>
          <a:custGeom>
            <a:avLst/>
            <a:gdLst>
              <a:gd name="connsiteX0" fmla="*/ 1496647 w 1896881"/>
              <a:gd name="connsiteY0" fmla="*/ 0 h 1206426"/>
              <a:gd name="connsiteX1" fmla="*/ 1763942 w 1896881"/>
              <a:gd name="connsiteY1" fmla="*/ 0 h 1206426"/>
              <a:gd name="connsiteX2" fmla="*/ 1896881 w 1896881"/>
              <a:gd name="connsiteY2" fmla="*/ 132939 h 1206426"/>
              <a:gd name="connsiteX3" fmla="*/ 1896881 w 1896881"/>
              <a:gd name="connsiteY3" fmla="*/ 241614 h 1206426"/>
              <a:gd name="connsiteX4" fmla="*/ 1763942 w 1896881"/>
              <a:gd name="connsiteY4" fmla="*/ 374554 h 1206426"/>
              <a:gd name="connsiteX5" fmla="*/ 1496647 w 1896881"/>
              <a:gd name="connsiteY5" fmla="*/ 374554 h 1206426"/>
              <a:gd name="connsiteX6" fmla="*/ 1490176 w 1896881"/>
              <a:gd name="connsiteY6" fmla="*/ 373248 h 1206426"/>
              <a:gd name="connsiteX7" fmla="*/ 1463822 w 1896881"/>
              <a:gd name="connsiteY7" fmla="*/ 378569 h 1206426"/>
              <a:gd name="connsiteX8" fmla="*/ 1382628 w 1896881"/>
              <a:gd name="connsiteY8" fmla="*/ 501060 h 1206426"/>
              <a:gd name="connsiteX9" fmla="*/ 1382628 w 1896881"/>
              <a:gd name="connsiteY9" fmla="*/ 555398 h 1206426"/>
              <a:gd name="connsiteX10" fmla="*/ 1380808 w 1896881"/>
              <a:gd name="connsiteY10" fmla="*/ 555398 h 1206426"/>
              <a:gd name="connsiteX11" fmla="*/ 1380808 w 1896881"/>
              <a:gd name="connsiteY11" fmla="*/ 1088113 h 1206426"/>
              <a:gd name="connsiteX12" fmla="*/ 1262494 w 1896881"/>
              <a:gd name="connsiteY12" fmla="*/ 1206426 h 1206426"/>
              <a:gd name="connsiteX13" fmla="*/ 118313 w 1896881"/>
              <a:gd name="connsiteY13" fmla="*/ 1206426 h 1206426"/>
              <a:gd name="connsiteX14" fmla="*/ 0 w 1896881"/>
              <a:gd name="connsiteY14" fmla="*/ 1088113 h 1206426"/>
              <a:gd name="connsiteX15" fmla="*/ 0 w 1896881"/>
              <a:gd name="connsiteY15" fmla="*/ 486940 h 1206426"/>
              <a:gd name="connsiteX16" fmla="*/ 118313 w 1896881"/>
              <a:gd name="connsiteY16" fmla="*/ 368625 h 1206426"/>
              <a:gd name="connsiteX17" fmla="*/ 1098029 w 1896881"/>
              <a:gd name="connsiteY17" fmla="*/ 368625 h 1206426"/>
              <a:gd name="connsiteX18" fmla="*/ 1098029 w 1896881"/>
              <a:gd name="connsiteY18" fmla="*/ 368122 h 1206426"/>
              <a:gd name="connsiteX19" fmla="*/ 1202409 w 1896881"/>
              <a:gd name="connsiteY19" fmla="*/ 368122 h 1206426"/>
              <a:gd name="connsiteX20" fmla="*/ 1360167 w 1896881"/>
              <a:gd name="connsiteY20" fmla="*/ 263554 h 1206426"/>
              <a:gd name="connsiteX21" fmla="*/ 1364152 w 1896881"/>
              <a:gd name="connsiteY21" fmla="*/ 243819 h 1206426"/>
              <a:gd name="connsiteX22" fmla="*/ 1363706 w 1896881"/>
              <a:gd name="connsiteY22" fmla="*/ 241614 h 1206426"/>
              <a:gd name="connsiteX23" fmla="*/ 1363706 w 1896881"/>
              <a:gd name="connsiteY23" fmla="*/ 132939 h 1206426"/>
              <a:gd name="connsiteX24" fmla="*/ 1496647 w 1896881"/>
              <a:gd name="connsiteY24" fmla="*/ 0 h 1206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96881" h="1206426">
                <a:moveTo>
                  <a:pt x="1496647" y="0"/>
                </a:moveTo>
                <a:lnTo>
                  <a:pt x="1763942" y="0"/>
                </a:lnTo>
                <a:cubicBezTo>
                  <a:pt x="1837362" y="0"/>
                  <a:pt x="1896881" y="59519"/>
                  <a:pt x="1896881" y="132939"/>
                </a:cubicBezTo>
                <a:lnTo>
                  <a:pt x="1896881" y="241614"/>
                </a:lnTo>
                <a:cubicBezTo>
                  <a:pt x="1896881" y="315035"/>
                  <a:pt x="1837362" y="374554"/>
                  <a:pt x="1763942" y="374554"/>
                </a:cubicBezTo>
                <a:lnTo>
                  <a:pt x="1496647" y="374554"/>
                </a:lnTo>
                <a:lnTo>
                  <a:pt x="1490176" y="373248"/>
                </a:lnTo>
                <a:lnTo>
                  <a:pt x="1463822" y="378569"/>
                </a:lnTo>
                <a:cubicBezTo>
                  <a:pt x="1416107" y="398749"/>
                  <a:pt x="1382628" y="445996"/>
                  <a:pt x="1382628" y="501060"/>
                </a:cubicBezTo>
                <a:lnTo>
                  <a:pt x="1382628" y="555398"/>
                </a:lnTo>
                <a:lnTo>
                  <a:pt x="1380808" y="555398"/>
                </a:lnTo>
                <a:lnTo>
                  <a:pt x="1380808" y="1088113"/>
                </a:lnTo>
                <a:cubicBezTo>
                  <a:pt x="1380808" y="1153455"/>
                  <a:pt x="1327837" y="1206426"/>
                  <a:pt x="1262494" y="1206426"/>
                </a:cubicBezTo>
                <a:lnTo>
                  <a:pt x="118313" y="1206426"/>
                </a:lnTo>
                <a:cubicBezTo>
                  <a:pt x="52971" y="1206426"/>
                  <a:pt x="0" y="1153455"/>
                  <a:pt x="0" y="1088113"/>
                </a:cubicBezTo>
                <a:lnTo>
                  <a:pt x="0" y="486940"/>
                </a:lnTo>
                <a:cubicBezTo>
                  <a:pt x="0" y="421596"/>
                  <a:pt x="52971" y="368625"/>
                  <a:pt x="118313" y="368625"/>
                </a:cubicBezTo>
                <a:lnTo>
                  <a:pt x="1098029" y="368625"/>
                </a:lnTo>
                <a:lnTo>
                  <a:pt x="1098029" y="368122"/>
                </a:lnTo>
                <a:lnTo>
                  <a:pt x="1202409" y="368122"/>
                </a:lnTo>
                <a:cubicBezTo>
                  <a:pt x="1273328" y="368122"/>
                  <a:pt x="1334176" y="325004"/>
                  <a:pt x="1360167" y="263554"/>
                </a:cubicBezTo>
                <a:lnTo>
                  <a:pt x="1364152" y="243819"/>
                </a:lnTo>
                <a:lnTo>
                  <a:pt x="1363706" y="241614"/>
                </a:lnTo>
                <a:lnTo>
                  <a:pt x="1363706" y="132939"/>
                </a:lnTo>
                <a:cubicBezTo>
                  <a:pt x="1363706" y="59519"/>
                  <a:pt x="1423225" y="0"/>
                  <a:pt x="1496647" y="0"/>
                </a:cubicBezTo>
                <a:close/>
              </a:path>
            </a:pathLst>
          </a:custGeom>
          <a:solidFill>
            <a:schemeClr val="accent2">
              <a:alpha val="85000"/>
            </a:schemeClr>
          </a:solidFill>
        </p:spPr>
        <p:txBody>
          <a:bodyPr wrap="square">
            <a:noAutofit/>
          </a:bodyPr>
          <a:lstStyle>
            <a:lvl1pPr marL="0" indent="0">
              <a:buNone/>
              <a:defRPr/>
            </a:lvl1pPr>
          </a:lstStyle>
          <a:p>
            <a:pPr lvl="0"/>
            <a:r>
              <a:rPr lang="nl-NL" dirty="0"/>
              <a:t> </a:t>
            </a:r>
          </a:p>
        </p:txBody>
      </p:sp>
      <p:sp>
        <p:nvSpPr>
          <p:cNvPr id="43" name="Tijdelijke aanduiding voor tekst 42">
            <a:extLst>
              <a:ext uri="{FF2B5EF4-FFF2-40B4-BE49-F238E27FC236}">
                <a16:creationId xmlns:a16="http://schemas.microsoft.com/office/drawing/2014/main" id="{DB3FF11D-55B3-370E-6D07-ACFBC6E3ADC7}"/>
              </a:ext>
            </a:extLst>
          </p:cNvPr>
          <p:cNvSpPr>
            <a:spLocks noGrp="1"/>
          </p:cNvSpPr>
          <p:nvPr>
            <p:ph type="body" sz="quarter" idx="26" hasCustomPrompt="1"/>
          </p:nvPr>
        </p:nvSpPr>
        <p:spPr>
          <a:xfrm>
            <a:off x="8992168" y="5046312"/>
            <a:ext cx="523048" cy="760397"/>
          </a:xfrm>
          <a:prstGeom prst="roundRect">
            <a:avLst>
              <a:gd name="adj" fmla="val 21523"/>
            </a:avLst>
          </a:prstGeom>
          <a:solidFill>
            <a:srgbClr val="EE7628">
              <a:lumMod val="20000"/>
              <a:lumOff val="80000"/>
              <a:alpha val="85000"/>
            </a:srgbClr>
          </a:solidFill>
        </p:spPr>
        <p:txBody>
          <a:bodyPr wrap="square">
            <a:noAutofit/>
          </a:bodyPr>
          <a:lstStyle>
            <a:lvl1pPr marL="0" indent="0">
              <a:buNone/>
              <a:defRPr/>
            </a:lvl1pPr>
          </a:lstStyle>
          <a:p>
            <a:pPr lvl="0"/>
            <a:r>
              <a:rPr lang="nl-NL" dirty="0"/>
              <a:t> </a:t>
            </a:r>
          </a:p>
        </p:txBody>
      </p:sp>
    </p:spTree>
    <p:extLst>
      <p:ext uri="{BB962C8B-B14F-4D97-AF65-F5344CB8AC3E}">
        <p14:creationId xmlns:p14="http://schemas.microsoft.com/office/powerpoint/2010/main" val="52196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750"/>
                                        <p:tgtEl>
                                          <p:spTgt spid="8">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75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750"/>
                        <p:tgtEl>
                          <p:spTgt spid="8"/>
                        </p:tgtEl>
                      </p:cBhvr>
                    </p:animEffect>
                  </p:childTnLst>
                </p:cTn>
              </p:par>
            </p:tnLst>
          </p:tmpl>
        </p:tmplLst>
      </p:bldP>
      <p:bldP spid="9" grpId="0" build="p"/>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750"/>
                        <p:tgtEl>
                          <p:spTgt spid="10"/>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 Image (l) - ZI">
    <p:spTree>
      <p:nvGrpSpPr>
        <p:cNvPr id="1" name=""/>
        <p:cNvGrpSpPr/>
        <p:nvPr/>
      </p:nvGrpSpPr>
      <p:grpSpPr>
        <a:xfrm>
          <a:off x="0" y="0"/>
          <a:ext cx="0" cy="0"/>
          <a:chOff x="0" y="0"/>
          <a:chExt cx="0" cy="0"/>
        </a:xfrm>
      </p:grpSpPr>
      <p:sp>
        <p:nvSpPr>
          <p:cNvPr id="2" name="Tijdelijke aanduiding voor afbeelding 16">
            <a:extLst>
              <a:ext uri="{FF2B5EF4-FFF2-40B4-BE49-F238E27FC236}">
                <a16:creationId xmlns:a16="http://schemas.microsoft.com/office/drawing/2014/main" id="{0221E4E3-210D-E40D-C35E-C2E364D97C3C}"/>
              </a:ext>
            </a:extLst>
          </p:cNvPr>
          <p:cNvSpPr>
            <a:spLocks noGrp="1"/>
          </p:cNvSpPr>
          <p:nvPr>
            <p:ph type="pic" sz="quarter" idx="14" hasCustomPrompt="1"/>
          </p:nvPr>
        </p:nvSpPr>
        <p:spPr>
          <a:xfrm>
            <a:off x="4329987" y="722312"/>
            <a:ext cx="7133319" cy="5083175"/>
          </a:xfrm>
          <a:prstGeom prst="roundRect">
            <a:avLst>
              <a:gd name="adj" fmla="val 3394"/>
            </a:avLst>
          </a:prstGeom>
          <a:solidFill>
            <a:schemeClr val="bg1">
              <a:lumMod val="95000"/>
            </a:schemeClr>
          </a:solidFill>
          <a:ln w="15875">
            <a:noFill/>
          </a:ln>
        </p:spPr>
        <p:txBody>
          <a:bodyPr lIns="1332000" tIns="0" rIns="1332000" bIns="1080000" anchor="ctr" anchorCtr="0"/>
          <a:lstStyle>
            <a:lvl1pPr marL="0" indent="0" algn="ctr">
              <a:buNone/>
              <a:defRPr sz="1200" i="1">
                <a:solidFill>
                  <a:schemeClr val="bg1">
                    <a:lumMod val="50000"/>
                  </a:schemeClr>
                </a:solidFill>
              </a:defRPr>
            </a:lvl1pPr>
          </a:lstStyle>
          <a:p>
            <a:r>
              <a:rPr lang="en-GB" dirty="0"/>
              <a:t>Select this placeholder, go to the tab ‘Slidebuilder’, click on ‘Images’, select the preferred image and click on ‘Insert’.</a:t>
            </a:r>
          </a:p>
        </p:txBody>
      </p:sp>
      <p:sp>
        <p:nvSpPr>
          <p:cNvPr id="10" name="Rechthoek: afgeronde hoeken 9">
            <a:extLst>
              <a:ext uri="{FF2B5EF4-FFF2-40B4-BE49-F238E27FC236}">
                <a16:creationId xmlns:a16="http://schemas.microsoft.com/office/drawing/2014/main" id="{CFF9DFAA-B23B-484A-876E-86682D7D6ED8}"/>
              </a:ext>
            </a:extLst>
          </p:cNvPr>
          <p:cNvSpPr/>
          <p:nvPr userDrawn="1"/>
        </p:nvSpPr>
        <p:spPr>
          <a:xfrm>
            <a:off x="0" y="-367937"/>
            <a:ext cx="1288110"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Image (l)</a:t>
            </a:r>
          </a:p>
        </p:txBody>
      </p:sp>
      <p:sp>
        <p:nvSpPr>
          <p:cNvPr id="153" name="Tijdelijke aanduiding voor tekst 15">
            <a:extLst>
              <a:ext uri="{FF2B5EF4-FFF2-40B4-BE49-F238E27FC236}">
                <a16:creationId xmlns:a16="http://schemas.microsoft.com/office/drawing/2014/main" id="{52BAAFD8-0FBE-92C7-146C-3747D304DD1D}"/>
              </a:ext>
            </a:extLst>
          </p:cNvPr>
          <p:cNvSpPr>
            <a:spLocks noGrp="1"/>
          </p:cNvSpPr>
          <p:nvPr>
            <p:ph type="body" sz="quarter" idx="15"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55" name="Tijdelijke aanduiding voor tekst 12">
            <a:extLst>
              <a:ext uri="{FF2B5EF4-FFF2-40B4-BE49-F238E27FC236}">
                <a16:creationId xmlns:a16="http://schemas.microsoft.com/office/drawing/2014/main" id="{05E61418-C0E0-C2F3-7C6B-12AEC15AB188}"/>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56" name="Tijdelijke aanduiding voor titel 1">
            <a:extLst>
              <a:ext uri="{FF2B5EF4-FFF2-40B4-BE49-F238E27FC236}">
                <a16:creationId xmlns:a16="http://schemas.microsoft.com/office/drawing/2014/main" id="{CD445FED-8D66-ACF0-1C4E-3A9EE72B39FC}"/>
              </a:ext>
            </a:extLst>
          </p:cNvPr>
          <p:cNvSpPr>
            <a:spLocks noGrp="1"/>
          </p:cNvSpPr>
          <p:nvPr>
            <p:ph type="title" hasCustomPrompt="1"/>
          </p:nvPr>
        </p:nvSpPr>
        <p:spPr>
          <a:xfrm>
            <a:off x="865163" y="722313"/>
            <a:ext cx="2853637" cy="342211"/>
          </a:xfrm>
          <a:prstGeom prst="rect">
            <a:avLst/>
          </a:prstGeom>
        </p:spPr>
        <p:txBody>
          <a:bodyPr vert="horz" lIns="0" tIns="0" rIns="0" bIns="0" rtlCol="0" anchor="t">
            <a:noAutofit/>
          </a:bodyPr>
          <a:lstStyle/>
          <a:p>
            <a:r>
              <a:rPr lang="en-GB" noProof="0" dirty="0"/>
              <a:t>Place the title of the slide</a:t>
            </a:r>
          </a:p>
        </p:txBody>
      </p:sp>
      <p:sp>
        <p:nvSpPr>
          <p:cNvPr id="49" name="Tijdelijke aanduiding voor tekst 19">
            <a:extLst>
              <a:ext uri="{FF2B5EF4-FFF2-40B4-BE49-F238E27FC236}">
                <a16:creationId xmlns:a16="http://schemas.microsoft.com/office/drawing/2014/main" id="{A6C87866-9E96-89AD-D9AA-1CD4B1042A8F}"/>
              </a:ext>
            </a:extLst>
          </p:cNvPr>
          <p:cNvSpPr>
            <a:spLocks noGrp="1"/>
          </p:cNvSpPr>
          <p:nvPr>
            <p:ph type="body" sz="quarter" idx="20" hasCustomPrompt="1"/>
          </p:nvPr>
        </p:nvSpPr>
        <p:spPr>
          <a:xfrm>
            <a:off x="4646840" y="5054643"/>
            <a:ext cx="1997075" cy="548005"/>
          </a:xfrm>
        </p:spPr>
        <p:txBody>
          <a:bodyPr anchor="b"/>
          <a:lstStyle>
            <a:lvl1pPr marL="0" indent="0">
              <a:lnSpc>
                <a:spcPts val="1400"/>
              </a:lnSpc>
              <a:buNone/>
              <a:defRPr sz="1100">
                <a:solidFill>
                  <a:schemeClr val="bg2"/>
                </a:solidFill>
                <a:effectLst>
                  <a:outerShdw blurRad="228600" dir="5400000" algn="ctr" rotWithShape="0">
                    <a:srgbClr val="000000">
                      <a:alpha val="35000"/>
                    </a:srgbClr>
                  </a:outerShdw>
                </a:effectLst>
              </a:defRPr>
            </a:lvl1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r>
              <a:rPr lang="nl-NL" dirty="0"/>
              <a:t>, </a:t>
            </a:r>
            <a:r>
              <a:rPr lang="nl-NL" dirty="0" err="1"/>
              <a:t>consectet</a:t>
            </a:r>
            <a:r>
              <a:rPr lang="nl-NL" dirty="0"/>
              <a:t> </a:t>
            </a:r>
            <a:r>
              <a:rPr lang="nl-NL" dirty="0" err="1"/>
              <a:t>adipisci</a:t>
            </a:r>
            <a:r>
              <a:rPr lang="nl-NL" dirty="0"/>
              <a:t> </a:t>
            </a:r>
            <a:r>
              <a:rPr lang="nl-NL" dirty="0" err="1"/>
              <a:t>elit</a:t>
            </a:r>
            <a:r>
              <a:rPr lang="nl-NL" dirty="0"/>
              <a:t>. </a:t>
            </a:r>
            <a:r>
              <a:rPr lang="nl-NL" dirty="0" err="1"/>
              <a:t>Pellentes</a:t>
            </a:r>
            <a:r>
              <a:rPr lang="nl-NL" dirty="0"/>
              <a:t> </a:t>
            </a:r>
            <a:r>
              <a:rPr lang="nl-NL" dirty="0" err="1"/>
              <a:t>blandit</a:t>
            </a:r>
            <a:r>
              <a:rPr lang="nl-NL" dirty="0"/>
              <a:t> </a:t>
            </a:r>
            <a:r>
              <a:rPr lang="nl-NL" dirty="0" err="1"/>
              <a:t>felis</a:t>
            </a:r>
            <a:r>
              <a:rPr lang="nl-NL" dirty="0"/>
              <a:t> </a:t>
            </a:r>
            <a:r>
              <a:rPr lang="nl-NL" dirty="0" err="1"/>
              <a:t>eu</a:t>
            </a:r>
            <a:r>
              <a:rPr lang="nl-NL" dirty="0"/>
              <a:t> </a:t>
            </a:r>
            <a:r>
              <a:rPr lang="nl-NL" dirty="0" err="1"/>
              <a:t>ullamcorp</a:t>
            </a:r>
            <a:r>
              <a:rPr lang="nl-NL" dirty="0"/>
              <a:t> temp</a:t>
            </a:r>
          </a:p>
        </p:txBody>
      </p:sp>
      <p:sp>
        <p:nvSpPr>
          <p:cNvPr id="3" name="Tijdelijke aanduiding voor tekst 2">
            <a:extLst>
              <a:ext uri="{FF2B5EF4-FFF2-40B4-BE49-F238E27FC236}">
                <a16:creationId xmlns:a16="http://schemas.microsoft.com/office/drawing/2014/main" id="{3F9AEFBB-1CC1-6A55-7659-C9F235909E28}"/>
              </a:ext>
            </a:extLst>
          </p:cNvPr>
          <p:cNvSpPr>
            <a:spLocks noGrp="1"/>
          </p:cNvSpPr>
          <p:nvPr>
            <p:ph idx="21"/>
          </p:nvPr>
        </p:nvSpPr>
        <p:spPr>
          <a:xfrm>
            <a:off x="720000" y="1991183"/>
            <a:ext cx="3102405" cy="3815024"/>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412895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rounded - ZI">
    <p:spTree>
      <p:nvGrpSpPr>
        <p:cNvPr id="1" name=""/>
        <p:cNvGrpSpPr/>
        <p:nvPr/>
      </p:nvGrpSpPr>
      <p:grpSpPr>
        <a:xfrm>
          <a:off x="0" y="0"/>
          <a:ext cx="0" cy="0"/>
          <a:chOff x="0" y="0"/>
          <a:chExt cx="0" cy="0"/>
        </a:xfrm>
      </p:grpSpPr>
      <p:sp>
        <p:nvSpPr>
          <p:cNvPr id="14" name="Tijdelijke aanduiding voor afbeelding 13">
            <a:extLst>
              <a:ext uri="{FF2B5EF4-FFF2-40B4-BE49-F238E27FC236}">
                <a16:creationId xmlns:a16="http://schemas.microsoft.com/office/drawing/2014/main" id="{6D83A196-0A48-69BC-54A6-5B14D8C6FED8}"/>
              </a:ext>
            </a:extLst>
          </p:cNvPr>
          <p:cNvSpPr>
            <a:spLocks noGrp="1"/>
          </p:cNvSpPr>
          <p:nvPr>
            <p:ph type="pic" sz="quarter" idx="13" hasCustomPrompt="1"/>
          </p:nvPr>
        </p:nvSpPr>
        <p:spPr>
          <a:xfrm>
            <a:off x="193040" y="208280"/>
            <a:ext cx="11805920" cy="6441440"/>
          </a:xfrm>
          <a:custGeom>
            <a:avLst/>
            <a:gdLst>
              <a:gd name="connsiteX0" fmla="*/ 301459 w 11805920"/>
              <a:gd name="connsiteY0" fmla="*/ 0 h 6441440"/>
              <a:gd name="connsiteX1" fmla="*/ 11504461 w 11805920"/>
              <a:gd name="connsiteY1" fmla="*/ 0 h 6441440"/>
              <a:gd name="connsiteX2" fmla="*/ 11805920 w 11805920"/>
              <a:gd name="connsiteY2" fmla="*/ 301459 h 6441440"/>
              <a:gd name="connsiteX3" fmla="*/ 11805920 w 11805920"/>
              <a:gd name="connsiteY3" fmla="*/ 6139981 h 6441440"/>
              <a:gd name="connsiteX4" fmla="*/ 11504461 w 11805920"/>
              <a:gd name="connsiteY4" fmla="*/ 6441440 h 6441440"/>
              <a:gd name="connsiteX5" fmla="*/ 301459 w 11805920"/>
              <a:gd name="connsiteY5" fmla="*/ 6441440 h 6441440"/>
              <a:gd name="connsiteX6" fmla="*/ 0 w 11805920"/>
              <a:gd name="connsiteY6" fmla="*/ 6139981 h 6441440"/>
              <a:gd name="connsiteX7" fmla="*/ 0 w 11805920"/>
              <a:gd name="connsiteY7" fmla="*/ 301459 h 6441440"/>
              <a:gd name="connsiteX8" fmla="*/ 301459 w 11805920"/>
              <a:gd name="connsiteY8" fmla="*/ 0 h 644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05920" h="6441440">
                <a:moveTo>
                  <a:pt x="301459" y="0"/>
                </a:moveTo>
                <a:lnTo>
                  <a:pt x="11504461" y="0"/>
                </a:lnTo>
                <a:cubicBezTo>
                  <a:pt x="11670952" y="0"/>
                  <a:pt x="11805920" y="134968"/>
                  <a:pt x="11805920" y="301459"/>
                </a:cubicBezTo>
                <a:lnTo>
                  <a:pt x="11805920" y="6139981"/>
                </a:lnTo>
                <a:cubicBezTo>
                  <a:pt x="11805920" y="6306472"/>
                  <a:pt x="11670952" y="6441440"/>
                  <a:pt x="11504461" y="6441440"/>
                </a:cubicBezTo>
                <a:lnTo>
                  <a:pt x="301459" y="6441440"/>
                </a:lnTo>
                <a:cubicBezTo>
                  <a:pt x="134968" y="6441440"/>
                  <a:pt x="0" y="6306472"/>
                  <a:pt x="0" y="6139981"/>
                </a:cubicBezTo>
                <a:lnTo>
                  <a:pt x="0" y="301459"/>
                </a:lnTo>
                <a:cubicBezTo>
                  <a:pt x="0" y="134968"/>
                  <a:pt x="134968" y="0"/>
                  <a:pt x="301459" y="0"/>
                </a:cubicBezTo>
                <a:close/>
              </a:path>
            </a:pathLst>
          </a:custGeom>
          <a:solidFill>
            <a:schemeClr val="bg1">
              <a:lumMod val="95000"/>
            </a:schemeClr>
          </a:solidFill>
        </p:spPr>
        <p:txBody>
          <a:bodyPr wrap="square" tIns="0" bIns="1080000" anchor="ctr" anchorCtr="0">
            <a:noAutofit/>
          </a:bodyPr>
          <a:lstStyle>
            <a:lvl1pPr marL="0" indent="0" algn="ctr">
              <a:buNone/>
              <a:defRPr sz="1200" i="1">
                <a:solidFill>
                  <a:schemeClr val="bg1">
                    <a:lumMod val="50000"/>
                  </a:schemeClr>
                </a:solidFill>
              </a:defRPr>
            </a:lvl1pPr>
          </a:lstStyle>
          <a:p>
            <a:r>
              <a:rPr lang="en-GB" noProof="0" dirty="0"/>
              <a:t>Select this placeholder, go to the tab ‘Slidebuilder’, click on ‘Images’, select the preferred image and click on ‘Insert’.</a:t>
            </a:r>
          </a:p>
        </p:txBody>
      </p:sp>
      <p:sp>
        <p:nvSpPr>
          <p:cNvPr id="8" name="Rechthoek: afgeronde hoeken 7">
            <a:extLst>
              <a:ext uri="{FF2B5EF4-FFF2-40B4-BE49-F238E27FC236}">
                <a16:creationId xmlns:a16="http://schemas.microsoft.com/office/drawing/2014/main" id="{E6C0F707-B0B6-4437-92EC-6DC7FCF35DD2}"/>
              </a:ext>
            </a:extLst>
          </p:cNvPr>
          <p:cNvSpPr/>
          <p:nvPr userDrawn="1"/>
        </p:nvSpPr>
        <p:spPr>
          <a:xfrm>
            <a:off x="0" y="-367937"/>
            <a:ext cx="1293752"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Image rounded</a:t>
            </a:r>
            <a:endParaRPr lang="en-GB" sz="2400" b="1" cap="none" baseline="0" noProof="0" dirty="0">
              <a:solidFill>
                <a:schemeClr val="accent1"/>
              </a:solidFill>
              <a:latin typeface="+mj-lt"/>
            </a:endParaRPr>
          </a:p>
        </p:txBody>
      </p:sp>
      <p:sp>
        <p:nvSpPr>
          <p:cNvPr id="77" name="Tijdelijke aanduiding voor tekst 15">
            <a:extLst>
              <a:ext uri="{FF2B5EF4-FFF2-40B4-BE49-F238E27FC236}">
                <a16:creationId xmlns:a16="http://schemas.microsoft.com/office/drawing/2014/main" id="{556F8572-CE32-448F-67F4-2E2565A6904D}"/>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81" name="Tijdelijke aanduiding voor tekst 12">
            <a:extLst>
              <a:ext uri="{FF2B5EF4-FFF2-40B4-BE49-F238E27FC236}">
                <a16:creationId xmlns:a16="http://schemas.microsoft.com/office/drawing/2014/main" id="{712CF7BF-F408-9352-F5D4-4AE1AC2CA7B9}"/>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82" name="Tijdelijke aanduiding voor titel 1">
            <a:extLst>
              <a:ext uri="{FF2B5EF4-FFF2-40B4-BE49-F238E27FC236}">
                <a16:creationId xmlns:a16="http://schemas.microsoft.com/office/drawing/2014/main" id="{EA4CC151-4A54-758F-AAA8-86BD1EB1643C}"/>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
        <p:nvSpPr>
          <p:cNvPr id="2" name="Tijdelijke aanduiding voor tekst 19">
            <a:extLst>
              <a:ext uri="{FF2B5EF4-FFF2-40B4-BE49-F238E27FC236}">
                <a16:creationId xmlns:a16="http://schemas.microsoft.com/office/drawing/2014/main" id="{FD9FF130-CBEA-70AB-06BD-E816BFAC3F3D}"/>
              </a:ext>
            </a:extLst>
          </p:cNvPr>
          <p:cNvSpPr>
            <a:spLocks noGrp="1"/>
          </p:cNvSpPr>
          <p:nvPr>
            <p:ph type="body" sz="quarter" idx="20" hasCustomPrompt="1"/>
          </p:nvPr>
        </p:nvSpPr>
        <p:spPr>
          <a:xfrm>
            <a:off x="8278536" y="4986370"/>
            <a:ext cx="3287065" cy="1320208"/>
          </a:xfrm>
        </p:spPr>
        <p:txBody>
          <a:bodyPr anchor="b"/>
          <a:lstStyle>
            <a:lvl1pPr marL="0" indent="0" algn="r">
              <a:lnSpc>
                <a:spcPts val="2500"/>
              </a:lnSpc>
              <a:buNone/>
              <a:defRPr sz="1800">
                <a:solidFill>
                  <a:schemeClr val="bg2"/>
                </a:solidFill>
                <a:effectLst>
                  <a:outerShdw blurRad="228600" dir="5400000" algn="ctr" rotWithShape="0">
                    <a:srgbClr val="000000">
                      <a:alpha val="35000"/>
                    </a:srgbClr>
                  </a:outerShdw>
                </a:effectLst>
              </a:defRPr>
            </a:lvl1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r>
              <a:rPr lang="nl-NL" dirty="0"/>
              <a:t>, </a:t>
            </a:r>
            <a:r>
              <a:rPr lang="nl-NL" dirty="0" err="1"/>
              <a:t>consectet</a:t>
            </a:r>
            <a:r>
              <a:rPr lang="nl-NL" dirty="0"/>
              <a:t> </a:t>
            </a:r>
            <a:r>
              <a:rPr lang="nl-NL" dirty="0" err="1"/>
              <a:t>adipisci</a:t>
            </a:r>
            <a:r>
              <a:rPr lang="nl-NL" dirty="0"/>
              <a:t> </a:t>
            </a:r>
            <a:r>
              <a:rPr lang="nl-NL" dirty="0" err="1"/>
              <a:t>elit</a:t>
            </a:r>
            <a:r>
              <a:rPr lang="nl-NL" dirty="0"/>
              <a:t>. </a:t>
            </a:r>
            <a:r>
              <a:rPr lang="nl-NL" dirty="0" err="1"/>
              <a:t>Pellentes</a:t>
            </a:r>
            <a:r>
              <a:rPr lang="nl-NL" dirty="0"/>
              <a:t> </a:t>
            </a:r>
            <a:r>
              <a:rPr lang="nl-NL" dirty="0" err="1"/>
              <a:t>blandit</a:t>
            </a:r>
            <a:r>
              <a:rPr lang="nl-NL" dirty="0"/>
              <a:t> </a:t>
            </a:r>
            <a:r>
              <a:rPr lang="nl-NL" dirty="0" err="1"/>
              <a:t>felis</a:t>
            </a:r>
            <a:r>
              <a:rPr lang="nl-NL" dirty="0"/>
              <a:t> </a:t>
            </a:r>
            <a:r>
              <a:rPr lang="nl-NL" dirty="0" err="1"/>
              <a:t>eu</a:t>
            </a:r>
            <a:r>
              <a:rPr lang="nl-NL" dirty="0"/>
              <a:t> </a:t>
            </a:r>
            <a:r>
              <a:rPr lang="nl-NL" dirty="0" err="1"/>
              <a:t>ullamcorp</a:t>
            </a:r>
            <a:r>
              <a:rPr lang="nl-NL" dirty="0"/>
              <a:t> temp</a:t>
            </a:r>
          </a:p>
        </p:txBody>
      </p:sp>
    </p:spTree>
    <p:extLst>
      <p:ext uri="{BB962C8B-B14F-4D97-AF65-F5344CB8AC3E}">
        <p14:creationId xmlns:p14="http://schemas.microsoft.com/office/powerpoint/2010/main" val="423198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 Chart - ZI">
    <p:spTree>
      <p:nvGrpSpPr>
        <p:cNvPr id="1" name=""/>
        <p:cNvGrpSpPr/>
        <p:nvPr/>
      </p:nvGrpSpPr>
      <p:grpSpPr>
        <a:xfrm>
          <a:off x="0" y="0"/>
          <a:ext cx="0" cy="0"/>
          <a:chOff x="0" y="0"/>
          <a:chExt cx="0" cy="0"/>
        </a:xfrm>
      </p:grpSpPr>
      <p:sp>
        <p:nvSpPr>
          <p:cNvPr id="159" name="Tijdelijke aanduiding voor tekst 10">
            <a:extLst>
              <a:ext uri="{FF2B5EF4-FFF2-40B4-BE49-F238E27FC236}">
                <a16:creationId xmlns:a16="http://schemas.microsoft.com/office/drawing/2014/main" id="{DD22A24E-8C6D-2D69-A0D2-221BFECA6072}"/>
              </a:ext>
            </a:extLst>
          </p:cNvPr>
          <p:cNvSpPr txBox="1">
            <a:spLocks/>
          </p:cNvSpPr>
          <p:nvPr userDrawn="1"/>
        </p:nvSpPr>
        <p:spPr>
          <a:xfrm>
            <a:off x="708207" y="1587316"/>
            <a:ext cx="5256000" cy="4218171"/>
          </a:xfrm>
          <a:prstGeom prst="roundRect">
            <a:avLst>
              <a:gd name="adj" fmla="val 3563"/>
            </a:avLst>
          </a:prstGeom>
          <a:solidFill>
            <a:schemeClr val="bg2">
              <a:alpha val="20000"/>
            </a:schemeClr>
          </a:solidFill>
          <a:ln>
            <a:solidFill>
              <a:schemeClr val="bg2"/>
            </a:solidFill>
          </a:ln>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18" name="Tijdelijke aanduiding voor grafiek 17">
            <a:extLst>
              <a:ext uri="{FF2B5EF4-FFF2-40B4-BE49-F238E27FC236}">
                <a16:creationId xmlns:a16="http://schemas.microsoft.com/office/drawing/2014/main" id="{FBAE20DA-BB0F-413F-A532-86A4D0079AB9}"/>
              </a:ext>
            </a:extLst>
          </p:cNvPr>
          <p:cNvSpPr>
            <a:spLocks noGrp="1"/>
          </p:cNvSpPr>
          <p:nvPr>
            <p:ph type="chart" sz="quarter" idx="13" hasCustomPrompt="1"/>
          </p:nvPr>
        </p:nvSpPr>
        <p:spPr>
          <a:xfrm>
            <a:off x="6374643" y="1587316"/>
            <a:ext cx="5088663" cy="4218172"/>
          </a:xfrm>
          <a:solidFill>
            <a:schemeClr val="bg1">
              <a:lumMod val="95000"/>
            </a:schemeClr>
          </a:solidFill>
        </p:spPr>
        <p:txBody>
          <a:bodyPr tIns="0" bIns="1080000" anchor="ctr" anchorCtr="0"/>
          <a:lstStyle>
            <a:lvl1pPr marL="0" indent="0" algn="ctr">
              <a:buNone/>
              <a:defRPr sz="1200" i="1">
                <a:solidFill>
                  <a:schemeClr val="bg1">
                    <a:lumMod val="50000"/>
                  </a:schemeClr>
                </a:solidFill>
              </a:defRPr>
            </a:lvl1pPr>
          </a:lstStyle>
          <a:p>
            <a:r>
              <a:rPr lang="en-GB" dirty="0"/>
              <a:t>Click on the pictogram below to insert a chart</a:t>
            </a:r>
          </a:p>
        </p:txBody>
      </p:sp>
      <p:sp>
        <p:nvSpPr>
          <p:cNvPr id="9" name="Rechthoek: afgeronde hoeken 8">
            <a:extLst>
              <a:ext uri="{FF2B5EF4-FFF2-40B4-BE49-F238E27FC236}">
                <a16:creationId xmlns:a16="http://schemas.microsoft.com/office/drawing/2014/main" id="{63BADF68-353D-4DA2-BB2E-F5EB4E769F9D}"/>
              </a:ext>
            </a:extLst>
          </p:cNvPr>
          <p:cNvSpPr/>
          <p:nvPr userDrawn="1"/>
        </p:nvSpPr>
        <p:spPr>
          <a:xfrm>
            <a:off x="0" y="-367937"/>
            <a:ext cx="1008161"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Chart</a:t>
            </a:r>
          </a:p>
        </p:txBody>
      </p:sp>
      <p:sp>
        <p:nvSpPr>
          <p:cNvPr id="162" name="Tijdelijke aanduiding voor tekst 15">
            <a:extLst>
              <a:ext uri="{FF2B5EF4-FFF2-40B4-BE49-F238E27FC236}">
                <a16:creationId xmlns:a16="http://schemas.microsoft.com/office/drawing/2014/main" id="{D32D5C8F-9587-A180-3D00-3270A2E1954B}"/>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64" name="Tijdelijke aanduiding voor tekst 12">
            <a:extLst>
              <a:ext uri="{FF2B5EF4-FFF2-40B4-BE49-F238E27FC236}">
                <a16:creationId xmlns:a16="http://schemas.microsoft.com/office/drawing/2014/main" id="{E468CE47-191F-AF66-7FF6-E64C3ABAA6B9}"/>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65" name="Tijdelijke aanduiding voor titel 1">
            <a:extLst>
              <a:ext uri="{FF2B5EF4-FFF2-40B4-BE49-F238E27FC236}">
                <a16:creationId xmlns:a16="http://schemas.microsoft.com/office/drawing/2014/main" id="{357C814E-74E7-F980-B291-B262ED184DFB}"/>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
        <p:nvSpPr>
          <p:cNvPr id="77" name="Tijdelijke aanduiding voor tekst 2">
            <a:extLst>
              <a:ext uri="{FF2B5EF4-FFF2-40B4-BE49-F238E27FC236}">
                <a16:creationId xmlns:a16="http://schemas.microsoft.com/office/drawing/2014/main" id="{3F0D1914-3129-B98B-381A-52BC620A28CF}"/>
              </a:ext>
            </a:extLst>
          </p:cNvPr>
          <p:cNvSpPr>
            <a:spLocks noGrp="1"/>
          </p:cNvSpPr>
          <p:nvPr>
            <p:ph idx="1"/>
          </p:nvPr>
        </p:nvSpPr>
        <p:spPr>
          <a:xfrm>
            <a:off x="864613" y="1768035"/>
            <a:ext cx="4814291" cy="3885028"/>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149744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 ZI">
    <p:spTree>
      <p:nvGrpSpPr>
        <p:cNvPr id="1" name=""/>
        <p:cNvGrpSpPr/>
        <p:nvPr/>
      </p:nvGrpSpPr>
      <p:grpSpPr>
        <a:xfrm>
          <a:off x="0" y="0"/>
          <a:ext cx="0" cy="0"/>
          <a:chOff x="0" y="0"/>
          <a:chExt cx="0" cy="0"/>
        </a:xfrm>
      </p:grpSpPr>
      <p:sp>
        <p:nvSpPr>
          <p:cNvPr id="18" name="Tijdelijke aanduiding voor grafiek 17">
            <a:extLst>
              <a:ext uri="{FF2B5EF4-FFF2-40B4-BE49-F238E27FC236}">
                <a16:creationId xmlns:a16="http://schemas.microsoft.com/office/drawing/2014/main" id="{FBAE20DA-BB0F-413F-A532-86A4D0079AB9}"/>
              </a:ext>
            </a:extLst>
          </p:cNvPr>
          <p:cNvSpPr>
            <a:spLocks noGrp="1"/>
          </p:cNvSpPr>
          <p:nvPr>
            <p:ph type="chart" sz="quarter" idx="13" hasCustomPrompt="1"/>
          </p:nvPr>
        </p:nvSpPr>
        <p:spPr>
          <a:xfrm>
            <a:off x="720000" y="1592263"/>
            <a:ext cx="10740163" cy="4213225"/>
          </a:xfrm>
          <a:solidFill>
            <a:schemeClr val="bg1">
              <a:lumMod val="95000"/>
            </a:schemeClr>
          </a:solidFill>
        </p:spPr>
        <p:txBody>
          <a:bodyPr tIns="0" bIns="1080000" anchor="ctr" anchorCtr="0"/>
          <a:lstStyle>
            <a:lvl1pPr marL="0" indent="0" algn="ctr">
              <a:buNone/>
              <a:defRPr sz="1200" i="1">
                <a:solidFill>
                  <a:schemeClr val="bg1">
                    <a:lumMod val="50000"/>
                  </a:schemeClr>
                </a:solidFill>
              </a:defRPr>
            </a:lvl1pPr>
          </a:lstStyle>
          <a:p>
            <a:r>
              <a:rPr lang="en-GB" dirty="0"/>
              <a:t>Click on the pictogram below to insert a chart</a:t>
            </a:r>
          </a:p>
        </p:txBody>
      </p:sp>
      <p:sp>
        <p:nvSpPr>
          <p:cNvPr id="8" name="Rechthoek: afgeronde hoeken 7">
            <a:extLst>
              <a:ext uri="{FF2B5EF4-FFF2-40B4-BE49-F238E27FC236}">
                <a16:creationId xmlns:a16="http://schemas.microsoft.com/office/drawing/2014/main" id="{B9A342EB-9B41-44C2-B2A9-858B1361CF25}"/>
              </a:ext>
            </a:extLst>
          </p:cNvPr>
          <p:cNvSpPr/>
          <p:nvPr userDrawn="1"/>
        </p:nvSpPr>
        <p:spPr>
          <a:xfrm>
            <a:off x="0" y="-367937"/>
            <a:ext cx="464871"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Chart</a:t>
            </a:r>
          </a:p>
        </p:txBody>
      </p:sp>
      <p:sp>
        <p:nvSpPr>
          <p:cNvPr id="83" name="Tijdelijke aanduiding voor tekst 15">
            <a:extLst>
              <a:ext uri="{FF2B5EF4-FFF2-40B4-BE49-F238E27FC236}">
                <a16:creationId xmlns:a16="http://schemas.microsoft.com/office/drawing/2014/main" id="{579430E7-8EBE-56B9-E78A-5EC29B7D7BF5}"/>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88" name="Tijdelijke aanduiding voor tekst 12">
            <a:extLst>
              <a:ext uri="{FF2B5EF4-FFF2-40B4-BE49-F238E27FC236}">
                <a16:creationId xmlns:a16="http://schemas.microsoft.com/office/drawing/2014/main" id="{8A475433-777F-81AD-34FE-923D1959FA66}"/>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89" name="Tijdelijke aanduiding voor titel 1">
            <a:extLst>
              <a:ext uri="{FF2B5EF4-FFF2-40B4-BE49-F238E27FC236}">
                <a16:creationId xmlns:a16="http://schemas.microsoft.com/office/drawing/2014/main" id="{F25DE2C0-496A-DBF0-54F6-433F88635CC7}"/>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Tree>
    <p:extLst>
      <p:ext uri="{BB962C8B-B14F-4D97-AF65-F5344CB8AC3E}">
        <p14:creationId xmlns:p14="http://schemas.microsoft.com/office/powerpoint/2010/main" val="1088633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Table - ZI">
    <p:spTree>
      <p:nvGrpSpPr>
        <p:cNvPr id="1" name=""/>
        <p:cNvGrpSpPr/>
        <p:nvPr/>
      </p:nvGrpSpPr>
      <p:grpSpPr>
        <a:xfrm>
          <a:off x="0" y="0"/>
          <a:ext cx="0" cy="0"/>
          <a:chOff x="0" y="0"/>
          <a:chExt cx="0" cy="0"/>
        </a:xfrm>
      </p:grpSpPr>
      <p:sp>
        <p:nvSpPr>
          <p:cNvPr id="17" name="Tijdelijke aanduiding voor tabel 16">
            <a:extLst>
              <a:ext uri="{FF2B5EF4-FFF2-40B4-BE49-F238E27FC236}">
                <a16:creationId xmlns:a16="http://schemas.microsoft.com/office/drawing/2014/main" id="{AC3E0255-315C-47D9-A8A2-220D1CB08F50}"/>
              </a:ext>
            </a:extLst>
          </p:cNvPr>
          <p:cNvSpPr>
            <a:spLocks noGrp="1"/>
          </p:cNvSpPr>
          <p:nvPr>
            <p:ph type="tbl" sz="quarter" idx="13" hasCustomPrompt="1"/>
          </p:nvPr>
        </p:nvSpPr>
        <p:spPr>
          <a:xfrm>
            <a:off x="6411304" y="1600200"/>
            <a:ext cx="5052002" cy="4205288"/>
          </a:xfrm>
          <a:solidFill>
            <a:schemeClr val="bg1">
              <a:lumMod val="95000"/>
            </a:schemeClr>
          </a:solidFill>
        </p:spPr>
        <p:txBody>
          <a:bodyPr tIns="0" bIns="1080000" anchor="ctr" anchorCtr="0"/>
          <a:lstStyle>
            <a:lvl1pPr marL="0" indent="0" algn="ctr">
              <a:buNone/>
              <a:defRPr sz="1200" i="1">
                <a:solidFill>
                  <a:schemeClr val="bg1">
                    <a:lumMod val="50000"/>
                  </a:schemeClr>
                </a:solidFill>
              </a:defRPr>
            </a:lvl1pPr>
          </a:lstStyle>
          <a:p>
            <a:r>
              <a:rPr lang="en-GB" dirty="0"/>
              <a:t>Click on the pictogram below to insert a table</a:t>
            </a:r>
          </a:p>
        </p:txBody>
      </p:sp>
      <p:sp>
        <p:nvSpPr>
          <p:cNvPr id="9" name="Rechthoek: afgeronde hoeken 8">
            <a:extLst>
              <a:ext uri="{FF2B5EF4-FFF2-40B4-BE49-F238E27FC236}">
                <a16:creationId xmlns:a16="http://schemas.microsoft.com/office/drawing/2014/main" id="{F49FB710-18E2-402D-96B9-AD8032E6154C}"/>
              </a:ext>
            </a:extLst>
          </p:cNvPr>
          <p:cNvSpPr/>
          <p:nvPr userDrawn="1"/>
        </p:nvSpPr>
        <p:spPr>
          <a:xfrm>
            <a:off x="0" y="-367937"/>
            <a:ext cx="992644"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Table</a:t>
            </a:r>
          </a:p>
        </p:txBody>
      </p:sp>
      <p:sp>
        <p:nvSpPr>
          <p:cNvPr id="188" name="Tijdelijke aanduiding voor tekst 15">
            <a:extLst>
              <a:ext uri="{FF2B5EF4-FFF2-40B4-BE49-F238E27FC236}">
                <a16:creationId xmlns:a16="http://schemas.microsoft.com/office/drawing/2014/main" id="{2D0FFCF1-E4B3-1F91-A31A-2DC8766D3975}"/>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90" name="Tijdelijke aanduiding voor tekst 12">
            <a:extLst>
              <a:ext uri="{FF2B5EF4-FFF2-40B4-BE49-F238E27FC236}">
                <a16:creationId xmlns:a16="http://schemas.microsoft.com/office/drawing/2014/main" id="{4884572F-5538-B8D8-EA3C-C66FB567A0F7}"/>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91" name="Tijdelijke aanduiding voor tekst 10">
            <a:extLst>
              <a:ext uri="{FF2B5EF4-FFF2-40B4-BE49-F238E27FC236}">
                <a16:creationId xmlns:a16="http://schemas.microsoft.com/office/drawing/2014/main" id="{C561E7FB-7044-4D69-F010-3F093F0DF104}"/>
              </a:ext>
            </a:extLst>
          </p:cNvPr>
          <p:cNvSpPr txBox="1">
            <a:spLocks/>
          </p:cNvSpPr>
          <p:nvPr userDrawn="1"/>
        </p:nvSpPr>
        <p:spPr>
          <a:xfrm>
            <a:off x="708207" y="1587316"/>
            <a:ext cx="5256000" cy="4218171"/>
          </a:xfrm>
          <a:prstGeom prst="roundRect">
            <a:avLst>
              <a:gd name="adj" fmla="val 3563"/>
            </a:avLst>
          </a:prstGeom>
          <a:solidFill>
            <a:schemeClr val="bg2">
              <a:alpha val="20000"/>
            </a:schemeClr>
          </a:solidFill>
          <a:ln>
            <a:solidFill>
              <a:schemeClr val="bg2"/>
            </a:solidFill>
          </a:ln>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193" name="Tijdelijke aanduiding voor titel 1">
            <a:extLst>
              <a:ext uri="{FF2B5EF4-FFF2-40B4-BE49-F238E27FC236}">
                <a16:creationId xmlns:a16="http://schemas.microsoft.com/office/drawing/2014/main" id="{769C3E5A-A9E4-BDDE-8141-F68AFBCA019A}"/>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
        <p:nvSpPr>
          <p:cNvPr id="77" name="Tijdelijke aanduiding voor tekst 2">
            <a:extLst>
              <a:ext uri="{FF2B5EF4-FFF2-40B4-BE49-F238E27FC236}">
                <a16:creationId xmlns:a16="http://schemas.microsoft.com/office/drawing/2014/main" id="{041F2CD3-5AA3-2BD2-0244-3233E44CEF99}"/>
              </a:ext>
            </a:extLst>
          </p:cNvPr>
          <p:cNvSpPr>
            <a:spLocks noGrp="1"/>
          </p:cNvSpPr>
          <p:nvPr>
            <p:ph idx="1"/>
          </p:nvPr>
        </p:nvSpPr>
        <p:spPr>
          <a:xfrm>
            <a:off x="846446" y="1768035"/>
            <a:ext cx="4864021" cy="3902515"/>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371859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 - ZI">
    <p:spTree>
      <p:nvGrpSpPr>
        <p:cNvPr id="1" name=""/>
        <p:cNvGrpSpPr/>
        <p:nvPr/>
      </p:nvGrpSpPr>
      <p:grpSpPr>
        <a:xfrm>
          <a:off x="0" y="0"/>
          <a:ext cx="0" cy="0"/>
          <a:chOff x="0" y="0"/>
          <a:chExt cx="0" cy="0"/>
        </a:xfrm>
      </p:grpSpPr>
      <p:sp>
        <p:nvSpPr>
          <p:cNvPr id="17" name="Tijdelijke aanduiding voor tabel 16">
            <a:extLst>
              <a:ext uri="{FF2B5EF4-FFF2-40B4-BE49-F238E27FC236}">
                <a16:creationId xmlns:a16="http://schemas.microsoft.com/office/drawing/2014/main" id="{AC3E0255-315C-47D9-A8A2-220D1CB08F50}"/>
              </a:ext>
            </a:extLst>
          </p:cNvPr>
          <p:cNvSpPr>
            <a:spLocks noGrp="1"/>
          </p:cNvSpPr>
          <p:nvPr>
            <p:ph type="tbl" sz="quarter" idx="13" hasCustomPrompt="1"/>
          </p:nvPr>
        </p:nvSpPr>
        <p:spPr>
          <a:xfrm>
            <a:off x="720000" y="1592263"/>
            <a:ext cx="10752000" cy="4213225"/>
          </a:xfrm>
          <a:solidFill>
            <a:schemeClr val="bg1">
              <a:lumMod val="95000"/>
            </a:schemeClr>
          </a:solidFill>
        </p:spPr>
        <p:txBody>
          <a:bodyPr tIns="0" bIns="1080000" anchor="ctr" anchorCtr="0"/>
          <a:lstStyle>
            <a:lvl1pPr marL="0" indent="0" algn="ctr">
              <a:buNone/>
              <a:defRPr sz="1200" i="1">
                <a:solidFill>
                  <a:schemeClr val="bg1">
                    <a:lumMod val="50000"/>
                  </a:schemeClr>
                </a:solidFill>
              </a:defRPr>
            </a:lvl1pPr>
          </a:lstStyle>
          <a:p>
            <a:r>
              <a:rPr lang="en-GB" dirty="0"/>
              <a:t>Click on the pictogram below to insert a table</a:t>
            </a:r>
          </a:p>
        </p:txBody>
      </p:sp>
      <p:sp>
        <p:nvSpPr>
          <p:cNvPr id="8" name="Rechthoek: afgeronde hoeken 7">
            <a:extLst>
              <a:ext uri="{FF2B5EF4-FFF2-40B4-BE49-F238E27FC236}">
                <a16:creationId xmlns:a16="http://schemas.microsoft.com/office/drawing/2014/main" id="{212E345A-A902-49E6-B076-DB78F9787E96}"/>
              </a:ext>
            </a:extLst>
          </p:cNvPr>
          <p:cNvSpPr/>
          <p:nvPr userDrawn="1"/>
        </p:nvSpPr>
        <p:spPr>
          <a:xfrm>
            <a:off x="0" y="-367937"/>
            <a:ext cx="449354"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Table</a:t>
            </a:r>
          </a:p>
        </p:txBody>
      </p:sp>
      <p:sp>
        <p:nvSpPr>
          <p:cNvPr id="114" name="Tijdelijke aanduiding voor tekst 15">
            <a:extLst>
              <a:ext uri="{FF2B5EF4-FFF2-40B4-BE49-F238E27FC236}">
                <a16:creationId xmlns:a16="http://schemas.microsoft.com/office/drawing/2014/main" id="{BFDCCA62-F731-F049-66D2-2EE27A0432B0}"/>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16" name="Tijdelijke aanduiding voor tekst 12">
            <a:extLst>
              <a:ext uri="{FF2B5EF4-FFF2-40B4-BE49-F238E27FC236}">
                <a16:creationId xmlns:a16="http://schemas.microsoft.com/office/drawing/2014/main" id="{FFA6DD61-9692-A724-CC01-3518C9BC7D97}"/>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17" name="Tijdelijke aanduiding voor titel 1">
            <a:extLst>
              <a:ext uri="{FF2B5EF4-FFF2-40B4-BE49-F238E27FC236}">
                <a16:creationId xmlns:a16="http://schemas.microsoft.com/office/drawing/2014/main" id="{58907242-505A-703E-E86E-4C5345275827}"/>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Tree>
    <p:extLst>
      <p:ext uri="{BB962C8B-B14F-4D97-AF65-F5344CB8AC3E}">
        <p14:creationId xmlns:p14="http://schemas.microsoft.com/office/powerpoint/2010/main" val="187665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deo - ZI">
    <p:spTree>
      <p:nvGrpSpPr>
        <p:cNvPr id="1" name=""/>
        <p:cNvGrpSpPr/>
        <p:nvPr/>
      </p:nvGrpSpPr>
      <p:grpSpPr>
        <a:xfrm>
          <a:off x="0" y="0"/>
          <a:ext cx="0" cy="0"/>
          <a:chOff x="0" y="0"/>
          <a:chExt cx="0" cy="0"/>
        </a:xfrm>
      </p:grpSpPr>
      <p:sp>
        <p:nvSpPr>
          <p:cNvPr id="18" name="Tijdelijke aanduiding voor media 17">
            <a:extLst>
              <a:ext uri="{FF2B5EF4-FFF2-40B4-BE49-F238E27FC236}">
                <a16:creationId xmlns:a16="http://schemas.microsoft.com/office/drawing/2014/main" id="{90C20542-8FBD-606F-EC56-4FD27E60CD2E}"/>
              </a:ext>
            </a:extLst>
          </p:cNvPr>
          <p:cNvSpPr>
            <a:spLocks noGrp="1"/>
          </p:cNvSpPr>
          <p:nvPr>
            <p:ph type="media" sz="quarter" idx="13" hasCustomPrompt="1"/>
          </p:nvPr>
        </p:nvSpPr>
        <p:spPr>
          <a:xfrm>
            <a:off x="193040" y="208281"/>
            <a:ext cx="11805920" cy="6441440"/>
          </a:xfrm>
          <a:custGeom>
            <a:avLst/>
            <a:gdLst>
              <a:gd name="connsiteX0" fmla="*/ 229509 w 11805920"/>
              <a:gd name="connsiteY0" fmla="*/ 0 h 6441440"/>
              <a:gd name="connsiteX1" fmla="*/ 11576411 w 11805920"/>
              <a:gd name="connsiteY1" fmla="*/ 0 h 6441440"/>
              <a:gd name="connsiteX2" fmla="*/ 11805920 w 11805920"/>
              <a:gd name="connsiteY2" fmla="*/ 229509 h 6441440"/>
              <a:gd name="connsiteX3" fmla="*/ 11805920 w 11805920"/>
              <a:gd name="connsiteY3" fmla="*/ 6211931 h 6441440"/>
              <a:gd name="connsiteX4" fmla="*/ 11576411 w 11805920"/>
              <a:gd name="connsiteY4" fmla="*/ 6441440 h 6441440"/>
              <a:gd name="connsiteX5" fmla="*/ 229509 w 11805920"/>
              <a:gd name="connsiteY5" fmla="*/ 6441440 h 6441440"/>
              <a:gd name="connsiteX6" fmla="*/ 0 w 11805920"/>
              <a:gd name="connsiteY6" fmla="*/ 6211931 h 6441440"/>
              <a:gd name="connsiteX7" fmla="*/ 0 w 11805920"/>
              <a:gd name="connsiteY7" fmla="*/ 229509 h 6441440"/>
              <a:gd name="connsiteX8" fmla="*/ 229509 w 11805920"/>
              <a:gd name="connsiteY8" fmla="*/ 0 h 644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05920" h="6441440">
                <a:moveTo>
                  <a:pt x="229509" y="0"/>
                </a:moveTo>
                <a:lnTo>
                  <a:pt x="11576411" y="0"/>
                </a:lnTo>
                <a:cubicBezTo>
                  <a:pt x="11703165" y="0"/>
                  <a:pt x="11805920" y="102755"/>
                  <a:pt x="11805920" y="229509"/>
                </a:cubicBezTo>
                <a:lnTo>
                  <a:pt x="11805920" y="6211931"/>
                </a:lnTo>
                <a:cubicBezTo>
                  <a:pt x="11805920" y="6338685"/>
                  <a:pt x="11703165" y="6441440"/>
                  <a:pt x="11576411" y="6441440"/>
                </a:cubicBezTo>
                <a:lnTo>
                  <a:pt x="229509" y="6441440"/>
                </a:lnTo>
                <a:cubicBezTo>
                  <a:pt x="102755" y="6441440"/>
                  <a:pt x="0" y="6338685"/>
                  <a:pt x="0" y="6211931"/>
                </a:cubicBezTo>
                <a:lnTo>
                  <a:pt x="0" y="229509"/>
                </a:lnTo>
                <a:cubicBezTo>
                  <a:pt x="0" y="102755"/>
                  <a:pt x="102755" y="0"/>
                  <a:pt x="229509" y="0"/>
                </a:cubicBezTo>
                <a:close/>
              </a:path>
            </a:pathLst>
          </a:custGeom>
          <a:solidFill>
            <a:schemeClr val="bg1">
              <a:lumMod val="95000"/>
            </a:schemeClr>
          </a:solidFill>
        </p:spPr>
        <p:txBody>
          <a:bodyPr wrap="square" tIns="0" bIns="1080000" anchor="ctr" anchorCtr="0">
            <a:noAutofit/>
          </a:bodyPr>
          <a:lstStyle>
            <a:lvl1pPr marL="0" indent="0" algn="ctr">
              <a:buNone/>
              <a:defRPr sz="1200" i="1">
                <a:solidFill>
                  <a:schemeClr val="bg1">
                    <a:lumMod val="50000"/>
                  </a:schemeClr>
                </a:solidFill>
              </a:defRPr>
            </a:lvl1pPr>
          </a:lstStyle>
          <a:p>
            <a:r>
              <a:rPr lang="en-GB" dirty="0"/>
              <a:t>Click on the pictogram below to insert a video</a:t>
            </a:r>
          </a:p>
        </p:txBody>
      </p:sp>
      <p:sp>
        <p:nvSpPr>
          <p:cNvPr id="8" name="Rechthoek: afgeronde hoeken 7">
            <a:extLst>
              <a:ext uri="{FF2B5EF4-FFF2-40B4-BE49-F238E27FC236}">
                <a16:creationId xmlns:a16="http://schemas.microsoft.com/office/drawing/2014/main" id="{2E1C8AC8-04B4-446D-A79B-1E7D02AFC6C6}"/>
              </a:ext>
            </a:extLst>
          </p:cNvPr>
          <p:cNvSpPr/>
          <p:nvPr userDrawn="1"/>
        </p:nvSpPr>
        <p:spPr>
          <a:xfrm>
            <a:off x="0" y="-367937"/>
            <a:ext cx="49532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Video</a:t>
            </a:r>
          </a:p>
        </p:txBody>
      </p:sp>
      <p:sp>
        <p:nvSpPr>
          <p:cNvPr id="124" name="Tijdelijke aanduiding voor tekst 15">
            <a:extLst>
              <a:ext uri="{FF2B5EF4-FFF2-40B4-BE49-F238E27FC236}">
                <a16:creationId xmlns:a16="http://schemas.microsoft.com/office/drawing/2014/main" id="{75CCF85D-1CA7-297E-3348-700D8D20D7E6}"/>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26" name="Tijdelijke aanduiding voor tekst 12">
            <a:extLst>
              <a:ext uri="{FF2B5EF4-FFF2-40B4-BE49-F238E27FC236}">
                <a16:creationId xmlns:a16="http://schemas.microsoft.com/office/drawing/2014/main" id="{31730B5A-B286-950B-1153-63AE9FAF0BA9}"/>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27" name="Tijdelijke aanduiding voor titel 1">
            <a:extLst>
              <a:ext uri="{FF2B5EF4-FFF2-40B4-BE49-F238E27FC236}">
                <a16:creationId xmlns:a16="http://schemas.microsoft.com/office/drawing/2014/main" id="{CDE5DA8E-7239-158F-477B-70EB024040ED}"/>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Tree>
    <p:extLst>
      <p:ext uri="{BB962C8B-B14F-4D97-AF65-F5344CB8AC3E}">
        <p14:creationId xmlns:p14="http://schemas.microsoft.com/office/powerpoint/2010/main" val="4158541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1 - ZI">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E82F239-2B35-4039-9A61-4FB8C953EA19}"/>
              </a:ext>
            </a:extLst>
          </p:cNvPr>
          <p:cNvSpPr/>
          <p:nvPr userDrawn="1"/>
        </p:nvSpPr>
        <p:spPr>
          <a:xfrm>
            <a:off x="0" y="-367937"/>
            <a:ext cx="1041952"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Title only #1</a:t>
            </a:r>
          </a:p>
        </p:txBody>
      </p:sp>
      <p:sp>
        <p:nvSpPr>
          <p:cNvPr id="5" name="Tijdelijke aanduiding voor tekst 15">
            <a:extLst>
              <a:ext uri="{FF2B5EF4-FFF2-40B4-BE49-F238E27FC236}">
                <a16:creationId xmlns:a16="http://schemas.microsoft.com/office/drawing/2014/main" id="{1573DD9B-8FD8-C1EC-787F-42558CEE97FA}"/>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2" name="Tijdelijke aanduiding voor tekst 12">
            <a:extLst>
              <a:ext uri="{FF2B5EF4-FFF2-40B4-BE49-F238E27FC236}">
                <a16:creationId xmlns:a16="http://schemas.microsoft.com/office/drawing/2014/main" id="{006BF5D0-EB26-15A3-7A8D-8BB3E7B9D464}"/>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3" name="Tijdelijke aanduiding voor titel 1">
            <a:extLst>
              <a:ext uri="{FF2B5EF4-FFF2-40B4-BE49-F238E27FC236}">
                <a16:creationId xmlns:a16="http://schemas.microsoft.com/office/drawing/2014/main" id="{7EA77320-FBE8-05C5-BBB6-342D7D4858C3}"/>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Tree>
    <p:extLst>
      <p:ext uri="{BB962C8B-B14F-4D97-AF65-F5344CB8AC3E}">
        <p14:creationId xmlns:p14="http://schemas.microsoft.com/office/powerpoint/2010/main" val="77208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ogo only - ZI">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E82F239-2B35-4039-9A61-4FB8C953EA19}"/>
              </a:ext>
            </a:extLst>
          </p:cNvPr>
          <p:cNvSpPr/>
          <p:nvPr userDrawn="1"/>
        </p:nvSpPr>
        <p:spPr>
          <a:xfrm>
            <a:off x="0" y="-367937"/>
            <a:ext cx="818750"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Logo only</a:t>
            </a:r>
          </a:p>
        </p:txBody>
      </p:sp>
      <p:sp>
        <p:nvSpPr>
          <p:cNvPr id="5" name="Tijdelijke aanduiding voor tekst 15">
            <a:extLst>
              <a:ext uri="{FF2B5EF4-FFF2-40B4-BE49-F238E27FC236}">
                <a16:creationId xmlns:a16="http://schemas.microsoft.com/office/drawing/2014/main" id="{1573DD9B-8FD8-C1EC-787F-42558CEE97FA}"/>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Tree>
    <p:extLst>
      <p:ext uri="{BB962C8B-B14F-4D97-AF65-F5344CB8AC3E}">
        <p14:creationId xmlns:p14="http://schemas.microsoft.com/office/powerpoint/2010/main" val="284722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Empty">
    <p:spTree>
      <p:nvGrpSpPr>
        <p:cNvPr id="1" name=""/>
        <p:cNvGrpSpPr/>
        <p:nvPr/>
      </p:nvGrpSpPr>
      <p:grpSpPr>
        <a:xfrm>
          <a:off x="0" y="0"/>
          <a:ext cx="0" cy="0"/>
          <a:chOff x="0" y="0"/>
          <a:chExt cx="0" cy="0"/>
        </a:xfrm>
      </p:grpSpPr>
      <p:sp>
        <p:nvSpPr>
          <p:cNvPr id="107" name="Tijdelijke aanduiding voor titel 1">
            <a:extLst>
              <a:ext uri="{FF2B5EF4-FFF2-40B4-BE49-F238E27FC236}">
                <a16:creationId xmlns:a16="http://schemas.microsoft.com/office/drawing/2014/main" id="{6487721E-6D8E-22A6-150E-48B5B7398741}"/>
              </a:ext>
            </a:extLst>
          </p:cNvPr>
          <p:cNvSpPr>
            <a:spLocks noGrp="1"/>
          </p:cNvSpPr>
          <p:nvPr>
            <p:ph type="title" hasCustomPrompt="1"/>
          </p:nvPr>
        </p:nvSpPr>
        <p:spPr>
          <a:xfrm>
            <a:off x="0" y="-367937"/>
            <a:ext cx="2086708" cy="342211"/>
          </a:xfrm>
          <a:prstGeom prst="rect">
            <a:avLst/>
          </a:prstGeom>
        </p:spPr>
        <p:txBody>
          <a:bodyPr vert="horz" lIns="0" tIns="0" rIns="0" bIns="0" rtlCol="0" anchor="t">
            <a:noAutofit/>
          </a:bodyPr>
          <a:lstStyle>
            <a:lvl1pPr>
              <a:defRPr sz="1600">
                <a:solidFill>
                  <a:schemeClr val="accent1"/>
                </a:solidFill>
              </a:defRPr>
            </a:lvl1pPr>
          </a:lstStyle>
          <a:p>
            <a:r>
              <a:rPr lang="en-GB" noProof="0" dirty="0"/>
              <a:t>Empty</a:t>
            </a:r>
          </a:p>
        </p:txBody>
      </p:sp>
    </p:spTree>
    <p:extLst>
      <p:ext uri="{BB962C8B-B14F-4D97-AF65-F5344CB8AC3E}">
        <p14:creationId xmlns:p14="http://schemas.microsoft.com/office/powerpoint/2010/main" val="140278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ZI">
    <p:spTree>
      <p:nvGrpSpPr>
        <p:cNvPr id="1" name=""/>
        <p:cNvGrpSpPr/>
        <p:nvPr/>
      </p:nvGrpSpPr>
      <p:grpSpPr>
        <a:xfrm>
          <a:off x="0" y="0"/>
          <a:ext cx="0" cy="0"/>
          <a:chOff x="0" y="0"/>
          <a:chExt cx="0" cy="0"/>
        </a:xfrm>
      </p:grpSpPr>
      <p:sp>
        <p:nvSpPr>
          <p:cNvPr id="79" name="Tijdelijke aanduiding voor afbeelding 16">
            <a:extLst>
              <a:ext uri="{FF2B5EF4-FFF2-40B4-BE49-F238E27FC236}">
                <a16:creationId xmlns:a16="http://schemas.microsoft.com/office/drawing/2014/main" id="{B58464CF-AC46-0CF5-9A03-942DFB9749B7}"/>
              </a:ext>
            </a:extLst>
          </p:cNvPr>
          <p:cNvSpPr>
            <a:spLocks noGrp="1"/>
          </p:cNvSpPr>
          <p:nvPr>
            <p:ph type="pic" sz="quarter" idx="13" hasCustomPrompt="1"/>
          </p:nvPr>
        </p:nvSpPr>
        <p:spPr>
          <a:xfrm>
            <a:off x="0" y="2"/>
            <a:ext cx="12192001" cy="6857998"/>
          </a:xfrm>
          <a:solidFill>
            <a:schemeClr val="bg1">
              <a:lumMod val="95000"/>
            </a:schemeClr>
          </a:solidFill>
        </p:spPr>
        <p:txBody>
          <a:bodyPr tIns="0" bIns="1080000" anchor="ctr" anchorCtr="0"/>
          <a:lstStyle>
            <a:lvl1pPr marL="0" indent="0" algn="ctr">
              <a:buNone/>
              <a:defRPr sz="1200" i="1">
                <a:solidFill>
                  <a:schemeClr val="bg1">
                    <a:lumMod val="50000"/>
                  </a:schemeClr>
                </a:solidFill>
              </a:defRPr>
            </a:lvl1pPr>
          </a:lstStyle>
          <a:p>
            <a:r>
              <a:rPr lang="en-GB" dirty="0"/>
              <a:t>Select this placeholder, go to the tab ‘Slidebuilder’, click on ‘Images’, select the preferred image and click on ‘Insert’.</a:t>
            </a:r>
          </a:p>
        </p:txBody>
      </p:sp>
      <p:sp>
        <p:nvSpPr>
          <p:cNvPr id="3" name="Ondertitel 2">
            <a:extLst>
              <a:ext uri="{FF2B5EF4-FFF2-40B4-BE49-F238E27FC236}">
                <a16:creationId xmlns:a16="http://schemas.microsoft.com/office/drawing/2014/main" id="{CEA18CD7-32A7-41E4-9DF7-7259FA2187F6}"/>
              </a:ext>
            </a:extLst>
          </p:cNvPr>
          <p:cNvSpPr>
            <a:spLocks noGrp="1"/>
          </p:cNvSpPr>
          <p:nvPr>
            <p:ph type="subTitle" idx="1" hasCustomPrompt="1"/>
          </p:nvPr>
        </p:nvSpPr>
        <p:spPr>
          <a:xfrm>
            <a:off x="718946" y="5710306"/>
            <a:ext cx="5136349" cy="395785"/>
          </a:xfrm>
        </p:spPr>
        <p:txBody>
          <a:bodyPr anchor="t"/>
          <a:lstStyle>
            <a:lvl1pPr marL="0" indent="0" algn="l">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Name of speaker here</a:t>
            </a:r>
          </a:p>
        </p:txBody>
      </p:sp>
      <p:sp>
        <p:nvSpPr>
          <p:cNvPr id="88" name="Tijdelijke aanduiding voor tekst 15">
            <a:extLst>
              <a:ext uri="{FF2B5EF4-FFF2-40B4-BE49-F238E27FC236}">
                <a16:creationId xmlns:a16="http://schemas.microsoft.com/office/drawing/2014/main" id="{0023AFB6-1403-A4C1-716C-051E9599D791}"/>
              </a:ext>
            </a:extLst>
          </p:cNvPr>
          <p:cNvSpPr>
            <a:spLocks noGrp="1"/>
          </p:cNvSpPr>
          <p:nvPr>
            <p:ph type="body" sz="quarter" idx="18" hasCustomPrompt="1"/>
          </p:nvPr>
        </p:nvSpPr>
        <p:spPr>
          <a:xfrm>
            <a:off x="718947" y="722313"/>
            <a:ext cx="1594247" cy="812512"/>
          </a:xfrm>
          <a:blipFill>
            <a:blip r:embed="rId2"/>
            <a:stretch>
              <a:fillRect/>
            </a:stretch>
          </a:blipFill>
        </p:spPr>
        <p:txBody>
          <a:bodyPr/>
          <a:lstStyle>
            <a:lvl1pPr marL="0" indent="0">
              <a:buNone/>
              <a:defRPr sz="100"/>
            </a:lvl1pPr>
          </a:lstStyle>
          <a:p>
            <a:pPr lvl="0"/>
            <a:r>
              <a:rPr lang="en-GB" dirty="0"/>
              <a:t> </a:t>
            </a:r>
          </a:p>
        </p:txBody>
      </p:sp>
      <p:sp>
        <p:nvSpPr>
          <p:cNvPr id="80" name="Tijdelijke aanduiding voor datum 3">
            <a:extLst>
              <a:ext uri="{FF2B5EF4-FFF2-40B4-BE49-F238E27FC236}">
                <a16:creationId xmlns:a16="http://schemas.microsoft.com/office/drawing/2014/main" id="{D410F314-1D67-A031-C451-797022B4925A}"/>
              </a:ext>
            </a:extLst>
          </p:cNvPr>
          <p:cNvSpPr>
            <a:spLocks noGrp="1"/>
          </p:cNvSpPr>
          <p:nvPr>
            <p:ph type="dt" sz="half" idx="2"/>
          </p:nvPr>
        </p:nvSpPr>
        <p:spPr>
          <a:xfrm>
            <a:off x="718946" y="6195358"/>
            <a:ext cx="2933400" cy="151790"/>
          </a:xfrm>
          <a:prstGeom prst="rect">
            <a:avLst/>
          </a:prstGeom>
        </p:spPr>
        <p:txBody>
          <a:bodyPr vert="horz" lIns="0" tIns="0" rIns="0" bIns="0" rtlCol="0" anchor="ctr">
            <a:noAutofit/>
          </a:bodyPr>
          <a:lstStyle>
            <a:lvl1pPr algn="l">
              <a:defRPr sz="1600">
                <a:solidFill>
                  <a:schemeClr val="tx1"/>
                </a:solidFill>
              </a:defRPr>
            </a:lvl1pPr>
          </a:lstStyle>
          <a:p>
            <a:fld id="{CF97DA82-84C5-4972-A41D-D2D51EA09891}" type="datetime3">
              <a:rPr lang="en-GB" smtClean="0"/>
              <a:t>20 December, 2024</a:t>
            </a:fld>
            <a:endParaRPr lang="en-GB" dirty="0"/>
          </a:p>
        </p:txBody>
      </p:sp>
      <p:sp>
        <p:nvSpPr>
          <p:cNvPr id="5" name="Tijdelijke aanduiding voor titel 1">
            <a:extLst>
              <a:ext uri="{FF2B5EF4-FFF2-40B4-BE49-F238E27FC236}">
                <a16:creationId xmlns:a16="http://schemas.microsoft.com/office/drawing/2014/main" id="{4F234B24-83D3-7CC9-76C9-6555FFA155AD}"/>
              </a:ext>
            </a:extLst>
          </p:cNvPr>
          <p:cNvSpPr>
            <a:spLocks noGrp="1"/>
          </p:cNvSpPr>
          <p:nvPr>
            <p:ph type="title" hasCustomPrompt="1"/>
          </p:nvPr>
        </p:nvSpPr>
        <p:spPr>
          <a:xfrm>
            <a:off x="0" y="-367937"/>
            <a:ext cx="2086708" cy="342211"/>
          </a:xfrm>
          <a:prstGeom prst="rect">
            <a:avLst/>
          </a:prstGeom>
        </p:spPr>
        <p:txBody>
          <a:bodyPr vert="horz" lIns="0" tIns="0" rIns="0" bIns="0" rtlCol="0" anchor="t">
            <a:noAutofit/>
          </a:bodyPr>
          <a:lstStyle>
            <a:lvl1pPr>
              <a:defRPr sz="1600">
                <a:solidFill>
                  <a:schemeClr val="accent1"/>
                </a:solidFill>
              </a:defRPr>
            </a:lvl1pPr>
          </a:lstStyle>
          <a:p>
            <a:pPr algn="l"/>
            <a:r>
              <a:rPr lang="en-GB" sz="1600" b="1" cap="none" baseline="0" noProof="0" dirty="0">
                <a:solidFill>
                  <a:schemeClr val="accent1"/>
                </a:solidFill>
                <a:latin typeface="+mj-lt"/>
              </a:rPr>
              <a:t>Title slide</a:t>
            </a:r>
          </a:p>
        </p:txBody>
      </p:sp>
      <p:sp>
        <p:nvSpPr>
          <p:cNvPr id="9" name="Tijdelijke aanduiding voor tekst 8">
            <a:extLst>
              <a:ext uri="{FF2B5EF4-FFF2-40B4-BE49-F238E27FC236}">
                <a16:creationId xmlns:a16="http://schemas.microsoft.com/office/drawing/2014/main" id="{4FD4B358-1033-FC99-149E-62875FBFF322}"/>
              </a:ext>
            </a:extLst>
          </p:cNvPr>
          <p:cNvSpPr>
            <a:spLocks noGrp="1"/>
          </p:cNvSpPr>
          <p:nvPr>
            <p:ph type="body" sz="quarter" idx="19" hasCustomPrompt="1"/>
          </p:nvPr>
        </p:nvSpPr>
        <p:spPr>
          <a:xfrm>
            <a:off x="721632" y="3438798"/>
            <a:ext cx="5133663" cy="2117352"/>
          </a:xfrm>
        </p:spPr>
        <p:txBody>
          <a:bodyPr anchor="b"/>
          <a:lstStyle>
            <a:lvl1pPr marL="0" indent="0">
              <a:buNone/>
              <a:defRPr sz="5000" b="1">
                <a:solidFill>
                  <a:schemeClr val="accent3"/>
                </a:solidFill>
                <a:latin typeface="+mj-lt"/>
              </a:defRPr>
            </a:lvl1pPr>
          </a:lstStyle>
          <a:p>
            <a:pPr lvl="0"/>
            <a:r>
              <a:rPr lang="en-US" dirty="0"/>
              <a:t>The title of the presentation can be placed here</a:t>
            </a:r>
          </a:p>
        </p:txBody>
      </p:sp>
    </p:spTree>
    <p:extLst>
      <p:ext uri="{BB962C8B-B14F-4D97-AF65-F5344CB8AC3E}">
        <p14:creationId xmlns:p14="http://schemas.microsoft.com/office/powerpoint/2010/main" val="3122077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80">
                                            <p:txEl>
                                              <p:pRg st="0" end="0"/>
                                            </p:txEl>
                                          </p:spTgt>
                                        </p:tgtEl>
                                        <p:attrNameLst>
                                          <p:attrName>style.visibility</p:attrName>
                                        </p:attrNameLst>
                                      </p:cBhvr>
                                      <p:to>
                                        <p:strVal val="visible"/>
                                      </p:to>
                                    </p:set>
                                    <p:animEffect transition="in" filter="fade">
                                      <p:cBhvr>
                                        <p:cTn id="15" dur="750"/>
                                        <p:tgtEl>
                                          <p:spTgt spid="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Lst>
      </p:bldP>
      <p:bldP spid="80" grpId="0" build="p"/>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750"/>
                        <p:tgtEl>
                          <p:spTgt spid="9"/>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ext #1 - ZI">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E48AD39F-D1BD-4A94-927C-E2D6B75091D7}"/>
              </a:ext>
            </a:extLst>
          </p:cNvPr>
          <p:cNvSpPr/>
          <p:nvPr userDrawn="1"/>
        </p:nvSpPr>
        <p:spPr>
          <a:xfrm>
            <a:off x="0" y="-367937"/>
            <a:ext cx="60099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#1</a:t>
            </a:r>
          </a:p>
        </p:txBody>
      </p:sp>
      <p:sp>
        <p:nvSpPr>
          <p:cNvPr id="11" name="Tijdelijke aanduiding voor tekst 15">
            <a:extLst>
              <a:ext uri="{FF2B5EF4-FFF2-40B4-BE49-F238E27FC236}">
                <a16:creationId xmlns:a16="http://schemas.microsoft.com/office/drawing/2014/main" id="{44E27EC2-81EE-5DE0-2BEB-2F38F88501FB}"/>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92" name="Tijdelijke aanduiding voor tekst 12">
            <a:extLst>
              <a:ext uri="{FF2B5EF4-FFF2-40B4-BE49-F238E27FC236}">
                <a16:creationId xmlns:a16="http://schemas.microsoft.com/office/drawing/2014/main" id="{24E34CC7-AE46-F291-A9D4-1A35660FE538}"/>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93" name="Tijdelijke aanduiding voor titel 1">
            <a:extLst>
              <a:ext uri="{FF2B5EF4-FFF2-40B4-BE49-F238E27FC236}">
                <a16:creationId xmlns:a16="http://schemas.microsoft.com/office/drawing/2014/main" id="{F9DB1A5B-74FB-7FED-54E6-CE4B949D308C}"/>
              </a:ext>
            </a:extLst>
          </p:cNvPr>
          <p:cNvSpPr>
            <a:spLocks noGrp="1"/>
          </p:cNvSpPr>
          <p:nvPr>
            <p:ph type="title" hasCustomPrompt="1"/>
          </p:nvPr>
        </p:nvSpPr>
        <p:spPr>
          <a:xfrm>
            <a:off x="865162" y="722313"/>
            <a:ext cx="10559000" cy="342211"/>
          </a:xfrm>
          <a:prstGeom prst="rect">
            <a:avLst/>
          </a:prstGeom>
        </p:spPr>
        <p:txBody>
          <a:bodyPr vert="horz" lIns="0" tIns="0" rIns="0" bIns="0" rtlCol="0" anchor="t">
            <a:noAutofit/>
          </a:bodyPr>
          <a:lstStyle/>
          <a:p>
            <a:r>
              <a:rPr lang="en-GB" noProof="0" dirty="0"/>
              <a:t>Place the title of the slide here</a:t>
            </a:r>
          </a:p>
        </p:txBody>
      </p:sp>
      <p:sp>
        <p:nvSpPr>
          <p:cNvPr id="4" name="Tijdelijke aanduiding voor tekst 2">
            <a:extLst>
              <a:ext uri="{FF2B5EF4-FFF2-40B4-BE49-F238E27FC236}">
                <a16:creationId xmlns:a16="http://schemas.microsoft.com/office/drawing/2014/main" id="{3649715A-38D2-03F3-4957-40291419259B}"/>
              </a:ext>
            </a:extLst>
          </p:cNvPr>
          <p:cNvSpPr>
            <a:spLocks noGrp="1"/>
          </p:cNvSpPr>
          <p:nvPr>
            <p:ph idx="19" hasCustomPrompt="1"/>
          </p:nvPr>
        </p:nvSpPr>
        <p:spPr>
          <a:xfrm>
            <a:off x="865162" y="1592262"/>
            <a:ext cx="7428606" cy="4060393"/>
          </a:xfrm>
          <a:prstGeom prst="rect">
            <a:avLst/>
          </a:prstGeom>
        </p:spPr>
        <p:txBody>
          <a:bodyPr vert="horz" lIns="0" tIns="0" rIns="0" bIns="0" rtlCol="0">
            <a:noAutofit/>
          </a:bodyPr>
          <a:lstStyle/>
          <a:p>
            <a:pPr lvl="0"/>
            <a:r>
              <a:rPr lang="en-GB" noProof="0" dirty="0"/>
              <a:t>Plain text #1</a:t>
            </a:r>
          </a:p>
          <a:p>
            <a:pPr lvl="1"/>
            <a:r>
              <a:rPr lang="en-GB" noProof="0" dirty="0"/>
              <a:t>Plain text #2</a:t>
            </a:r>
          </a:p>
          <a:p>
            <a:pPr lvl="2"/>
            <a:r>
              <a:rPr lang="en-GB" noProof="0" dirty="0"/>
              <a:t>Heading #1</a:t>
            </a:r>
          </a:p>
          <a:p>
            <a:pPr lvl="3"/>
            <a:r>
              <a:rPr lang="en-GB" noProof="0" dirty="0" err="1"/>
              <a:t>Tekst</a:t>
            </a:r>
            <a:endParaRPr lang="en-GB" noProof="0" dirty="0"/>
          </a:p>
          <a:p>
            <a:pPr lvl="4"/>
            <a:r>
              <a:rPr lang="en-GB" noProof="0" dirty="0"/>
              <a:t>Heading #3</a:t>
            </a:r>
          </a:p>
          <a:p>
            <a:pPr lvl="5"/>
            <a:r>
              <a:rPr lang="en-GB" noProof="0" dirty="0"/>
              <a:t>Heading #4</a:t>
            </a:r>
          </a:p>
          <a:p>
            <a:pPr lvl="6"/>
            <a:r>
              <a:rPr lang="en-GB" noProof="0" dirty="0"/>
              <a:t>Numbers</a:t>
            </a:r>
          </a:p>
          <a:p>
            <a:pPr lvl="7"/>
            <a:r>
              <a:rPr lang="en-GB" noProof="0" dirty="0"/>
              <a:t>Letters</a:t>
            </a:r>
          </a:p>
          <a:p>
            <a:pPr marL="0" marR="0" lvl="8" indent="0" algn="l" defTabSz="914400" rtl="0" eaLnBrk="1" fontAlgn="auto" latinLnBrk="0" hangingPunct="1">
              <a:lnSpc>
                <a:spcPct val="90000"/>
              </a:lnSpc>
              <a:spcBef>
                <a:spcPts val="600"/>
              </a:spcBef>
              <a:spcAft>
                <a:spcPts val="600"/>
              </a:spcAft>
              <a:buClr>
                <a:schemeClr val="tx2"/>
              </a:buClr>
              <a:buSzTx/>
              <a:buFontTx/>
              <a:buNone/>
              <a:tabLst/>
              <a:defRPr/>
            </a:pPr>
            <a:r>
              <a:rPr lang="en-GB" noProof="0" dirty="0" err="1"/>
              <a:t>Bronvermelding</a:t>
            </a:r>
            <a:endParaRPr lang="en-GB" noProof="0" dirty="0"/>
          </a:p>
        </p:txBody>
      </p:sp>
    </p:spTree>
    <p:extLst>
      <p:ext uri="{BB962C8B-B14F-4D97-AF65-F5344CB8AC3E}">
        <p14:creationId xmlns:p14="http://schemas.microsoft.com/office/powerpoint/2010/main" val="315028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1 - ZI">
    <p:spTree>
      <p:nvGrpSpPr>
        <p:cNvPr id="1" name=""/>
        <p:cNvGrpSpPr/>
        <p:nvPr/>
      </p:nvGrpSpPr>
      <p:grpSpPr>
        <a:xfrm>
          <a:off x="0" y="0"/>
          <a:ext cx="0" cy="0"/>
          <a:chOff x="0" y="0"/>
          <a:chExt cx="0" cy="0"/>
        </a:xfrm>
      </p:grpSpPr>
      <p:sp>
        <p:nvSpPr>
          <p:cNvPr id="88" name="Tijdelijke aanduiding voor tekst 10">
            <a:extLst>
              <a:ext uri="{FF2B5EF4-FFF2-40B4-BE49-F238E27FC236}">
                <a16:creationId xmlns:a16="http://schemas.microsoft.com/office/drawing/2014/main" id="{4F355F90-7B3D-D76D-A38B-5F63BAFE37E3}"/>
              </a:ext>
            </a:extLst>
          </p:cNvPr>
          <p:cNvSpPr txBox="1">
            <a:spLocks/>
          </p:cNvSpPr>
          <p:nvPr userDrawn="1"/>
        </p:nvSpPr>
        <p:spPr>
          <a:xfrm>
            <a:off x="714375" y="1385455"/>
            <a:ext cx="7810987" cy="4420752"/>
          </a:xfrm>
          <a:prstGeom prst="roundRect">
            <a:avLst>
              <a:gd name="adj" fmla="val 3563"/>
            </a:avLst>
          </a:prstGeom>
          <a:solidFill>
            <a:schemeClr val="accent1">
              <a:alpha val="20000"/>
            </a:schemeClr>
          </a:solidFill>
          <a:ln>
            <a:noFill/>
          </a:ln>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9" name="Rechthoek: afgeronde hoeken 8">
            <a:extLst>
              <a:ext uri="{FF2B5EF4-FFF2-40B4-BE49-F238E27FC236}">
                <a16:creationId xmlns:a16="http://schemas.microsoft.com/office/drawing/2014/main" id="{E48AD39F-D1BD-4A94-927C-E2D6B75091D7}"/>
              </a:ext>
            </a:extLst>
          </p:cNvPr>
          <p:cNvSpPr/>
          <p:nvPr userDrawn="1"/>
        </p:nvSpPr>
        <p:spPr>
          <a:xfrm>
            <a:off x="0" y="-367937"/>
            <a:ext cx="60099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#2</a:t>
            </a:r>
          </a:p>
        </p:txBody>
      </p:sp>
      <p:sp>
        <p:nvSpPr>
          <p:cNvPr id="11" name="Tijdelijke aanduiding voor tekst 15">
            <a:extLst>
              <a:ext uri="{FF2B5EF4-FFF2-40B4-BE49-F238E27FC236}">
                <a16:creationId xmlns:a16="http://schemas.microsoft.com/office/drawing/2014/main" id="{44E27EC2-81EE-5DE0-2BEB-2F38F88501FB}"/>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92" name="Tijdelijke aanduiding voor tekst 12">
            <a:extLst>
              <a:ext uri="{FF2B5EF4-FFF2-40B4-BE49-F238E27FC236}">
                <a16:creationId xmlns:a16="http://schemas.microsoft.com/office/drawing/2014/main" id="{24E34CC7-AE46-F291-A9D4-1A35660FE538}"/>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93" name="Tijdelijke aanduiding voor titel 1">
            <a:extLst>
              <a:ext uri="{FF2B5EF4-FFF2-40B4-BE49-F238E27FC236}">
                <a16:creationId xmlns:a16="http://schemas.microsoft.com/office/drawing/2014/main" id="{F9DB1A5B-74FB-7FED-54E6-CE4B949D308C}"/>
              </a:ext>
            </a:extLst>
          </p:cNvPr>
          <p:cNvSpPr>
            <a:spLocks noGrp="1"/>
          </p:cNvSpPr>
          <p:nvPr>
            <p:ph type="title" hasCustomPrompt="1"/>
          </p:nvPr>
        </p:nvSpPr>
        <p:spPr>
          <a:xfrm>
            <a:off x="865162" y="722313"/>
            <a:ext cx="10559000" cy="342211"/>
          </a:xfrm>
          <a:prstGeom prst="rect">
            <a:avLst/>
          </a:prstGeom>
        </p:spPr>
        <p:txBody>
          <a:bodyPr vert="horz" lIns="0" tIns="0" rIns="0" bIns="0" rtlCol="0" anchor="t">
            <a:noAutofit/>
          </a:bodyPr>
          <a:lstStyle/>
          <a:p>
            <a:r>
              <a:rPr lang="en-GB" noProof="0" dirty="0"/>
              <a:t>Place the title of the slide here</a:t>
            </a:r>
          </a:p>
        </p:txBody>
      </p:sp>
      <p:sp>
        <p:nvSpPr>
          <p:cNvPr id="3" name="Tijdelijke aanduiding voor tekst 2">
            <a:extLst>
              <a:ext uri="{FF2B5EF4-FFF2-40B4-BE49-F238E27FC236}">
                <a16:creationId xmlns:a16="http://schemas.microsoft.com/office/drawing/2014/main" id="{A3B99B49-BB87-512B-775C-601E396370B1}"/>
              </a:ext>
            </a:extLst>
          </p:cNvPr>
          <p:cNvSpPr>
            <a:spLocks noGrp="1"/>
          </p:cNvSpPr>
          <p:nvPr>
            <p:ph idx="1"/>
          </p:nvPr>
        </p:nvSpPr>
        <p:spPr>
          <a:xfrm>
            <a:off x="989154" y="1592262"/>
            <a:ext cx="7208362" cy="4029913"/>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4025452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2 - ZI">
    <p:spTree>
      <p:nvGrpSpPr>
        <p:cNvPr id="1" name=""/>
        <p:cNvGrpSpPr/>
        <p:nvPr/>
      </p:nvGrpSpPr>
      <p:grpSpPr>
        <a:xfrm>
          <a:off x="0" y="0"/>
          <a:ext cx="0" cy="0"/>
          <a:chOff x="0" y="0"/>
          <a:chExt cx="0" cy="0"/>
        </a:xfrm>
      </p:grpSpPr>
      <p:sp>
        <p:nvSpPr>
          <p:cNvPr id="16" name="Tijdelijke aanduiding voor tekst 10">
            <a:extLst>
              <a:ext uri="{FF2B5EF4-FFF2-40B4-BE49-F238E27FC236}">
                <a16:creationId xmlns:a16="http://schemas.microsoft.com/office/drawing/2014/main" id="{BEA26A03-DB99-8B63-4EE4-824A4ADCB08A}"/>
              </a:ext>
            </a:extLst>
          </p:cNvPr>
          <p:cNvSpPr txBox="1">
            <a:spLocks/>
          </p:cNvSpPr>
          <p:nvPr userDrawn="1"/>
        </p:nvSpPr>
        <p:spPr>
          <a:xfrm>
            <a:off x="193040" y="225424"/>
            <a:ext cx="11805920" cy="6424295"/>
          </a:xfrm>
          <a:prstGeom prst="roundRect">
            <a:avLst>
              <a:gd name="adj" fmla="val 3563"/>
            </a:avLst>
          </a:prstGeom>
          <a:solidFill>
            <a:schemeClr val="accent2"/>
          </a:solid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9" name="Rechthoek: afgeronde hoeken 8">
            <a:extLst>
              <a:ext uri="{FF2B5EF4-FFF2-40B4-BE49-F238E27FC236}">
                <a16:creationId xmlns:a16="http://schemas.microsoft.com/office/drawing/2014/main" id="{E48AD39F-D1BD-4A94-927C-E2D6B75091D7}"/>
              </a:ext>
            </a:extLst>
          </p:cNvPr>
          <p:cNvSpPr/>
          <p:nvPr userDrawn="1"/>
        </p:nvSpPr>
        <p:spPr>
          <a:xfrm>
            <a:off x="0" y="-367937"/>
            <a:ext cx="60099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#3</a:t>
            </a:r>
          </a:p>
        </p:txBody>
      </p:sp>
      <p:sp>
        <p:nvSpPr>
          <p:cNvPr id="92" name="Tijdelijke aanduiding voor tekst 15">
            <a:extLst>
              <a:ext uri="{FF2B5EF4-FFF2-40B4-BE49-F238E27FC236}">
                <a16:creationId xmlns:a16="http://schemas.microsoft.com/office/drawing/2014/main" id="{2378F912-895D-4E5A-C6A2-0F02095F837B}"/>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94" name="Tijdelijke aanduiding voor tekst 12">
            <a:extLst>
              <a:ext uri="{FF2B5EF4-FFF2-40B4-BE49-F238E27FC236}">
                <a16:creationId xmlns:a16="http://schemas.microsoft.com/office/drawing/2014/main" id="{15465D20-B021-B141-C442-893E0F9A43EA}"/>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95" name="Tijdelijke aanduiding voor titel 1">
            <a:extLst>
              <a:ext uri="{FF2B5EF4-FFF2-40B4-BE49-F238E27FC236}">
                <a16:creationId xmlns:a16="http://schemas.microsoft.com/office/drawing/2014/main" id="{DC43821C-5BB8-744D-9C50-AA91E9ED5595}"/>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
        <p:nvSpPr>
          <p:cNvPr id="78" name="Tijdelijke aanduiding voor tekst 2">
            <a:extLst>
              <a:ext uri="{FF2B5EF4-FFF2-40B4-BE49-F238E27FC236}">
                <a16:creationId xmlns:a16="http://schemas.microsoft.com/office/drawing/2014/main" id="{8EBCC2B5-7EBC-8C78-D080-A8C9A382B13D}"/>
              </a:ext>
            </a:extLst>
          </p:cNvPr>
          <p:cNvSpPr>
            <a:spLocks noGrp="1"/>
          </p:cNvSpPr>
          <p:nvPr>
            <p:ph idx="1"/>
          </p:nvPr>
        </p:nvSpPr>
        <p:spPr>
          <a:xfrm>
            <a:off x="720000" y="1592262"/>
            <a:ext cx="10752000" cy="4213945"/>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384802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3 - ZI">
    <p:spTree>
      <p:nvGrpSpPr>
        <p:cNvPr id="1" name=""/>
        <p:cNvGrpSpPr/>
        <p:nvPr/>
      </p:nvGrpSpPr>
      <p:grpSpPr>
        <a:xfrm>
          <a:off x="0" y="0"/>
          <a:ext cx="0" cy="0"/>
          <a:chOff x="0" y="0"/>
          <a:chExt cx="0" cy="0"/>
        </a:xfrm>
      </p:grpSpPr>
      <p:sp>
        <p:nvSpPr>
          <p:cNvPr id="16" name="Tijdelijke aanduiding voor tekst 10">
            <a:extLst>
              <a:ext uri="{FF2B5EF4-FFF2-40B4-BE49-F238E27FC236}">
                <a16:creationId xmlns:a16="http://schemas.microsoft.com/office/drawing/2014/main" id="{BEA26A03-DB99-8B63-4EE4-824A4ADCB08A}"/>
              </a:ext>
            </a:extLst>
          </p:cNvPr>
          <p:cNvSpPr txBox="1">
            <a:spLocks/>
          </p:cNvSpPr>
          <p:nvPr userDrawn="1"/>
        </p:nvSpPr>
        <p:spPr>
          <a:xfrm>
            <a:off x="193040" y="225424"/>
            <a:ext cx="11805920" cy="6424295"/>
          </a:xfrm>
          <a:prstGeom prst="roundRect">
            <a:avLst>
              <a:gd name="adj" fmla="val 3563"/>
            </a:avLst>
          </a:prstGeom>
          <a:solidFill>
            <a:schemeClr val="accent1">
              <a:alpha val="20000"/>
            </a:schemeClr>
          </a:solid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9" name="Rechthoek: afgeronde hoeken 8">
            <a:extLst>
              <a:ext uri="{FF2B5EF4-FFF2-40B4-BE49-F238E27FC236}">
                <a16:creationId xmlns:a16="http://schemas.microsoft.com/office/drawing/2014/main" id="{E48AD39F-D1BD-4A94-927C-E2D6B75091D7}"/>
              </a:ext>
            </a:extLst>
          </p:cNvPr>
          <p:cNvSpPr/>
          <p:nvPr userDrawn="1"/>
        </p:nvSpPr>
        <p:spPr>
          <a:xfrm>
            <a:off x="0" y="-367937"/>
            <a:ext cx="60099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#4</a:t>
            </a:r>
          </a:p>
        </p:txBody>
      </p:sp>
      <p:sp>
        <p:nvSpPr>
          <p:cNvPr id="92" name="Tijdelijke aanduiding voor tekst 15">
            <a:extLst>
              <a:ext uri="{FF2B5EF4-FFF2-40B4-BE49-F238E27FC236}">
                <a16:creationId xmlns:a16="http://schemas.microsoft.com/office/drawing/2014/main" id="{2378F912-895D-4E5A-C6A2-0F02095F837B}"/>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94" name="Tijdelijke aanduiding voor tekst 12">
            <a:extLst>
              <a:ext uri="{FF2B5EF4-FFF2-40B4-BE49-F238E27FC236}">
                <a16:creationId xmlns:a16="http://schemas.microsoft.com/office/drawing/2014/main" id="{15465D20-B021-B141-C442-893E0F9A43EA}"/>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95" name="Tijdelijke aanduiding voor titel 1">
            <a:extLst>
              <a:ext uri="{FF2B5EF4-FFF2-40B4-BE49-F238E27FC236}">
                <a16:creationId xmlns:a16="http://schemas.microsoft.com/office/drawing/2014/main" id="{DC43821C-5BB8-744D-9C50-AA91E9ED5595}"/>
              </a:ext>
            </a:extLst>
          </p:cNvPr>
          <p:cNvSpPr>
            <a:spLocks noGrp="1"/>
          </p:cNvSpPr>
          <p:nvPr>
            <p:ph type="title" hasCustomPrompt="1"/>
          </p:nvPr>
        </p:nvSpPr>
        <p:spPr>
          <a:xfrm>
            <a:off x="865163" y="722313"/>
            <a:ext cx="10606838" cy="342211"/>
          </a:xfrm>
          <a:prstGeom prst="rect">
            <a:avLst/>
          </a:prstGeom>
        </p:spPr>
        <p:txBody>
          <a:bodyPr vert="horz" lIns="0" tIns="0" rIns="0" bIns="0" rtlCol="0" anchor="t">
            <a:noAutofit/>
          </a:bodyPr>
          <a:lstStyle/>
          <a:p>
            <a:r>
              <a:rPr lang="en-GB" noProof="0" dirty="0"/>
              <a:t>Place the title of the slide here</a:t>
            </a:r>
          </a:p>
        </p:txBody>
      </p:sp>
      <p:sp>
        <p:nvSpPr>
          <p:cNvPr id="3" name="Tijdelijke aanduiding voor tekst 2">
            <a:extLst>
              <a:ext uri="{FF2B5EF4-FFF2-40B4-BE49-F238E27FC236}">
                <a16:creationId xmlns:a16="http://schemas.microsoft.com/office/drawing/2014/main" id="{2DCED52A-827C-91AB-04C4-710FFF01EEBE}"/>
              </a:ext>
            </a:extLst>
          </p:cNvPr>
          <p:cNvSpPr>
            <a:spLocks noGrp="1"/>
          </p:cNvSpPr>
          <p:nvPr>
            <p:ph idx="1"/>
          </p:nvPr>
        </p:nvSpPr>
        <p:spPr>
          <a:xfrm>
            <a:off x="720000" y="1592262"/>
            <a:ext cx="10752000" cy="4213945"/>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234160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Image (s) - ZI">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5CD5B878-220D-4F80-B08D-6312746A4F90}"/>
              </a:ext>
            </a:extLst>
          </p:cNvPr>
          <p:cNvSpPr/>
          <p:nvPr userDrawn="1"/>
        </p:nvSpPr>
        <p:spPr>
          <a:xfrm>
            <a:off x="0" y="-367937"/>
            <a:ext cx="1320170"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Image (s)</a:t>
            </a:r>
          </a:p>
        </p:txBody>
      </p:sp>
      <p:sp>
        <p:nvSpPr>
          <p:cNvPr id="163" name="Tijdelijke aanduiding voor tekst 15">
            <a:extLst>
              <a:ext uri="{FF2B5EF4-FFF2-40B4-BE49-F238E27FC236}">
                <a16:creationId xmlns:a16="http://schemas.microsoft.com/office/drawing/2014/main" id="{5EBE72CE-DC40-6D4E-563D-317873C02594}"/>
              </a:ext>
            </a:extLst>
          </p:cNvPr>
          <p:cNvSpPr>
            <a:spLocks noGrp="1"/>
          </p:cNvSpPr>
          <p:nvPr>
            <p:ph type="body" sz="quarter" idx="14"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65" name="Tijdelijke aanduiding voor tekst 12">
            <a:extLst>
              <a:ext uri="{FF2B5EF4-FFF2-40B4-BE49-F238E27FC236}">
                <a16:creationId xmlns:a16="http://schemas.microsoft.com/office/drawing/2014/main" id="{A2CDA243-2822-FDC1-9656-779DF0EFD1D6}"/>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66" name="Tijdelijke aanduiding voor titel 1">
            <a:extLst>
              <a:ext uri="{FF2B5EF4-FFF2-40B4-BE49-F238E27FC236}">
                <a16:creationId xmlns:a16="http://schemas.microsoft.com/office/drawing/2014/main" id="{DA5B9C74-0708-1EC7-E013-F50E81FD6FC6}"/>
              </a:ext>
            </a:extLst>
          </p:cNvPr>
          <p:cNvSpPr>
            <a:spLocks noGrp="1"/>
          </p:cNvSpPr>
          <p:nvPr>
            <p:ph type="title" hasCustomPrompt="1"/>
          </p:nvPr>
        </p:nvSpPr>
        <p:spPr>
          <a:xfrm>
            <a:off x="865162" y="722313"/>
            <a:ext cx="7342838" cy="342211"/>
          </a:xfrm>
          <a:prstGeom prst="rect">
            <a:avLst/>
          </a:prstGeom>
        </p:spPr>
        <p:txBody>
          <a:bodyPr vert="horz" lIns="0" tIns="0" rIns="0" bIns="0" rtlCol="0" anchor="t">
            <a:noAutofit/>
          </a:bodyPr>
          <a:lstStyle/>
          <a:p>
            <a:r>
              <a:rPr lang="en-GB" noProof="0" dirty="0"/>
              <a:t>Place the title of the slide here</a:t>
            </a:r>
          </a:p>
        </p:txBody>
      </p:sp>
      <p:sp>
        <p:nvSpPr>
          <p:cNvPr id="2" name="Tijdelijke aanduiding voor afbeelding 16">
            <a:extLst>
              <a:ext uri="{FF2B5EF4-FFF2-40B4-BE49-F238E27FC236}">
                <a16:creationId xmlns:a16="http://schemas.microsoft.com/office/drawing/2014/main" id="{5E6E37D7-192F-D7CE-CAB6-205EFA903A0A}"/>
              </a:ext>
            </a:extLst>
          </p:cNvPr>
          <p:cNvSpPr>
            <a:spLocks noGrp="1"/>
          </p:cNvSpPr>
          <p:nvPr>
            <p:ph type="pic" sz="quarter" idx="19" hasCustomPrompt="1"/>
          </p:nvPr>
        </p:nvSpPr>
        <p:spPr>
          <a:xfrm>
            <a:off x="8562290" y="722313"/>
            <a:ext cx="2901015" cy="5083175"/>
          </a:xfrm>
          <a:prstGeom prst="roundRect">
            <a:avLst>
              <a:gd name="adj" fmla="val 5432"/>
            </a:avLst>
          </a:prstGeom>
          <a:solidFill>
            <a:schemeClr val="bg1">
              <a:lumMod val="95000"/>
            </a:schemeClr>
          </a:solidFill>
          <a:ln w="15875">
            <a:noFill/>
          </a:ln>
        </p:spPr>
        <p:txBody>
          <a:bodyPr lIns="360000" tIns="0" rIns="360000" bIns="1620000" anchor="ctr" anchorCtr="0"/>
          <a:lstStyle>
            <a:lvl1pPr marL="0" indent="0" algn="ctr">
              <a:buNone/>
              <a:defRPr sz="1200" i="1">
                <a:solidFill>
                  <a:schemeClr val="bg1">
                    <a:lumMod val="50000"/>
                  </a:schemeClr>
                </a:solidFill>
              </a:defRPr>
            </a:lvl1pPr>
          </a:lstStyle>
          <a:p>
            <a:r>
              <a:rPr lang="en-GB" dirty="0"/>
              <a:t>Select this placeholder, go to the tab ‘Slidebuilder’, click on ‘Images’, select the preferred image and click on ‘Insert’.</a:t>
            </a:r>
          </a:p>
        </p:txBody>
      </p:sp>
      <p:sp>
        <p:nvSpPr>
          <p:cNvPr id="20" name="Tijdelijke aanduiding voor tekst 19">
            <a:extLst>
              <a:ext uri="{FF2B5EF4-FFF2-40B4-BE49-F238E27FC236}">
                <a16:creationId xmlns:a16="http://schemas.microsoft.com/office/drawing/2014/main" id="{76200838-2759-6787-4722-969220D8508C}"/>
              </a:ext>
            </a:extLst>
          </p:cNvPr>
          <p:cNvSpPr>
            <a:spLocks noGrp="1"/>
          </p:cNvSpPr>
          <p:nvPr>
            <p:ph type="body" sz="quarter" idx="20" hasCustomPrompt="1"/>
          </p:nvPr>
        </p:nvSpPr>
        <p:spPr>
          <a:xfrm>
            <a:off x="8802918" y="5054643"/>
            <a:ext cx="1997075" cy="548005"/>
          </a:xfrm>
        </p:spPr>
        <p:txBody>
          <a:bodyPr anchor="b"/>
          <a:lstStyle>
            <a:lvl1pPr marL="0" indent="0">
              <a:lnSpc>
                <a:spcPts val="1400"/>
              </a:lnSpc>
              <a:buNone/>
              <a:defRPr sz="1100">
                <a:solidFill>
                  <a:schemeClr val="bg2"/>
                </a:solidFill>
                <a:effectLst>
                  <a:outerShdw blurRad="228600" dir="5400000" algn="ctr" rotWithShape="0">
                    <a:srgbClr val="000000">
                      <a:alpha val="35000"/>
                    </a:srgbClr>
                  </a:outerShdw>
                </a:effectLst>
              </a:defRPr>
            </a:lvl1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r>
              <a:rPr lang="nl-NL" dirty="0"/>
              <a:t>, </a:t>
            </a:r>
            <a:r>
              <a:rPr lang="nl-NL" dirty="0" err="1"/>
              <a:t>consectet</a:t>
            </a:r>
            <a:r>
              <a:rPr lang="nl-NL" dirty="0"/>
              <a:t> </a:t>
            </a:r>
            <a:r>
              <a:rPr lang="nl-NL" dirty="0" err="1"/>
              <a:t>adipisci</a:t>
            </a:r>
            <a:r>
              <a:rPr lang="nl-NL" dirty="0"/>
              <a:t> </a:t>
            </a:r>
            <a:r>
              <a:rPr lang="nl-NL" dirty="0" err="1"/>
              <a:t>elit</a:t>
            </a:r>
            <a:r>
              <a:rPr lang="nl-NL" dirty="0"/>
              <a:t>. </a:t>
            </a:r>
            <a:r>
              <a:rPr lang="nl-NL" dirty="0" err="1"/>
              <a:t>Pellentes</a:t>
            </a:r>
            <a:r>
              <a:rPr lang="nl-NL" dirty="0"/>
              <a:t> </a:t>
            </a:r>
            <a:r>
              <a:rPr lang="nl-NL" dirty="0" err="1"/>
              <a:t>blandit</a:t>
            </a:r>
            <a:r>
              <a:rPr lang="nl-NL" dirty="0"/>
              <a:t> </a:t>
            </a:r>
            <a:r>
              <a:rPr lang="nl-NL" dirty="0" err="1"/>
              <a:t>felis</a:t>
            </a:r>
            <a:r>
              <a:rPr lang="nl-NL" dirty="0"/>
              <a:t> </a:t>
            </a:r>
            <a:r>
              <a:rPr lang="nl-NL" dirty="0" err="1"/>
              <a:t>eu</a:t>
            </a:r>
            <a:r>
              <a:rPr lang="nl-NL" dirty="0"/>
              <a:t> </a:t>
            </a:r>
            <a:r>
              <a:rPr lang="nl-NL" dirty="0" err="1"/>
              <a:t>ullamcorp</a:t>
            </a:r>
            <a:r>
              <a:rPr lang="nl-NL" dirty="0"/>
              <a:t> temp</a:t>
            </a:r>
          </a:p>
        </p:txBody>
      </p:sp>
      <p:sp>
        <p:nvSpPr>
          <p:cNvPr id="5" name="Tijdelijke aanduiding voor tekst 2">
            <a:extLst>
              <a:ext uri="{FF2B5EF4-FFF2-40B4-BE49-F238E27FC236}">
                <a16:creationId xmlns:a16="http://schemas.microsoft.com/office/drawing/2014/main" id="{D7557B65-0D59-C970-A011-44597C9ED630}"/>
              </a:ext>
            </a:extLst>
          </p:cNvPr>
          <p:cNvSpPr>
            <a:spLocks noGrp="1"/>
          </p:cNvSpPr>
          <p:nvPr>
            <p:ph idx="21"/>
          </p:nvPr>
        </p:nvSpPr>
        <p:spPr>
          <a:xfrm>
            <a:off x="720000" y="1592262"/>
            <a:ext cx="7488000" cy="4213945"/>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193165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m) - ZI">
    <p:spTree>
      <p:nvGrpSpPr>
        <p:cNvPr id="1" name=""/>
        <p:cNvGrpSpPr/>
        <p:nvPr/>
      </p:nvGrpSpPr>
      <p:grpSpPr>
        <a:xfrm>
          <a:off x="0" y="0"/>
          <a:ext cx="0" cy="0"/>
          <a:chOff x="0" y="0"/>
          <a:chExt cx="0" cy="0"/>
        </a:xfrm>
      </p:grpSpPr>
      <p:sp>
        <p:nvSpPr>
          <p:cNvPr id="11" name="Rechthoek: afgeronde hoeken 10">
            <a:extLst>
              <a:ext uri="{FF2B5EF4-FFF2-40B4-BE49-F238E27FC236}">
                <a16:creationId xmlns:a16="http://schemas.microsoft.com/office/drawing/2014/main" id="{253B40DA-F1BB-4216-AD19-B5C5F882ED58}"/>
              </a:ext>
            </a:extLst>
          </p:cNvPr>
          <p:cNvSpPr/>
          <p:nvPr userDrawn="1"/>
        </p:nvSpPr>
        <p:spPr>
          <a:xfrm>
            <a:off x="0" y="-367937"/>
            <a:ext cx="1405128"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Image (m)</a:t>
            </a:r>
          </a:p>
        </p:txBody>
      </p:sp>
      <p:sp>
        <p:nvSpPr>
          <p:cNvPr id="218" name="Tijdelijke aanduiding voor tekst 15">
            <a:extLst>
              <a:ext uri="{FF2B5EF4-FFF2-40B4-BE49-F238E27FC236}">
                <a16:creationId xmlns:a16="http://schemas.microsoft.com/office/drawing/2014/main" id="{3BE19778-44F1-953C-EA22-FF6E1778C9EF}"/>
              </a:ext>
            </a:extLst>
          </p:cNvPr>
          <p:cNvSpPr>
            <a:spLocks noGrp="1"/>
          </p:cNvSpPr>
          <p:nvPr>
            <p:ph type="body" sz="quarter" idx="15"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220" name="Tijdelijke aanduiding voor tekst 12">
            <a:extLst>
              <a:ext uri="{FF2B5EF4-FFF2-40B4-BE49-F238E27FC236}">
                <a16:creationId xmlns:a16="http://schemas.microsoft.com/office/drawing/2014/main" id="{33C4A877-F359-9CEA-C4D3-35A66DC7F0B8}"/>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221" name="Tijdelijke aanduiding voor titel 1">
            <a:extLst>
              <a:ext uri="{FF2B5EF4-FFF2-40B4-BE49-F238E27FC236}">
                <a16:creationId xmlns:a16="http://schemas.microsoft.com/office/drawing/2014/main" id="{5030F55B-FB8E-4467-0D21-99D71C721117}"/>
              </a:ext>
            </a:extLst>
          </p:cNvPr>
          <p:cNvSpPr>
            <a:spLocks noGrp="1"/>
          </p:cNvSpPr>
          <p:nvPr>
            <p:ph type="title" hasCustomPrompt="1"/>
          </p:nvPr>
        </p:nvSpPr>
        <p:spPr>
          <a:xfrm>
            <a:off x="865163" y="722313"/>
            <a:ext cx="4906987" cy="342211"/>
          </a:xfrm>
          <a:prstGeom prst="rect">
            <a:avLst/>
          </a:prstGeom>
        </p:spPr>
        <p:txBody>
          <a:bodyPr vert="horz" lIns="0" tIns="0" rIns="0" bIns="0" rtlCol="0" anchor="t">
            <a:noAutofit/>
          </a:bodyPr>
          <a:lstStyle/>
          <a:p>
            <a:r>
              <a:rPr lang="en-GB" noProof="0" dirty="0"/>
              <a:t>Place the title of the slide here</a:t>
            </a:r>
          </a:p>
        </p:txBody>
      </p:sp>
      <p:sp>
        <p:nvSpPr>
          <p:cNvPr id="2" name="Tijdelijke aanduiding voor afbeelding 16">
            <a:extLst>
              <a:ext uri="{FF2B5EF4-FFF2-40B4-BE49-F238E27FC236}">
                <a16:creationId xmlns:a16="http://schemas.microsoft.com/office/drawing/2014/main" id="{7EB00BD1-BA2D-C9EF-BA69-1D83A7D2B99D}"/>
              </a:ext>
            </a:extLst>
          </p:cNvPr>
          <p:cNvSpPr>
            <a:spLocks noGrp="1"/>
          </p:cNvSpPr>
          <p:nvPr>
            <p:ph type="pic" sz="quarter" idx="14" hasCustomPrompt="1"/>
          </p:nvPr>
        </p:nvSpPr>
        <p:spPr>
          <a:xfrm>
            <a:off x="6384888" y="722312"/>
            <a:ext cx="5078417" cy="5083175"/>
          </a:xfrm>
          <a:prstGeom prst="roundRect">
            <a:avLst>
              <a:gd name="adj" fmla="val 3310"/>
            </a:avLst>
          </a:prstGeom>
          <a:solidFill>
            <a:schemeClr val="bg1">
              <a:lumMod val="95000"/>
            </a:schemeClr>
          </a:solidFill>
          <a:ln w="15875">
            <a:noFill/>
          </a:ln>
        </p:spPr>
        <p:txBody>
          <a:bodyPr lIns="612000" tIns="0" rIns="612000" bIns="1080000" anchor="ctr" anchorCtr="0"/>
          <a:lstStyle>
            <a:lvl1pPr marL="0" indent="0" algn="ctr">
              <a:buNone/>
              <a:defRPr sz="1200" i="1">
                <a:solidFill>
                  <a:schemeClr val="bg1">
                    <a:lumMod val="50000"/>
                  </a:schemeClr>
                </a:solidFill>
              </a:defRPr>
            </a:lvl1pPr>
          </a:lstStyle>
          <a:p>
            <a:r>
              <a:rPr lang="en-GB" noProof="0" dirty="0"/>
              <a:t>Select this placeholder, go to the tab ‘Slidebuilder’, click on ‘Images’, select the preferred image and click on ‘Insert’.</a:t>
            </a:r>
          </a:p>
        </p:txBody>
      </p:sp>
      <p:sp>
        <p:nvSpPr>
          <p:cNvPr id="155" name="Tijdelijke aanduiding voor tekst 19">
            <a:extLst>
              <a:ext uri="{FF2B5EF4-FFF2-40B4-BE49-F238E27FC236}">
                <a16:creationId xmlns:a16="http://schemas.microsoft.com/office/drawing/2014/main" id="{3351D58B-ECE3-3E2B-1FE6-13A003DEE422}"/>
              </a:ext>
            </a:extLst>
          </p:cNvPr>
          <p:cNvSpPr>
            <a:spLocks noGrp="1"/>
          </p:cNvSpPr>
          <p:nvPr>
            <p:ph type="body" sz="quarter" idx="20" hasCustomPrompt="1"/>
          </p:nvPr>
        </p:nvSpPr>
        <p:spPr>
          <a:xfrm>
            <a:off x="6684950" y="5054643"/>
            <a:ext cx="1997075" cy="548005"/>
          </a:xfrm>
        </p:spPr>
        <p:txBody>
          <a:bodyPr anchor="b"/>
          <a:lstStyle>
            <a:lvl1pPr marL="0" indent="0">
              <a:lnSpc>
                <a:spcPts val="1400"/>
              </a:lnSpc>
              <a:buNone/>
              <a:defRPr sz="1100">
                <a:solidFill>
                  <a:schemeClr val="bg2"/>
                </a:solidFill>
                <a:effectLst>
                  <a:outerShdw blurRad="228600" dir="5400000" algn="ctr" rotWithShape="0">
                    <a:srgbClr val="000000">
                      <a:alpha val="35000"/>
                    </a:srgbClr>
                  </a:outerShdw>
                </a:effectLst>
              </a:defRPr>
            </a:lvl1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r>
              <a:rPr lang="nl-NL" dirty="0"/>
              <a:t>, </a:t>
            </a:r>
            <a:r>
              <a:rPr lang="nl-NL" dirty="0" err="1"/>
              <a:t>consectet</a:t>
            </a:r>
            <a:r>
              <a:rPr lang="nl-NL" dirty="0"/>
              <a:t> </a:t>
            </a:r>
            <a:r>
              <a:rPr lang="nl-NL" dirty="0" err="1"/>
              <a:t>adipisci</a:t>
            </a:r>
            <a:r>
              <a:rPr lang="nl-NL" dirty="0"/>
              <a:t> </a:t>
            </a:r>
            <a:r>
              <a:rPr lang="nl-NL" dirty="0" err="1"/>
              <a:t>elit</a:t>
            </a:r>
            <a:r>
              <a:rPr lang="nl-NL" dirty="0"/>
              <a:t>. </a:t>
            </a:r>
            <a:r>
              <a:rPr lang="nl-NL" dirty="0" err="1"/>
              <a:t>Pellentes</a:t>
            </a:r>
            <a:r>
              <a:rPr lang="nl-NL" dirty="0"/>
              <a:t> </a:t>
            </a:r>
            <a:r>
              <a:rPr lang="nl-NL" dirty="0" err="1"/>
              <a:t>blandit</a:t>
            </a:r>
            <a:r>
              <a:rPr lang="nl-NL" dirty="0"/>
              <a:t> </a:t>
            </a:r>
            <a:r>
              <a:rPr lang="nl-NL" dirty="0" err="1"/>
              <a:t>felis</a:t>
            </a:r>
            <a:r>
              <a:rPr lang="nl-NL" dirty="0"/>
              <a:t> </a:t>
            </a:r>
            <a:r>
              <a:rPr lang="nl-NL" dirty="0" err="1"/>
              <a:t>eu</a:t>
            </a:r>
            <a:r>
              <a:rPr lang="nl-NL" dirty="0"/>
              <a:t> </a:t>
            </a:r>
            <a:r>
              <a:rPr lang="nl-NL" dirty="0" err="1"/>
              <a:t>ullamcorp</a:t>
            </a:r>
            <a:r>
              <a:rPr lang="nl-NL" dirty="0"/>
              <a:t> temp</a:t>
            </a:r>
          </a:p>
        </p:txBody>
      </p:sp>
      <p:sp>
        <p:nvSpPr>
          <p:cNvPr id="5" name="Tijdelijke aanduiding voor tekst 2">
            <a:extLst>
              <a:ext uri="{FF2B5EF4-FFF2-40B4-BE49-F238E27FC236}">
                <a16:creationId xmlns:a16="http://schemas.microsoft.com/office/drawing/2014/main" id="{24DFA03F-3858-96BE-4388-E5F802B292A7}"/>
              </a:ext>
            </a:extLst>
          </p:cNvPr>
          <p:cNvSpPr>
            <a:spLocks noGrp="1"/>
          </p:cNvSpPr>
          <p:nvPr>
            <p:ph idx="21"/>
          </p:nvPr>
        </p:nvSpPr>
        <p:spPr>
          <a:xfrm>
            <a:off x="720000" y="1991183"/>
            <a:ext cx="5051112" cy="3815024"/>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9540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Image (m) #2 - ZI">
    <p:spTree>
      <p:nvGrpSpPr>
        <p:cNvPr id="1" name=""/>
        <p:cNvGrpSpPr/>
        <p:nvPr/>
      </p:nvGrpSpPr>
      <p:grpSpPr>
        <a:xfrm>
          <a:off x="0" y="0"/>
          <a:ext cx="0" cy="0"/>
          <a:chOff x="0" y="0"/>
          <a:chExt cx="0" cy="0"/>
        </a:xfrm>
      </p:grpSpPr>
      <p:sp>
        <p:nvSpPr>
          <p:cNvPr id="3" name="Tijdelijke aanduiding voor tekst 10">
            <a:extLst>
              <a:ext uri="{FF2B5EF4-FFF2-40B4-BE49-F238E27FC236}">
                <a16:creationId xmlns:a16="http://schemas.microsoft.com/office/drawing/2014/main" id="{F6BD834E-3907-41A2-9B76-CE91FA6E9A4D}"/>
              </a:ext>
            </a:extLst>
          </p:cNvPr>
          <p:cNvSpPr txBox="1">
            <a:spLocks/>
          </p:cNvSpPr>
          <p:nvPr userDrawn="1"/>
        </p:nvSpPr>
        <p:spPr>
          <a:xfrm>
            <a:off x="193040" y="225424"/>
            <a:ext cx="11805920" cy="6424295"/>
          </a:xfrm>
          <a:prstGeom prst="roundRect">
            <a:avLst>
              <a:gd name="adj" fmla="val 3563"/>
            </a:avLst>
          </a:prstGeom>
          <a:solidFill>
            <a:schemeClr val="accent2"/>
          </a:solid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r>
              <a:rPr lang="en-GB" dirty="0"/>
              <a:t> </a:t>
            </a:r>
          </a:p>
        </p:txBody>
      </p:sp>
      <p:sp>
        <p:nvSpPr>
          <p:cNvPr id="9" name="Tijdelijke aanduiding voor afbeelding 16">
            <a:extLst>
              <a:ext uri="{FF2B5EF4-FFF2-40B4-BE49-F238E27FC236}">
                <a16:creationId xmlns:a16="http://schemas.microsoft.com/office/drawing/2014/main" id="{10BFD0E2-5F0D-CCB5-C6BA-7E4A769CB1AA}"/>
              </a:ext>
            </a:extLst>
          </p:cNvPr>
          <p:cNvSpPr>
            <a:spLocks noGrp="1"/>
          </p:cNvSpPr>
          <p:nvPr>
            <p:ph type="pic" sz="quarter" idx="14" hasCustomPrompt="1"/>
          </p:nvPr>
        </p:nvSpPr>
        <p:spPr>
          <a:xfrm>
            <a:off x="6383338" y="722312"/>
            <a:ext cx="5079968" cy="5083175"/>
          </a:xfrm>
          <a:prstGeom prst="roundRect">
            <a:avLst>
              <a:gd name="adj" fmla="val 3310"/>
            </a:avLst>
          </a:prstGeom>
          <a:solidFill>
            <a:schemeClr val="bg1">
              <a:lumMod val="95000"/>
            </a:schemeClr>
          </a:solidFill>
          <a:ln w="15875">
            <a:noFill/>
          </a:ln>
        </p:spPr>
        <p:txBody>
          <a:bodyPr lIns="612000" tIns="0" rIns="612000" bIns="1080000" anchor="ctr" anchorCtr="0"/>
          <a:lstStyle>
            <a:lvl1pPr marL="0" indent="0" algn="ctr">
              <a:buNone/>
              <a:defRPr sz="1200" i="1">
                <a:solidFill>
                  <a:schemeClr val="bg1">
                    <a:lumMod val="50000"/>
                  </a:schemeClr>
                </a:solidFill>
              </a:defRPr>
            </a:lvl1pPr>
          </a:lstStyle>
          <a:p>
            <a:r>
              <a:rPr lang="en-GB" dirty="0"/>
              <a:t>Select this placeholder, go to the tab ‘Slidebuilder’, click on ‘Images’, select the preferred image and click on ‘Insert’.</a:t>
            </a:r>
          </a:p>
        </p:txBody>
      </p:sp>
      <p:sp>
        <p:nvSpPr>
          <p:cNvPr id="11" name="Rechthoek: afgeronde hoeken 10">
            <a:extLst>
              <a:ext uri="{FF2B5EF4-FFF2-40B4-BE49-F238E27FC236}">
                <a16:creationId xmlns:a16="http://schemas.microsoft.com/office/drawing/2014/main" id="{253B40DA-F1BB-4216-AD19-B5C5F882ED58}"/>
              </a:ext>
            </a:extLst>
          </p:cNvPr>
          <p:cNvSpPr/>
          <p:nvPr userDrawn="1"/>
        </p:nvSpPr>
        <p:spPr>
          <a:xfrm>
            <a:off x="0" y="-367937"/>
            <a:ext cx="1658403" cy="24622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en-GB" sz="1600" b="1" cap="none" baseline="0" noProof="0" dirty="0">
                <a:solidFill>
                  <a:schemeClr val="accent1"/>
                </a:solidFill>
                <a:latin typeface="+mj-lt"/>
              </a:rPr>
              <a:t>Text + Image (m) #2</a:t>
            </a:r>
          </a:p>
        </p:txBody>
      </p:sp>
      <p:sp>
        <p:nvSpPr>
          <p:cNvPr id="153" name="Tijdelijke aanduiding voor tekst 15">
            <a:extLst>
              <a:ext uri="{FF2B5EF4-FFF2-40B4-BE49-F238E27FC236}">
                <a16:creationId xmlns:a16="http://schemas.microsoft.com/office/drawing/2014/main" id="{380B44AC-E580-A908-59CD-5CACCF78562B}"/>
              </a:ext>
            </a:extLst>
          </p:cNvPr>
          <p:cNvSpPr>
            <a:spLocks noGrp="1"/>
          </p:cNvSpPr>
          <p:nvPr>
            <p:ph type="body" sz="quarter" idx="21" hasCustomPrompt="1"/>
          </p:nvPr>
        </p:nvSpPr>
        <p:spPr>
          <a:xfrm>
            <a:off x="720000" y="6060536"/>
            <a:ext cx="932400" cy="475200"/>
          </a:xfrm>
          <a:blipFill>
            <a:blip r:embed="rId2"/>
            <a:stretch>
              <a:fillRect/>
            </a:stretch>
          </a:blipFill>
        </p:spPr>
        <p:txBody>
          <a:bodyPr/>
          <a:lstStyle>
            <a:lvl1pPr marL="0" indent="0">
              <a:buNone/>
              <a:defRPr sz="100"/>
            </a:lvl1pPr>
          </a:lstStyle>
          <a:p>
            <a:pPr lvl="0"/>
            <a:r>
              <a:rPr lang="en-GB" dirty="0"/>
              <a:t> </a:t>
            </a:r>
          </a:p>
        </p:txBody>
      </p:sp>
      <p:sp>
        <p:nvSpPr>
          <p:cNvPr id="155" name="Tijdelijke aanduiding voor tekst 12">
            <a:extLst>
              <a:ext uri="{FF2B5EF4-FFF2-40B4-BE49-F238E27FC236}">
                <a16:creationId xmlns:a16="http://schemas.microsoft.com/office/drawing/2014/main" id="{CDA88BF1-97D7-4E3A-FB62-FF36CB6D9C6C}"/>
              </a:ext>
            </a:extLst>
          </p:cNvPr>
          <p:cNvSpPr>
            <a:spLocks noGrp="1"/>
          </p:cNvSpPr>
          <p:nvPr>
            <p:ph type="body" sz="quarter" idx="18" hasCustomPrompt="1"/>
          </p:nvPr>
        </p:nvSpPr>
        <p:spPr>
          <a:xfrm>
            <a:off x="708207" y="707795"/>
            <a:ext cx="36000" cy="396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chemeClr val="accent1"/>
          </a:solidFill>
        </p:spPr>
        <p:txBody>
          <a:bodyPr wrap="square">
            <a:noAutofit/>
          </a:bodyPr>
          <a:lstStyle>
            <a:lvl1pPr marL="0" indent="0">
              <a:buNone/>
              <a:defRPr sz="100"/>
            </a:lvl1pPr>
          </a:lstStyle>
          <a:p>
            <a:pPr lvl="0"/>
            <a:r>
              <a:rPr lang="en-GB" dirty="0"/>
              <a:t> </a:t>
            </a:r>
          </a:p>
        </p:txBody>
      </p:sp>
      <p:sp>
        <p:nvSpPr>
          <p:cNvPr id="156" name="Tijdelijke aanduiding voor titel 1">
            <a:extLst>
              <a:ext uri="{FF2B5EF4-FFF2-40B4-BE49-F238E27FC236}">
                <a16:creationId xmlns:a16="http://schemas.microsoft.com/office/drawing/2014/main" id="{1E6E85CD-DAE0-F74D-94D4-E274087210F3}"/>
              </a:ext>
            </a:extLst>
          </p:cNvPr>
          <p:cNvSpPr>
            <a:spLocks noGrp="1"/>
          </p:cNvSpPr>
          <p:nvPr>
            <p:ph type="title" hasCustomPrompt="1"/>
          </p:nvPr>
        </p:nvSpPr>
        <p:spPr>
          <a:xfrm>
            <a:off x="865163" y="722313"/>
            <a:ext cx="4906987" cy="342211"/>
          </a:xfrm>
          <a:prstGeom prst="rect">
            <a:avLst/>
          </a:prstGeom>
        </p:spPr>
        <p:txBody>
          <a:bodyPr vert="horz" lIns="0" tIns="0" rIns="0" bIns="0" rtlCol="0" anchor="t">
            <a:noAutofit/>
          </a:bodyPr>
          <a:lstStyle/>
          <a:p>
            <a:r>
              <a:rPr lang="en-GB" noProof="0" dirty="0"/>
              <a:t>Place the title of the slide here</a:t>
            </a:r>
          </a:p>
        </p:txBody>
      </p:sp>
      <p:sp>
        <p:nvSpPr>
          <p:cNvPr id="92" name="Tijdelijke aanduiding voor tekst 19">
            <a:extLst>
              <a:ext uri="{FF2B5EF4-FFF2-40B4-BE49-F238E27FC236}">
                <a16:creationId xmlns:a16="http://schemas.microsoft.com/office/drawing/2014/main" id="{A2283E91-1839-7792-06DA-AB19C45F1AC3}"/>
              </a:ext>
            </a:extLst>
          </p:cNvPr>
          <p:cNvSpPr>
            <a:spLocks noGrp="1"/>
          </p:cNvSpPr>
          <p:nvPr>
            <p:ph type="body" sz="quarter" idx="20" hasCustomPrompt="1"/>
          </p:nvPr>
        </p:nvSpPr>
        <p:spPr>
          <a:xfrm>
            <a:off x="6684950" y="5054643"/>
            <a:ext cx="1997075" cy="548005"/>
          </a:xfrm>
        </p:spPr>
        <p:txBody>
          <a:bodyPr anchor="b"/>
          <a:lstStyle>
            <a:lvl1pPr marL="0" indent="0">
              <a:lnSpc>
                <a:spcPts val="1400"/>
              </a:lnSpc>
              <a:buNone/>
              <a:defRPr sz="1100">
                <a:solidFill>
                  <a:schemeClr val="bg2"/>
                </a:solidFill>
                <a:effectLst>
                  <a:outerShdw blurRad="228600" dir="5400000" algn="ctr" rotWithShape="0">
                    <a:srgbClr val="000000">
                      <a:alpha val="35000"/>
                    </a:srgbClr>
                  </a:outerShdw>
                </a:effectLst>
              </a:defRPr>
            </a:lvl1pPr>
          </a:lstStyle>
          <a:p>
            <a:pPr lvl="0"/>
            <a:r>
              <a:rPr lang="nl-NL" dirty="0" err="1"/>
              <a:t>Lorem</a:t>
            </a:r>
            <a:r>
              <a:rPr lang="nl-NL" dirty="0"/>
              <a:t> </a:t>
            </a:r>
            <a:r>
              <a:rPr lang="nl-NL" dirty="0" err="1"/>
              <a:t>ipsum</a:t>
            </a:r>
            <a:r>
              <a:rPr lang="nl-NL" dirty="0"/>
              <a:t> </a:t>
            </a:r>
            <a:r>
              <a:rPr lang="nl-NL" dirty="0" err="1"/>
              <a:t>dolor</a:t>
            </a:r>
            <a:r>
              <a:rPr lang="nl-NL" dirty="0"/>
              <a:t> </a:t>
            </a:r>
            <a:r>
              <a:rPr lang="nl-NL" dirty="0" err="1"/>
              <a:t>sit</a:t>
            </a:r>
            <a:r>
              <a:rPr lang="nl-NL" dirty="0"/>
              <a:t> </a:t>
            </a:r>
            <a:r>
              <a:rPr lang="nl-NL" dirty="0" err="1"/>
              <a:t>amet</a:t>
            </a:r>
            <a:r>
              <a:rPr lang="nl-NL" dirty="0"/>
              <a:t>, </a:t>
            </a:r>
            <a:r>
              <a:rPr lang="nl-NL" dirty="0" err="1"/>
              <a:t>consectet</a:t>
            </a:r>
            <a:r>
              <a:rPr lang="nl-NL" dirty="0"/>
              <a:t> </a:t>
            </a:r>
            <a:r>
              <a:rPr lang="nl-NL" dirty="0" err="1"/>
              <a:t>adipisci</a:t>
            </a:r>
            <a:r>
              <a:rPr lang="nl-NL" dirty="0"/>
              <a:t> </a:t>
            </a:r>
            <a:r>
              <a:rPr lang="nl-NL" dirty="0" err="1"/>
              <a:t>elit</a:t>
            </a:r>
            <a:r>
              <a:rPr lang="nl-NL" dirty="0"/>
              <a:t>. </a:t>
            </a:r>
            <a:r>
              <a:rPr lang="nl-NL" dirty="0" err="1"/>
              <a:t>Pellentes</a:t>
            </a:r>
            <a:r>
              <a:rPr lang="nl-NL" dirty="0"/>
              <a:t> </a:t>
            </a:r>
            <a:r>
              <a:rPr lang="nl-NL" dirty="0" err="1"/>
              <a:t>blandit</a:t>
            </a:r>
            <a:r>
              <a:rPr lang="nl-NL" dirty="0"/>
              <a:t> </a:t>
            </a:r>
            <a:r>
              <a:rPr lang="nl-NL" dirty="0" err="1"/>
              <a:t>felis</a:t>
            </a:r>
            <a:r>
              <a:rPr lang="nl-NL" dirty="0"/>
              <a:t> </a:t>
            </a:r>
            <a:r>
              <a:rPr lang="nl-NL" dirty="0" err="1"/>
              <a:t>eu</a:t>
            </a:r>
            <a:r>
              <a:rPr lang="nl-NL" dirty="0"/>
              <a:t> </a:t>
            </a:r>
            <a:r>
              <a:rPr lang="nl-NL" dirty="0" err="1"/>
              <a:t>ullamcorp</a:t>
            </a:r>
            <a:r>
              <a:rPr lang="nl-NL" dirty="0"/>
              <a:t> temp</a:t>
            </a:r>
          </a:p>
        </p:txBody>
      </p:sp>
      <p:sp>
        <p:nvSpPr>
          <p:cNvPr id="93" name="Tijdelijke aanduiding voor tekst 2">
            <a:extLst>
              <a:ext uri="{FF2B5EF4-FFF2-40B4-BE49-F238E27FC236}">
                <a16:creationId xmlns:a16="http://schemas.microsoft.com/office/drawing/2014/main" id="{FE2117E3-17F1-167E-12D4-7BCDC5780491}"/>
              </a:ext>
            </a:extLst>
          </p:cNvPr>
          <p:cNvSpPr>
            <a:spLocks noGrp="1"/>
          </p:cNvSpPr>
          <p:nvPr>
            <p:ph idx="22"/>
          </p:nvPr>
        </p:nvSpPr>
        <p:spPr>
          <a:xfrm>
            <a:off x="720000" y="1991183"/>
            <a:ext cx="5052150" cy="3815024"/>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dirty="0"/>
          </a:p>
        </p:txBody>
      </p:sp>
    </p:spTree>
    <p:extLst>
      <p:ext uri="{BB962C8B-B14F-4D97-AF65-F5344CB8AC3E}">
        <p14:creationId xmlns:p14="http://schemas.microsoft.com/office/powerpoint/2010/main" val="172189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19B37A3-82F2-45D5-868F-F00F93F6E7B3}"/>
              </a:ext>
            </a:extLst>
          </p:cNvPr>
          <p:cNvSpPr>
            <a:spLocks noGrp="1"/>
          </p:cNvSpPr>
          <p:nvPr userDrawn="1">
            <p:ph type="title"/>
          </p:nvPr>
        </p:nvSpPr>
        <p:spPr>
          <a:xfrm>
            <a:off x="865163" y="722313"/>
            <a:ext cx="10582630" cy="342211"/>
          </a:xfrm>
          <a:prstGeom prst="rect">
            <a:avLst/>
          </a:prstGeom>
        </p:spPr>
        <p:txBody>
          <a:bodyPr vert="horz" lIns="0" tIns="0" rIns="0" bIns="0" rtlCol="0" anchor="t">
            <a:noAutofit/>
          </a:bodyPr>
          <a:lstStyle/>
          <a:p>
            <a:r>
              <a:rPr lang="en-GB" noProof="0" dirty="0"/>
              <a:t>Place the title of the slide here</a:t>
            </a:r>
          </a:p>
        </p:txBody>
      </p:sp>
      <p:sp>
        <p:nvSpPr>
          <p:cNvPr id="3" name="Tijdelijke aanduiding voor tekst 2">
            <a:extLst>
              <a:ext uri="{FF2B5EF4-FFF2-40B4-BE49-F238E27FC236}">
                <a16:creationId xmlns:a16="http://schemas.microsoft.com/office/drawing/2014/main" id="{061B9A90-182E-49A3-8BF5-04F32288137B}"/>
              </a:ext>
            </a:extLst>
          </p:cNvPr>
          <p:cNvSpPr>
            <a:spLocks noGrp="1"/>
          </p:cNvSpPr>
          <p:nvPr userDrawn="1">
            <p:ph type="body" idx="1"/>
          </p:nvPr>
        </p:nvSpPr>
        <p:spPr>
          <a:xfrm>
            <a:off x="720000" y="1592262"/>
            <a:ext cx="10752000" cy="4213945"/>
          </a:xfrm>
          <a:prstGeom prst="rect">
            <a:avLst/>
          </a:prstGeom>
        </p:spPr>
        <p:txBody>
          <a:bodyPr vert="horz" lIns="0" tIns="0" rIns="0" bIns="0" rtlCol="0">
            <a:noAutofit/>
          </a:bodyPr>
          <a:lstStyle/>
          <a:p>
            <a:pPr lvl="0"/>
            <a:r>
              <a:rPr lang="en-GB" noProof="0" dirty="0"/>
              <a:t>Bullet</a:t>
            </a:r>
          </a:p>
          <a:p>
            <a:pPr lvl="1"/>
            <a:r>
              <a:rPr lang="en-GB" noProof="0" dirty="0"/>
              <a:t>Sub-Bullet</a:t>
            </a:r>
          </a:p>
          <a:p>
            <a:pPr lvl="2"/>
            <a:r>
              <a:rPr lang="en-GB" noProof="0" dirty="0"/>
              <a:t>Sub-Bullet #2</a:t>
            </a:r>
          </a:p>
          <a:p>
            <a:pPr lvl="3"/>
            <a:r>
              <a:rPr lang="en-GB" noProof="0" dirty="0" err="1"/>
              <a:t>Tekst</a:t>
            </a:r>
            <a:endParaRPr lang="en-GB" noProof="0" dirty="0"/>
          </a:p>
          <a:p>
            <a:pPr lvl="4"/>
            <a:r>
              <a:rPr lang="en-GB" noProof="0" dirty="0"/>
              <a:t>Heading #1</a:t>
            </a:r>
          </a:p>
          <a:p>
            <a:pPr lvl="5"/>
            <a:r>
              <a:rPr lang="en-GB" noProof="0" dirty="0"/>
              <a:t>Heading #2</a:t>
            </a:r>
          </a:p>
          <a:p>
            <a:pPr lvl="6"/>
            <a:r>
              <a:rPr lang="en-GB" noProof="0" dirty="0"/>
              <a:t>Numbers</a:t>
            </a:r>
          </a:p>
          <a:p>
            <a:pPr lvl="7"/>
            <a:r>
              <a:rPr lang="en-GB" noProof="0" dirty="0"/>
              <a:t>Letters</a:t>
            </a:r>
          </a:p>
          <a:p>
            <a:pPr marL="0" marR="0" lvl="8" indent="0" algn="l" defTabSz="914400" rtl="0" eaLnBrk="1" fontAlgn="auto" latinLnBrk="0" hangingPunct="1">
              <a:lnSpc>
                <a:spcPct val="90000"/>
              </a:lnSpc>
              <a:spcBef>
                <a:spcPts val="600"/>
              </a:spcBef>
              <a:spcAft>
                <a:spcPts val="600"/>
              </a:spcAft>
              <a:buClr>
                <a:schemeClr val="tx2"/>
              </a:buClr>
              <a:buSzTx/>
              <a:buFontTx/>
              <a:buNone/>
              <a:tabLst/>
              <a:defRPr/>
            </a:pPr>
            <a:r>
              <a:rPr lang="en-GB" noProof="0" dirty="0" err="1"/>
              <a:t>Bronvermelding</a:t>
            </a:r>
            <a:endParaRPr lang="en-GB" noProof="0" dirty="0"/>
          </a:p>
        </p:txBody>
      </p:sp>
      <p:sp>
        <p:nvSpPr>
          <p:cNvPr id="5" name="Tijdelijke aanduiding voor voettekst 4">
            <a:extLst>
              <a:ext uri="{FF2B5EF4-FFF2-40B4-BE49-F238E27FC236}">
                <a16:creationId xmlns:a16="http://schemas.microsoft.com/office/drawing/2014/main" id="{293B2B64-2362-45C8-9E78-5ECAAAF3478D}"/>
              </a:ext>
            </a:extLst>
          </p:cNvPr>
          <p:cNvSpPr>
            <a:spLocks noGrp="1"/>
          </p:cNvSpPr>
          <p:nvPr userDrawn="1">
            <p:ph type="ftr" sz="quarter" idx="3"/>
          </p:nvPr>
        </p:nvSpPr>
        <p:spPr>
          <a:xfrm>
            <a:off x="2266793" y="7267316"/>
            <a:ext cx="4114800" cy="151790"/>
          </a:xfrm>
          <a:prstGeom prst="rect">
            <a:avLst/>
          </a:prstGeom>
        </p:spPr>
        <p:txBody>
          <a:bodyPr vert="horz" lIns="0" tIns="0" rIns="0" bIns="0" rtlCol="0" anchor="ctr">
            <a:noAutofit/>
          </a:bodyPr>
          <a:lstStyle>
            <a:lvl1pPr algn="l">
              <a:defRPr sz="1000">
                <a:solidFill>
                  <a:schemeClr val="tx1"/>
                </a:solidFill>
              </a:defRPr>
            </a:lvl1pPr>
          </a:lstStyle>
          <a:p>
            <a:r>
              <a:rPr lang="en-GB"/>
              <a:t>|  Published under cc-by licence</a:t>
            </a:r>
            <a:endParaRPr lang="en-GB" dirty="0"/>
          </a:p>
        </p:txBody>
      </p:sp>
      <p:sp>
        <p:nvSpPr>
          <p:cNvPr id="6" name="Tijdelijke aanduiding voor dianummer 5">
            <a:extLst>
              <a:ext uri="{FF2B5EF4-FFF2-40B4-BE49-F238E27FC236}">
                <a16:creationId xmlns:a16="http://schemas.microsoft.com/office/drawing/2014/main" id="{5549FE6F-67CB-4243-BE03-A9A3C4007850}"/>
              </a:ext>
            </a:extLst>
          </p:cNvPr>
          <p:cNvSpPr>
            <a:spLocks noGrp="1"/>
          </p:cNvSpPr>
          <p:nvPr userDrawn="1">
            <p:ph type="sldNum" sz="quarter" idx="4"/>
          </p:nvPr>
        </p:nvSpPr>
        <p:spPr>
          <a:xfrm>
            <a:off x="11175566" y="7255814"/>
            <a:ext cx="284597" cy="151790"/>
          </a:xfrm>
          <a:prstGeom prst="rect">
            <a:avLst/>
          </a:prstGeom>
        </p:spPr>
        <p:txBody>
          <a:bodyPr vert="horz" lIns="0" tIns="0" rIns="0" bIns="0" rtlCol="0" anchor="ctr">
            <a:noAutofit/>
          </a:bodyPr>
          <a:lstStyle>
            <a:lvl1pPr algn="r">
              <a:defRPr sz="1000" b="1">
                <a:solidFill>
                  <a:schemeClr val="tx1"/>
                </a:solidFill>
                <a:latin typeface="+mj-lt"/>
              </a:defRPr>
            </a:lvl1pPr>
          </a:lstStyle>
          <a:p>
            <a:fld id="{D7B5DC5B-6873-43DB-ADC7-B15ACCE0DFDB}" type="slidenum">
              <a:rPr lang="en-GB" smtClean="0"/>
              <a:pPr/>
              <a:t>‹nr.›</a:t>
            </a:fld>
            <a:endParaRPr lang="en-GB" dirty="0"/>
          </a:p>
        </p:txBody>
      </p:sp>
      <p:grpSp>
        <p:nvGrpSpPr>
          <p:cNvPr id="15" name="GRID" hidden="1">
            <a:extLst>
              <a:ext uri="{FF2B5EF4-FFF2-40B4-BE49-F238E27FC236}">
                <a16:creationId xmlns:a16="http://schemas.microsoft.com/office/drawing/2014/main" id="{4129D105-9E64-446B-9706-45C80CEFF79A}"/>
              </a:ext>
            </a:extLst>
          </p:cNvPr>
          <p:cNvGrpSpPr/>
          <p:nvPr userDrawn="1"/>
        </p:nvGrpSpPr>
        <p:grpSpPr>
          <a:xfrm>
            <a:off x="0" y="0"/>
            <a:ext cx="12192000" cy="6858000"/>
            <a:chOff x="0" y="0"/>
            <a:chExt cx="12192000" cy="6858000"/>
          </a:xfrm>
          <a:solidFill>
            <a:schemeClr val="tx1">
              <a:alpha val="20000"/>
            </a:schemeClr>
          </a:solidFill>
        </p:grpSpPr>
        <p:sp>
          <p:nvSpPr>
            <p:cNvPr id="8" name="Rechthoek 7">
              <a:extLst>
                <a:ext uri="{FF2B5EF4-FFF2-40B4-BE49-F238E27FC236}">
                  <a16:creationId xmlns:a16="http://schemas.microsoft.com/office/drawing/2014/main" id="{7D9988B5-FF41-44BF-9EBA-8ED0383D0B4A}"/>
                </a:ext>
              </a:extLst>
            </p:cNvPr>
            <p:cNvSpPr/>
            <p:nvPr userDrawn="1"/>
          </p:nvSpPr>
          <p:spPr>
            <a:xfrm>
              <a:off x="0" y="0"/>
              <a:ext cx="12192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Rechthoek 11">
              <a:extLst>
                <a:ext uri="{FF2B5EF4-FFF2-40B4-BE49-F238E27FC236}">
                  <a16:creationId xmlns:a16="http://schemas.microsoft.com/office/drawing/2014/main" id="{223B51F0-7066-4BAC-B391-CBE4243866E1}"/>
                </a:ext>
              </a:extLst>
            </p:cNvPr>
            <p:cNvSpPr/>
            <p:nvPr userDrawn="1"/>
          </p:nvSpPr>
          <p:spPr>
            <a:xfrm>
              <a:off x="0" y="0"/>
              <a:ext cx="7200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Rechthoek 12">
              <a:extLst>
                <a:ext uri="{FF2B5EF4-FFF2-40B4-BE49-F238E27FC236}">
                  <a16:creationId xmlns:a16="http://schemas.microsoft.com/office/drawing/2014/main" id="{986314BC-5B6A-423E-A18F-BE67EEBFD0AA}"/>
                </a:ext>
              </a:extLst>
            </p:cNvPr>
            <p:cNvSpPr/>
            <p:nvPr userDrawn="1"/>
          </p:nvSpPr>
          <p:spPr>
            <a:xfrm>
              <a:off x="11472000" y="0"/>
              <a:ext cx="7200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6" name="Rechthoek 15">
              <a:extLst>
                <a:ext uri="{FF2B5EF4-FFF2-40B4-BE49-F238E27FC236}">
                  <a16:creationId xmlns:a16="http://schemas.microsoft.com/office/drawing/2014/main" id="{459F3FC6-346A-4720-8A58-EF51F3E955F9}"/>
                </a:ext>
              </a:extLst>
            </p:cNvPr>
            <p:cNvSpPr/>
            <p:nvPr userDrawn="1"/>
          </p:nvSpPr>
          <p:spPr>
            <a:xfrm>
              <a:off x="0" y="1064525"/>
              <a:ext cx="121920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7" name="Rechthoek 16">
              <a:extLst>
                <a:ext uri="{FF2B5EF4-FFF2-40B4-BE49-F238E27FC236}">
                  <a16:creationId xmlns:a16="http://schemas.microsoft.com/office/drawing/2014/main" id="{3D4E2D73-574C-4613-A3A4-5612A2E130A4}"/>
                </a:ext>
              </a:extLst>
            </p:cNvPr>
            <p:cNvSpPr/>
            <p:nvPr userDrawn="1"/>
          </p:nvSpPr>
          <p:spPr>
            <a:xfrm>
              <a:off x="0" y="6498000"/>
              <a:ext cx="12192000" cy="36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8" name="Rechthoek 17">
              <a:extLst>
                <a:ext uri="{FF2B5EF4-FFF2-40B4-BE49-F238E27FC236}">
                  <a16:creationId xmlns:a16="http://schemas.microsoft.com/office/drawing/2014/main" id="{52775937-D9EA-4974-9459-412AF5D1CBD4}"/>
                </a:ext>
              </a:extLst>
            </p:cNvPr>
            <p:cNvSpPr/>
            <p:nvPr userDrawn="1"/>
          </p:nvSpPr>
          <p:spPr>
            <a:xfrm>
              <a:off x="0" y="5806208"/>
              <a:ext cx="121920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sp>
        <p:nvSpPr>
          <p:cNvPr id="20" name="Tekstvak 19">
            <a:extLst>
              <a:ext uri="{FF2B5EF4-FFF2-40B4-BE49-F238E27FC236}">
                <a16:creationId xmlns:a16="http://schemas.microsoft.com/office/drawing/2014/main" id="{88A106C3-3B5C-4817-A9B9-E1AA65368768}"/>
              </a:ext>
            </a:extLst>
          </p:cNvPr>
          <p:cNvSpPr txBox="1"/>
          <p:nvPr userDrawn="1"/>
        </p:nvSpPr>
        <p:spPr>
          <a:xfrm>
            <a:off x="-12032" y="-542026"/>
            <a:ext cx="2129051" cy="150127"/>
          </a:xfrm>
          <a:prstGeom prst="rect">
            <a:avLst/>
          </a:prstGeom>
          <a:noFill/>
        </p:spPr>
        <p:txBody>
          <a:bodyPr wrap="square" lIns="0" tIns="0" rIns="0" bIns="0" rtlCol="0">
            <a:noAutofit/>
          </a:bodyPr>
          <a:lstStyle/>
          <a:p>
            <a:r>
              <a:rPr lang="en-GB" sz="1000" b="0" cap="all" baseline="0" noProof="0" dirty="0">
                <a:latin typeface="+mj-lt"/>
              </a:rPr>
              <a:t>Name of the layout</a:t>
            </a:r>
          </a:p>
        </p:txBody>
      </p:sp>
      <p:sp>
        <p:nvSpPr>
          <p:cNvPr id="4" name="Tijdelijke aanduiding voor datum 3">
            <a:extLst>
              <a:ext uri="{FF2B5EF4-FFF2-40B4-BE49-F238E27FC236}">
                <a16:creationId xmlns:a16="http://schemas.microsoft.com/office/drawing/2014/main" id="{4E8839A4-EDB3-CD18-65F6-1247F05B03F7}"/>
              </a:ext>
            </a:extLst>
          </p:cNvPr>
          <p:cNvSpPr>
            <a:spLocks noGrp="1"/>
          </p:cNvSpPr>
          <p:nvPr>
            <p:ph type="dt" sz="half" idx="2"/>
          </p:nvPr>
        </p:nvSpPr>
        <p:spPr>
          <a:xfrm>
            <a:off x="720000" y="7267317"/>
            <a:ext cx="1451700" cy="151789"/>
          </a:xfrm>
          <a:prstGeom prst="rect">
            <a:avLst/>
          </a:prstGeom>
        </p:spPr>
        <p:txBody>
          <a:bodyPr vert="horz" lIns="0" tIns="0" rIns="0" bIns="0" rtlCol="0" anchor="ctr"/>
          <a:lstStyle>
            <a:lvl1pPr algn="l">
              <a:defRPr sz="1000">
                <a:solidFill>
                  <a:schemeClr val="tx2"/>
                </a:solidFill>
              </a:defRPr>
            </a:lvl1pPr>
          </a:lstStyle>
          <a:p>
            <a:fld id="{35A72ECF-8B84-41B2-B55D-F6FF3126552C}" type="datetime3">
              <a:rPr lang="en-GB" smtClean="0"/>
              <a:t>20 December, 2024</a:t>
            </a:fld>
            <a:endParaRPr lang="en-GB"/>
          </a:p>
        </p:txBody>
      </p:sp>
    </p:spTree>
    <p:extLst>
      <p:ext uri="{BB962C8B-B14F-4D97-AF65-F5344CB8AC3E}">
        <p14:creationId xmlns:p14="http://schemas.microsoft.com/office/powerpoint/2010/main" val="2777131786"/>
      </p:ext>
    </p:extLst>
  </p:cSld>
  <p:clrMap bg1="lt1" tx1="dk1" bg2="lt2" tx2="dk2" accent1="accent1" accent2="accent2" accent3="accent3" accent4="accent4" accent5="accent5" accent6="accent6" hlink="hlink" folHlink="folHlink"/>
  <p:sldLayoutIdLst>
    <p:sldLayoutId id="2147483707" r:id="rId1"/>
    <p:sldLayoutId id="2147483675" r:id="rId2"/>
    <p:sldLayoutId id="2147483705" r:id="rId3"/>
    <p:sldLayoutId id="2147483658" r:id="rId4"/>
    <p:sldLayoutId id="2147483704" r:id="rId5"/>
    <p:sldLayoutId id="2147483703" r:id="rId6"/>
    <p:sldLayoutId id="2147483702" r:id="rId7"/>
    <p:sldLayoutId id="2147483659" r:id="rId8"/>
    <p:sldLayoutId id="2147483686" r:id="rId9"/>
    <p:sldLayoutId id="2147483661" r:id="rId10"/>
    <p:sldLayoutId id="2147483687" r:id="rId11"/>
    <p:sldLayoutId id="2147483664" r:id="rId12"/>
    <p:sldLayoutId id="2147483665" r:id="rId13"/>
    <p:sldLayoutId id="2147483666" r:id="rId14"/>
    <p:sldLayoutId id="2147483667" r:id="rId15"/>
    <p:sldLayoutId id="2147483669" r:id="rId16"/>
    <p:sldLayoutId id="2147483672" r:id="rId17"/>
    <p:sldLayoutId id="2147483706" r:id="rId18"/>
    <p:sldLayoutId id="2147483717" r:id="rId19"/>
  </p:sldLayoutIdLst>
  <p:hf sldNum="0" hdr="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85750" indent="-285750" algn="l" defTabSz="914400" rtl="0" eaLnBrk="1" latinLnBrk="0" hangingPunct="1">
        <a:lnSpc>
          <a:spcPct val="90000"/>
        </a:lnSpc>
        <a:spcBef>
          <a:spcPts val="600"/>
        </a:spcBef>
        <a:spcAft>
          <a:spcPts val="600"/>
        </a:spcAft>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444500" indent="-266700" algn="l" defTabSz="914400" rtl="0" eaLnBrk="1" latinLnBrk="0" hangingPunct="1">
        <a:lnSpc>
          <a:spcPct val="90000"/>
        </a:lnSpc>
        <a:spcBef>
          <a:spcPts val="600"/>
        </a:spcBef>
        <a:spcAft>
          <a:spcPts val="600"/>
        </a:spcAft>
        <a:buClr>
          <a:schemeClr val="tx2"/>
        </a:buClr>
        <a:buFont typeface="Arial" panose="020B0604020202020204" pitchFamily="34" charset="0"/>
        <a:buChar char="•"/>
        <a:tabLst/>
        <a:defRPr sz="1600" kern="1200">
          <a:solidFill>
            <a:schemeClr val="tx1"/>
          </a:solidFill>
          <a:latin typeface="+mn-lt"/>
          <a:ea typeface="+mn-ea"/>
          <a:cs typeface="+mn-cs"/>
        </a:defRPr>
      </a:lvl2pPr>
      <a:lvl3pPr marL="622300" indent="-266700"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b="0" kern="1200">
          <a:solidFill>
            <a:schemeClr val="tx1"/>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b="0" kern="1200">
          <a:solidFill>
            <a:schemeClr val="tx1"/>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1"/>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4"/>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accent1"/>
        </a:buClr>
        <a:buFont typeface="+mj-lt"/>
        <a:buAutoNum type="arabicPeriod"/>
        <a:tabLst/>
        <a:defRPr sz="1800" b="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accent1"/>
        </a:buClr>
        <a:buFont typeface="+mj-lt"/>
        <a:buAutoNum type="alphaLcPeriod"/>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200" i="1" kern="1200">
          <a:solidFill>
            <a:schemeClr val="accent3"/>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03" userDrawn="1">
          <p15:clr>
            <a:srgbClr val="F26B43"/>
          </p15:clr>
        </p15:guide>
        <p15:guide id="2" pos="450" userDrawn="1">
          <p15:clr>
            <a:srgbClr val="F26B43"/>
          </p15:clr>
        </p15:guide>
        <p15:guide id="3" orient="horz" pos="3657" userDrawn="1">
          <p15:clr>
            <a:srgbClr val="F26B43"/>
          </p15:clr>
        </p15:guide>
        <p15:guide id="4" orient="horz" pos="3997" userDrawn="1">
          <p15:clr>
            <a:srgbClr val="A4A3A4"/>
          </p15:clr>
        </p15:guide>
        <p15:guide id="5" orient="horz" pos="4092" userDrawn="1">
          <p15:clr>
            <a:srgbClr val="A4A3A4"/>
          </p15:clr>
        </p15:guide>
        <p15:guide id="6" pos="7219" userDrawn="1">
          <p15:clr>
            <a:srgbClr val="F26B43"/>
          </p15:clr>
        </p15:guide>
        <p15:guide id="7" orient="horz" pos="669" userDrawn="1">
          <p15:clr>
            <a:srgbClr val="A4A3A4"/>
          </p15:clr>
        </p15:guide>
        <p15:guide id="8" orient="horz" pos="455" userDrawn="1">
          <p15:clr>
            <a:srgbClr val="A4A3A4"/>
          </p15:clr>
        </p15:guide>
        <p15:guide id="9" orient="horz" pos="2160" userDrawn="1">
          <p15:clr>
            <a:srgbClr val="F26B43"/>
          </p15:clr>
        </p15:guide>
        <p15:guide id="10" orient="horz" pos="142" userDrawn="1">
          <p15:clr>
            <a:srgbClr val="5ACBF0"/>
          </p15:clr>
        </p15:guide>
        <p15:guide id="11" orient="horz" pos="4178" userDrawn="1">
          <p15:clr>
            <a:srgbClr val="5ACBF0"/>
          </p15:clr>
        </p15:guide>
        <p15:guide id="12" pos="3840" userDrawn="1">
          <p15:clr>
            <a:srgbClr val="F26B43"/>
          </p15:clr>
        </p15:guide>
        <p15:guide id="13" pos="121" userDrawn="1">
          <p15:clr>
            <a:srgbClr val="5ACBF0"/>
          </p15:clr>
        </p15:guide>
        <p15:guide id="14" pos="7559" userDrawn="1">
          <p15:clr>
            <a:srgbClr val="5ACBF0"/>
          </p15:clr>
        </p15:guide>
        <p15:guide id="15" orient="horz" userDrawn="1">
          <p15:clr>
            <a:srgbClr val="FDE53C"/>
          </p15:clr>
        </p15:guide>
        <p15:guide id="16" pos="7680" userDrawn="1">
          <p15:clr>
            <a:srgbClr val="FDE53C"/>
          </p15:clr>
        </p15:guide>
        <p15:guide id="17" userDrawn="1">
          <p15:clr>
            <a:srgbClr val="FDE53C"/>
          </p15:clr>
        </p15:guide>
        <p15:guide id="18" orient="horz" pos="4320" userDrawn="1">
          <p15:clr>
            <a:srgbClr val="FDE53C"/>
          </p15:clr>
        </p15:guide>
        <p15:guide id="19" pos="4021" userDrawn="1">
          <p15:clr>
            <a:srgbClr val="F26B43"/>
          </p15:clr>
        </p15:guide>
        <p15:guide id="20" pos="363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31.xml"/><Relationship Id="rId7" Type="http://schemas.openxmlformats.org/officeDocument/2006/relationships/slide" Target="slide34.xml"/><Relationship Id="rId12" Type="http://schemas.openxmlformats.org/officeDocument/2006/relationships/slide" Target="slide29.xml"/><Relationship Id="rId2" Type="http://schemas.openxmlformats.org/officeDocument/2006/relationships/slide" Target="slide30.xml"/><Relationship Id="rId1" Type="http://schemas.openxmlformats.org/officeDocument/2006/relationships/slideLayout" Target="../slideLayouts/slideLayout17.xml"/><Relationship Id="rId6" Type="http://schemas.openxmlformats.org/officeDocument/2006/relationships/slide" Target="slide32.xml"/><Relationship Id="rId11" Type="http://schemas.openxmlformats.org/officeDocument/2006/relationships/slide" Target="slide28.xml"/><Relationship Id="rId5" Type="http://schemas.openxmlformats.org/officeDocument/2006/relationships/slide" Target="slide26.xml"/><Relationship Id="rId10" Type="http://schemas.openxmlformats.org/officeDocument/2006/relationships/slide" Target="slide33.xml"/><Relationship Id="rId4" Type="http://schemas.openxmlformats.org/officeDocument/2006/relationships/slide" Target="slide27.xml"/><Relationship Id="rId9" Type="http://schemas.openxmlformats.org/officeDocument/2006/relationships/slide" Target="slide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hyperlink" Target="https://solisservices.sharepoint.com/:p:/r/sites/10191/Gedeelde%20%20documenten/Teamdocumenten/Jaarplannen%20en%20Beleid/Jaarplannen/2023/Jaarplan%20CDS%202023.pptx?d=w2cd1d11630974256861ff3036a88b9ac&amp;csf=1&amp;web=1&amp;e=wySvCy" TargetMode="Externa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10.xml"/><Relationship Id="rId7" Type="http://schemas.openxmlformats.org/officeDocument/2006/relationships/slide" Target="slide13.xml"/><Relationship Id="rId2" Type="http://schemas.openxmlformats.org/officeDocument/2006/relationships/slide" Target="slide9.xml"/><Relationship Id="rId1" Type="http://schemas.openxmlformats.org/officeDocument/2006/relationships/slideLayout" Target="../slideLayouts/slideLayout17.xml"/><Relationship Id="rId6" Type="http://schemas.openxmlformats.org/officeDocument/2006/relationships/slide" Target="slide18.xml"/><Relationship Id="rId5" Type="http://schemas.openxmlformats.org/officeDocument/2006/relationships/slide" Target="slide12.xml"/><Relationship Id="rId10" Type="http://schemas.openxmlformats.org/officeDocument/2006/relationships/slide" Target="slide14.xml"/><Relationship Id="rId4" Type="http://schemas.openxmlformats.org/officeDocument/2006/relationships/slide" Target="slide11.xml"/><Relationship Id="rId9" Type="http://schemas.openxmlformats.org/officeDocument/2006/relationships/slide" Target="slide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hyperlink" Target="https://solisservices.sharepoint.com/sites/10191/Gedeelde%20%20documenten/Teamdocumenten/Handboek/Levman%20Handboek%20%5bVOOR%20IEDEREEN%5d/ITS%20inkoop%20en%20contract%20management%20processen%20%5bVOOR%20IEDEREEN%5d/Proces%201.%20Bepalen%20inkoopadvies%20%5bJose%5d/1.%20Bepalen%20inkoopadvies%201.0%20(230717)%20ONDERTEKEND.pdf"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472DDE3B-FE03-15D0-D47A-15764BEC7937}"/>
              </a:ext>
            </a:extLst>
          </p:cNvPr>
          <p:cNvSpPr>
            <a:spLocks noGrp="1"/>
          </p:cNvSpPr>
          <p:nvPr>
            <p:ph type="dt" sz="half" idx="2"/>
          </p:nvPr>
        </p:nvSpPr>
        <p:spPr>
          <a:xfrm>
            <a:off x="718947" y="3002633"/>
            <a:ext cx="2409331" cy="166942"/>
          </a:xfrm>
        </p:spPr>
        <p:txBody>
          <a:bodyPr/>
          <a:lstStyle/>
          <a:p>
            <a:fld id="{CF97DA82-84C5-4972-A41D-D2D51EA09891}" type="datetime3">
              <a:rPr lang="en-GB" smtClean="0"/>
              <a:pPr/>
              <a:t>20 December, 2024</a:t>
            </a:fld>
            <a:endParaRPr lang="en-GB" dirty="0"/>
          </a:p>
        </p:txBody>
      </p:sp>
      <p:sp>
        <p:nvSpPr>
          <p:cNvPr id="19" name="Tijdelijke aanduiding voor tekst 18">
            <a:extLst>
              <a:ext uri="{FF2B5EF4-FFF2-40B4-BE49-F238E27FC236}">
                <a16:creationId xmlns:a16="http://schemas.microsoft.com/office/drawing/2014/main" id="{92430AB9-EAD4-3B09-CCE0-BD15D9414C57}"/>
              </a:ext>
            </a:extLst>
          </p:cNvPr>
          <p:cNvSpPr>
            <a:spLocks noGrp="1"/>
          </p:cNvSpPr>
          <p:nvPr>
            <p:ph type="body" sz="quarter" idx="19"/>
          </p:nvPr>
        </p:nvSpPr>
        <p:spPr>
          <a:xfrm>
            <a:off x="721633" y="786160"/>
            <a:ext cx="4653255" cy="1661402"/>
          </a:xfrm>
        </p:spPr>
        <p:txBody>
          <a:bodyPr/>
          <a:lstStyle/>
          <a:p>
            <a:r>
              <a:rPr lang="nl-NL" dirty="0"/>
              <a:t>Inkoop en Contractmanagement Handboek</a:t>
            </a:r>
          </a:p>
        </p:txBody>
      </p:sp>
      <p:sp>
        <p:nvSpPr>
          <p:cNvPr id="40" name="Tijdelijke aanduiding voor tekst 39">
            <a:extLst>
              <a:ext uri="{FF2B5EF4-FFF2-40B4-BE49-F238E27FC236}">
                <a16:creationId xmlns:a16="http://schemas.microsoft.com/office/drawing/2014/main" id="{EE49449A-46C4-B01B-BF33-1172F6885704}"/>
              </a:ext>
            </a:extLst>
          </p:cNvPr>
          <p:cNvSpPr>
            <a:spLocks noGrp="1"/>
          </p:cNvSpPr>
          <p:nvPr>
            <p:ph type="body" sz="quarter" idx="18"/>
          </p:nvPr>
        </p:nvSpPr>
        <p:spPr/>
        <p:txBody>
          <a:bodyPr/>
          <a:lstStyle/>
          <a:p>
            <a:r>
              <a:rPr lang="nl-NL" dirty="0"/>
              <a:t> </a:t>
            </a:r>
          </a:p>
        </p:txBody>
      </p:sp>
    </p:spTree>
    <p:extLst>
      <p:ext uri="{BB962C8B-B14F-4D97-AF65-F5344CB8AC3E}">
        <p14:creationId xmlns:p14="http://schemas.microsoft.com/office/powerpoint/2010/main" val="380862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2519F0D-1DFB-EF15-A790-60A4C8AEA888}"/>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0A951F80-FE89-ACFC-D04D-F0BCBA66F5A3}"/>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E8EA4271-CAA6-9BE2-DCC0-89B22E2427E7}"/>
              </a:ext>
            </a:extLst>
          </p:cNvPr>
          <p:cNvSpPr>
            <a:spLocks noGrp="1"/>
          </p:cNvSpPr>
          <p:nvPr>
            <p:ph type="title"/>
          </p:nvPr>
        </p:nvSpPr>
        <p:spPr/>
        <p:txBody>
          <a:bodyPr/>
          <a:lstStyle/>
          <a:p>
            <a:r>
              <a:rPr lang="nl-NL" dirty="0"/>
              <a:t>Proces 3: Uitvoeren EVO</a:t>
            </a:r>
          </a:p>
        </p:txBody>
      </p:sp>
      <p:sp>
        <p:nvSpPr>
          <p:cNvPr id="5" name="TextBox 15">
            <a:extLst>
              <a:ext uri="{FF2B5EF4-FFF2-40B4-BE49-F238E27FC236}">
                <a16:creationId xmlns:a16="http://schemas.microsoft.com/office/drawing/2014/main" id="{AABE626A-A543-F91B-9D6C-5328D0532FD3}"/>
              </a:ext>
            </a:extLst>
          </p:cNvPr>
          <p:cNvSpPr txBox="1"/>
          <p:nvPr/>
        </p:nvSpPr>
        <p:spPr>
          <a:xfrm>
            <a:off x="1341014" y="1846219"/>
            <a:ext cx="3592936" cy="3754874"/>
          </a:xfrm>
          <a:prstGeom prst="rect">
            <a:avLst/>
          </a:prstGeom>
          <a:noFill/>
          <a:ln>
            <a:solidFill>
              <a:schemeClr val="bg1">
                <a:lumMod val="65000"/>
              </a:schemeClr>
            </a:solidFill>
          </a:ln>
        </p:spPr>
        <p:txBody>
          <a:bodyPr wrap="square" rtlCol="0">
            <a:spAutoFit/>
          </a:bodyPr>
          <a:lstStyle/>
          <a:p>
            <a:r>
              <a:rPr lang="nl-NL" sz="1400" b="1" dirty="0"/>
              <a:t>Link naar dit proces (laatste versie): </a:t>
            </a:r>
          </a:p>
          <a:p>
            <a:endParaRPr lang="nl-NL" sz="1400" b="1" dirty="0">
              <a:solidFill>
                <a:srgbClr val="0070C0"/>
              </a:solidFill>
            </a:endParaRPr>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5">
            <a:extLst>
              <a:ext uri="{FF2B5EF4-FFF2-40B4-BE49-F238E27FC236}">
                <a16:creationId xmlns:a16="http://schemas.microsoft.com/office/drawing/2014/main" id="{C64B1D32-E5F4-996F-16CE-5280A6D10012}"/>
              </a:ext>
            </a:extLst>
          </p:cNvPr>
          <p:cNvSpPr txBox="1"/>
          <p:nvPr/>
        </p:nvSpPr>
        <p:spPr>
          <a:xfrm>
            <a:off x="5228009" y="1846219"/>
            <a:ext cx="6373441" cy="3754874"/>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a:t>1234 Classificatie Invulformulier  |  </a:t>
            </a:r>
            <a:r>
              <a:rPr lang="nl-NL" sz="1400" dirty="0">
                <a:solidFill>
                  <a:srgbClr val="0070C0"/>
                </a:solidFill>
                <a:highlight>
                  <a:srgbClr val="FFFF00"/>
                </a:highlight>
              </a:rPr>
              <a:t>Klik hier</a:t>
            </a:r>
            <a:r>
              <a:rPr lang="nl-NL" sz="1400" dirty="0"/>
              <a:t>	</a:t>
            </a:r>
          </a:p>
          <a:p>
            <a:endParaRPr lang="nl-NL" sz="1400" dirty="0"/>
          </a:p>
          <a:p>
            <a:r>
              <a:rPr lang="nl-NL" sz="1400" dirty="0"/>
              <a:t>Privacy Intake  |  </a:t>
            </a:r>
            <a:r>
              <a:rPr lang="nl-NL" sz="1400" dirty="0">
                <a:solidFill>
                  <a:srgbClr val="0070C0"/>
                </a:solidFill>
                <a:highlight>
                  <a:srgbClr val="FFFF00"/>
                </a:highlight>
              </a:rPr>
              <a:t>Klik hier</a:t>
            </a:r>
          </a:p>
          <a:p>
            <a:endParaRPr lang="nl-NL" sz="1400" dirty="0"/>
          </a:p>
          <a:p>
            <a:r>
              <a:rPr lang="nl-NL" sz="1400" dirty="0"/>
              <a:t>BIV Classificatie  | </a:t>
            </a:r>
            <a:r>
              <a:rPr lang="nl-NL" sz="1400" dirty="0">
                <a:solidFill>
                  <a:srgbClr val="0070C0"/>
                </a:solidFill>
                <a:highlight>
                  <a:srgbClr val="FFFF00"/>
                </a:highlight>
              </a:rPr>
              <a:t>Klik hier</a:t>
            </a:r>
          </a:p>
          <a:p>
            <a:endParaRPr lang="nl-NL" sz="1400" dirty="0"/>
          </a:p>
          <a:p>
            <a:r>
              <a:rPr lang="nl-NL" sz="1400" dirty="0"/>
              <a:t>Inkoopvoorwaarden  |  </a:t>
            </a:r>
            <a:r>
              <a:rPr lang="nl-NL" sz="1400" dirty="0">
                <a:solidFill>
                  <a:srgbClr val="0070C0"/>
                </a:solidFill>
                <a:highlight>
                  <a:srgbClr val="FFFF00"/>
                </a:highlight>
              </a:rPr>
              <a:t>Klik hier</a:t>
            </a:r>
            <a:r>
              <a:rPr lang="nl-NL" sz="1400" dirty="0"/>
              <a:t>			</a:t>
            </a:r>
          </a:p>
          <a:p>
            <a:endParaRPr lang="nl-NL" sz="1400" dirty="0"/>
          </a:p>
          <a:p>
            <a:r>
              <a:rPr lang="nl-NL" sz="1400" dirty="0"/>
              <a:t>Verwerkersovereenkomst  |  </a:t>
            </a:r>
            <a:r>
              <a:rPr lang="nl-NL" sz="1400" dirty="0">
                <a:solidFill>
                  <a:srgbClr val="0070C0"/>
                </a:solidFill>
                <a:highlight>
                  <a:srgbClr val="FFFF00"/>
                </a:highlight>
              </a:rPr>
              <a:t>Klik hier</a:t>
            </a:r>
          </a:p>
          <a:p>
            <a:endParaRPr lang="nl-NL" sz="1400" dirty="0"/>
          </a:p>
          <a:p>
            <a:r>
              <a:rPr lang="nl-NL" sz="1400" dirty="0"/>
              <a:t>Mandaatlijst  |  </a:t>
            </a:r>
            <a:r>
              <a:rPr lang="nl-NL" sz="1400" dirty="0">
                <a:solidFill>
                  <a:srgbClr val="0070C0"/>
                </a:solidFill>
                <a:highlight>
                  <a:srgbClr val="FFFF00"/>
                </a:highlight>
              </a:rPr>
              <a:t>Klik hier</a:t>
            </a:r>
          </a:p>
          <a:p>
            <a:endParaRPr lang="nl-NL" sz="1400" dirty="0"/>
          </a:p>
          <a:p>
            <a:r>
              <a:rPr lang="nl-NL" sz="1400" dirty="0"/>
              <a:t>Voorblad bij indienen contract  |  </a:t>
            </a:r>
            <a:r>
              <a:rPr lang="nl-NL" sz="1400" dirty="0">
                <a:solidFill>
                  <a:srgbClr val="0070C0"/>
                </a:solidFill>
                <a:highlight>
                  <a:srgbClr val="FFFF00"/>
                </a:highlight>
              </a:rPr>
              <a:t>Klik hier</a:t>
            </a:r>
          </a:p>
          <a:p>
            <a:endParaRPr lang="nl-NL" sz="1400" dirty="0"/>
          </a:p>
          <a:p>
            <a:r>
              <a:rPr lang="nl-NL" sz="1400" dirty="0" err="1"/>
              <a:t>Levman</a:t>
            </a:r>
            <a:r>
              <a:rPr lang="nl-NL" sz="1400" dirty="0"/>
              <a:t> handleiding contract documentatie | </a:t>
            </a:r>
            <a:r>
              <a:rPr lang="nl-NL" sz="1400" dirty="0">
                <a:solidFill>
                  <a:srgbClr val="0070C0"/>
                </a:solidFill>
              </a:rPr>
              <a:t> </a:t>
            </a:r>
            <a:r>
              <a:rPr lang="nl-NL" sz="1400" dirty="0">
                <a:solidFill>
                  <a:srgbClr val="0070C0"/>
                </a:solidFill>
                <a:highlight>
                  <a:srgbClr val="FFFF00"/>
                </a:highlight>
              </a:rPr>
              <a:t>Klik hier</a:t>
            </a:r>
          </a:p>
        </p:txBody>
      </p:sp>
    </p:spTree>
    <p:extLst>
      <p:ext uri="{BB962C8B-B14F-4D97-AF65-F5344CB8AC3E}">
        <p14:creationId xmlns:p14="http://schemas.microsoft.com/office/powerpoint/2010/main" val="175494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3FCB59D-95D2-DCC3-B5D9-2CE7D2C8B5F9}"/>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9A963117-A103-6198-D306-50AD60F9C7EE}"/>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9B322B09-2F51-EB56-6871-FBCA13815A21}"/>
              </a:ext>
            </a:extLst>
          </p:cNvPr>
          <p:cNvSpPr>
            <a:spLocks noGrp="1"/>
          </p:cNvSpPr>
          <p:nvPr>
            <p:ph type="title"/>
          </p:nvPr>
        </p:nvSpPr>
        <p:spPr/>
        <p:txBody>
          <a:bodyPr/>
          <a:lstStyle/>
          <a:p>
            <a:r>
              <a:rPr lang="nl-NL" dirty="0"/>
              <a:t>Proces 4: Opstellen en aanleveren SLA en DAP</a:t>
            </a:r>
          </a:p>
        </p:txBody>
      </p:sp>
      <p:sp>
        <p:nvSpPr>
          <p:cNvPr id="5" name="TextBox 14">
            <a:extLst>
              <a:ext uri="{FF2B5EF4-FFF2-40B4-BE49-F238E27FC236}">
                <a16:creationId xmlns:a16="http://schemas.microsoft.com/office/drawing/2014/main" id="{853AA4D9-225C-7AA8-74E3-346B9A67D6E8}"/>
              </a:ext>
            </a:extLst>
          </p:cNvPr>
          <p:cNvSpPr txBox="1"/>
          <p:nvPr/>
        </p:nvSpPr>
        <p:spPr>
          <a:xfrm>
            <a:off x="1341014" y="1846219"/>
            <a:ext cx="3592936" cy="3108543"/>
          </a:xfrm>
          <a:prstGeom prst="rect">
            <a:avLst/>
          </a:prstGeom>
          <a:noFill/>
          <a:ln>
            <a:solidFill>
              <a:schemeClr val="bg1">
                <a:lumMod val="65000"/>
              </a:schemeClr>
            </a:solidFill>
          </a:ln>
        </p:spPr>
        <p:txBody>
          <a:bodyPr wrap="square" rtlCol="0">
            <a:spAutoFit/>
          </a:bodyPr>
          <a:lstStyle/>
          <a:p>
            <a:r>
              <a:rPr lang="nl-NL" sz="1400" b="1" dirty="0"/>
              <a:t>Link naar dit proces (laatste versie):</a:t>
            </a:r>
          </a:p>
          <a:p>
            <a:endParaRPr lang="nl-NL" sz="1400" b="1" dirty="0"/>
          </a:p>
          <a:p>
            <a:r>
              <a:rPr lang="nl-NL" sz="1400" dirty="0">
                <a:solidFill>
                  <a:srgbClr val="623E2B"/>
                </a:solidFill>
                <a:highlight>
                  <a:srgbClr val="FFFF00"/>
                </a:highlight>
              </a:rPr>
              <a:t>Klik hier</a:t>
            </a:r>
            <a:r>
              <a:rPr lang="nl-NL" sz="1400" b="1" dirty="0">
                <a:solidFill>
                  <a:srgbClr val="0070C0"/>
                </a:solidFill>
                <a:highlight>
                  <a:srgbClr val="FFFF00"/>
                </a:highlight>
              </a:rPr>
              <a:t> </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5">
            <a:extLst>
              <a:ext uri="{FF2B5EF4-FFF2-40B4-BE49-F238E27FC236}">
                <a16:creationId xmlns:a16="http://schemas.microsoft.com/office/drawing/2014/main" id="{95E44F40-F718-4B7A-24FB-1BEA4A1B07B9}"/>
              </a:ext>
            </a:extLst>
          </p:cNvPr>
          <p:cNvSpPr txBox="1"/>
          <p:nvPr/>
        </p:nvSpPr>
        <p:spPr>
          <a:xfrm>
            <a:off x="5228009" y="1846219"/>
            <a:ext cx="6373441" cy="3108543"/>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a:t>Template SLA  |  </a:t>
            </a:r>
            <a:r>
              <a:rPr lang="nl-NL" sz="1400" dirty="0">
                <a:solidFill>
                  <a:srgbClr val="0070C0"/>
                </a:solidFill>
                <a:highlight>
                  <a:srgbClr val="FFFF00"/>
                </a:highlight>
              </a:rPr>
              <a:t>Klik hier</a:t>
            </a:r>
            <a:r>
              <a:rPr lang="nl-NL" sz="1400" dirty="0"/>
              <a:t>	</a:t>
            </a:r>
          </a:p>
          <a:p>
            <a:endParaRPr lang="nl-NL" sz="1400" dirty="0"/>
          </a:p>
          <a:p>
            <a:r>
              <a:rPr lang="nl-NL" sz="1400" dirty="0"/>
              <a:t>Template DAP  |  </a:t>
            </a:r>
            <a:r>
              <a:rPr lang="nl-NL" sz="1400" dirty="0">
                <a:solidFill>
                  <a:srgbClr val="0070C0"/>
                </a:solidFill>
                <a:highlight>
                  <a:srgbClr val="FFFF00"/>
                </a:highlight>
              </a:rPr>
              <a:t>Klik hier</a:t>
            </a:r>
          </a:p>
          <a:p>
            <a:r>
              <a:rPr lang="nl-NL" sz="1400" dirty="0">
                <a:solidFill>
                  <a:srgbClr val="0070C0"/>
                </a:solidFill>
              </a:rPr>
              <a:t>	</a:t>
            </a:r>
            <a:r>
              <a:rPr lang="nl-NL" sz="1400" dirty="0"/>
              <a:t>			</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r>
              <a:rPr lang="nl-NL" sz="1400" i="1" dirty="0"/>
              <a:t>	</a:t>
            </a:r>
          </a:p>
        </p:txBody>
      </p:sp>
    </p:spTree>
    <p:extLst>
      <p:ext uri="{BB962C8B-B14F-4D97-AF65-F5344CB8AC3E}">
        <p14:creationId xmlns:p14="http://schemas.microsoft.com/office/powerpoint/2010/main" val="4119028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4BA39CD-631C-FC33-CFBB-45A187798246}"/>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5687D1DA-3C3F-E74A-C861-C40244BB6C6C}"/>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9947B066-90D9-2C70-E389-CEB4F583F04F}"/>
              </a:ext>
            </a:extLst>
          </p:cNvPr>
          <p:cNvSpPr>
            <a:spLocks noGrp="1"/>
          </p:cNvSpPr>
          <p:nvPr>
            <p:ph type="title"/>
          </p:nvPr>
        </p:nvSpPr>
        <p:spPr/>
        <p:txBody>
          <a:bodyPr/>
          <a:lstStyle/>
          <a:p>
            <a:r>
              <a:rPr lang="nl-NL" dirty="0"/>
              <a:t>Proces 5a: SLA Management</a:t>
            </a:r>
          </a:p>
        </p:txBody>
      </p:sp>
      <p:sp>
        <p:nvSpPr>
          <p:cNvPr id="5" name="TextBox 3">
            <a:extLst>
              <a:ext uri="{FF2B5EF4-FFF2-40B4-BE49-F238E27FC236}">
                <a16:creationId xmlns:a16="http://schemas.microsoft.com/office/drawing/2014/main" id="{6D0C465F-BD16-4473-8161-EE79771BFDF3}"/>
              </a:ext>
            </a:extLst>
          </p:cNvPr>
          <p:cNvSpPr txBox="1"/>
          <p:nvPr/>
        </p:nvSpPr>
        <p:spPr>
          <a:xfrm>
            <a:off x="1341014" y="1846219"/>
            <a:ext cx="3592936" cy="2893100"/>
          </a:xfrm>
          <a:prstGeom prst="rect">
            <a:avLst/>
          </a:prstGeom>
          <a:noFill/>
          <a:ln>
            <a:solidFill>
              <a:schemeClr val="bg1">
                <a:lumMod val="65000"/>
              </a:schemeClr>
            </a:solidFill>
          </a:ln>
        </p:spPr>
        <p:txBody>
          <a:bodyPr wrap="square" rtlCol="0">
            <a:spAutoFit/>
          </a:bodyPr>
          <a:lstStyle/>
          <a:p>
            <a:r>
              <a:rPr lang="nl-NL" sz="1400" b="1" dirty="0"/>
              <a:t>Link naar dit proces (laatste versie):</a:t>
            </a:r>
          </a:p>
          <a:p>
            <a:endParaRPr lang="nl-NL" sz="1400" b="1" dirty="0">
              <a:solidFill>
                <a:srgbClr val="0070C0"/>
              </a:solidFill>
            </a:endParaRPr>
          </a:p>
          <a:p>
            <a:r>
              <a:rPr lang="nl-NL" sz="1400" dirty="0">
                <a:solidFill>
                  <a:srgbClr val="0070C0"/>
                </a:solidFill>
                <a:highlight>
                  <a:srgbClr val="FFFF00"/>
                </a:highlight>
              </a:rPr>
              <a:t>Klik hier</a:t>
            </a:r>
            <a:r>
              <a:rPr lang="nl-NL" sz="1400" b="1" dirty="0">
                <a:solidFill>
                  <a:srgbClr val="0070C0"/>
                </a:solidFill>
                <a:highlight>
                  <a:srgbClr val="FFFF00"/>
                </a:highlight>
              </a:rPr>
              <a:t> </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5">
            <a:extLst>
              <a:ext uri="{FF2B5EF4-FFF2-40B4-BE49-F238E27FC236}">
                <a16:creationId xmlns:a16="http://schemas.microsoft.com/office/drawing/2014/main" id="{9E7FA131-D0D9-4F84-68F7-30C53A0A468E}"/>
              </a:ext>
            </a:extLst>
          </p:cNvPr>
          <p:cNvSpPr txBox="1"/>
          <p:nvPr/>
        </p:nvSpPr>
        <p:spPr>
          <a:xfrm>
            <a:off x="5228009" y="1846219"/>
            <a:ext cx="6373441" cy="2893100"/>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err="1"/>
              <a:t>Levman</a:t>
            </a:r>
            <a:r>
              <a:rPr lang="nl-NL" sz="1400" dirty="0"/>
              <a:t> handleiding contract documentatie  | </a:t>
            </a:r>
            <a:r>
              <a:rPr lang="nl-NL" sz="1400" dirty="0">
                <a:solidFill>
                  <a:srgbClr val="0070C0"/>
                </a:solidFill>
              </a:rPr>
              <a:t> </a:t>
            </a:r>
            <a:r>
              <a:rPr lang="nl-NL" sz="1400" dirty="0">
                <a:solidFill>
                  <a:srgbClr val="0070C0"/>
                </a:solidFill>
                <a:highlight>
                  <a:srgbClr val="FFFF00"/>
                </a:highlight>
              </a:rPr>
              <a:t>Klik hier</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r>
              <a:rPr lang="nl-NL" sz="1400" i="1" dirty="0"/>
              <a:t>	</a:t>
            </a:r>
          </a:p>
        </p:txBody>
      </p:sp>
    </p:spTree>
    <p:extLst>
      <p:ext uri="{BB962C8B-B14F-4D97-AF65-F5344CB8AC3E}">
        <p14:creationId xmlns:p14="http://schemas.microsoft.com/office/powerpoint/2010/main" val="86320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9E50C58-3B40-A73B-C8EB-5E7CDF02B5B5}"/>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8DC0E7D3-74AF-2062-029F-7BE1448BF881}"/>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5FAC7085-D5BA-5BE1-F6B6-896F0311C7F4}"/>
              </a:ext>
            </a:extLst>
          </p:cNvPr>
          <p:cNvSpPr>
            <a:spLocks noGrp="1"/>
          </p:cNvSpPr>
          <p:nvPr>
            <p:ph type="title"/>
          </p:nvPr>
        </p:nvSpPr>
        <p:spPr/>
        <p:txBody>
          <a:bodyPr/>
          <a:lstStyle/>
          <a:p>
            <a:r>
              <a:rPr lang="nl-NL" dirty="0"/>
              <a:t>Proces 5b: Contract Management</a:t>
            </a:r>
          </a:p>
        </p:txBody>
      </p:sp>
      <p:sp>
        <p:nvSpPr>
          <p:cNvPr id="5" name="TextBox 3">
            <a:extLst>
              <a:ext uri="{FF2B5EF4-FFF2-40B4-BE49-F238E27FC236}">
                <a16:creationId xmlns:a16="http://schemas.microsoft.com/office/drawing/2014/main" id="{CF45FD48-B670-D887-6425-78C5AAFC1E66}"/>
              </a:ext>
            </a:extLst>
          </p:cNvPr>
          <p:cNvSpPr txBox="1"/>
          <p:nvPr/>
        </p:nvSpPr>
        <p:spPr>
          <a:xfrm>
            <a:off x="1341014" y="1846219"/>
            <a:ext cx="3592936" cy="3323987"/>
          </a:xfrm>
          <a:prstGeom prst="rect">
            <a:avLst/>
          </a:prstGeom>
          <a:noFill/>
          <a:ln>
            <a:solidFill>
              <a:schemeClr val="bg1">
                <a:lumMod val="65000"/>
              </a:schemeClr>
            </a:solidFill>
          </a:ln>
        </p:spPr>
        <p:txBody>
          <a:bodyPr wrap="square" rtlCol="0">
            <a:spAutoFit/>
          </a:bodyPr>
          <a:lstStyle/>
          <a:p>
            <a:r>
              <a:rPr lang="nl-NL" sz="1400" b="1" dirty="0"/>
              <a:t>Link naar dit proces (laatste versie): </a:t>
            </a:r>
          </a:p>
          <a:p>
            <a:endParaRPr lang="nl-NL" sz="1400" b="1" dirty="0"/>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6">
            <a:extLst>
              <a:ext uri="{FF2B5EF4-FFF2-40B4-BE49-F238E27FC236}">
                <a16:creationId xmlns:a16="http://schemas.microsoft.com/office/drawing/2014/main" id="{77849D78-DB0A-4082-E6D0-C39BA9F3AF93}"/>
              </a:ext>
            </a:extLst>
          </p:cNvPr>
          <p:cNvSpPr txBox="1"/>
          <p:nvPr/>
        </p:nvSpPr>
        <p:spPr>
          <a:xfrm>
            <a:off x="5228009" y="1846219"/>
            <a:ext cx="6373441" cy="3323987"/>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err="1"/>
              <a:t>Levman</a:t>
            </a:r>
            <a:r>
              <a:rPr lang="nl-NL" sz="1400" dirty="0"/>
              <a:t> handleiding contract documentatie  | </a:t>
            </a:r>
            <a:r>
              <a:rPr lang="nl-NL" sz="1400" dirty="0">
                <a:solidFill>
                  <a:srgbClr val="0070C0"/>
                </a:solidFill>
              </a:rPr>
              <a:t> </a:t>
            </a:r>
            <a:r>
              <a:rPr lang="nl-NL" sz="1400" dirty="0">
                <a:solidFill>
                  <a:srgbClr val="0070C0"/>
                </a:solidFill>
                <a:highlight>
                  <a:srgbClr val="FFFF00"/>
                </a:highlight>
              </a:rPr>
              <a:t>Klik hier</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r>
              <a:rPr lang="nl-NL" sz="1400" i="1" dirty="0"/>
              <a:t>	</a:t>
            </a:r>
          </a:p>
        </p:txBody>
      </p:sp>
    </p:spTree>
    <p:extLst>
      <p:ext uri="{BB962C8B-B14F-4D97-AF65-F5344CB8AC3E}">
        <p14:creationId xmlns:p14="http://schemas.microsoft.com/office/powerpoint/2010/main" val="2485968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48E5F93-071A-A8B9-C0C1-1E632F760674}"/>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CE2571FD-46DB-49A6-14B3-30330B01B1AE}"/>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A80F4F2B-C6FE-E874-43E2-8A1EBC26B12E}"/>
              </a:ext>
            </a:extLst>
          </p:cNvPr>
          <p:cNvSpPr>
            <a:spLocks noGrp="1"/>
          </p:cNvSpPr>
          <p:nvPr>
            <p:ph type="title"/>
          </p:nvPr>
        </p:nvSpPr>
        <p:spPr/>
        <p:txBody>
          <a:bodyPr/>
          <a:lstStyle/>
          <a:p>
            <a:r>
              <a:rPr lang="nl-NL" dirty="0"/>
              <a:t>Proces 6: Risicobeheer leveranciers 1/2</a:t>
            </a:r>
          </a:p>
        </p:txBody>
      </p:sp>
      <p:sp>
        <p:nvSpPr>
          <p:cNvPr id="5" name="TextBox 12">
            <a:extLst>
              <a:ext uri="{FF2B5EF4-FFF2-40B4-BE49-F238E27FC236}">
                <a16:creationId xmlns:a16="http://schemas.microsoft.com/office/drawing/2014/main" id="{96D3E139-74E5-D390-FB8F-0DD32AEB2D42}"/>
              </a:ext>
            </a:extLst>
          </p:cNvPr>
          <p:cNvSpPr txBox="1"/>
          <p:nvPr/>
        </p:nvSpPr>
        <p:spPr>
          <a:xfrm>
            <a:off x="1341014" y="1846219"/>
            <a:ext cx="3592936" cy="2893100"/>
          </a:xfrm>
          <a:prstGeom prst="rect">
            <a:avLst/>
          </a:prstGeom>
          <a:noFill/>
          <a:ln>
            <a:solidFill>
              <a:schemeClr val="bg1">
                <a:lumMod val="65000"/>
              </a:schemeClr>
            </a:solidFill>
          </a:ln>
        </p:spPr>
        <p:txBody>
          <a:bodyPr wrap="square" rtlCol="0">
            <a:spAutoFit/>
          </a:bodyPr>
          <a:lstStyle/>
          <a:p>
            <a:r>
              <a:rPr lang="nl-NL" sz="1400" b="1" dirty="0"/>
              <a:t>Link naar dit proces (laatste versie): </a:t>
            </a:r>
          </a:p>
          <a:p>
            <a:endParaRPr lang="nl-NL" sz="1400" b="1" dirty="0">
              <a:solidFill>
                <a:srgbClr val="0070C0"/>
              </a:solidFill>
            </a:endParaRPr>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3">
            <a:extLst>
              <a:ext uri="{FF2B5EF4-FFF2-40B4-BE49-F238E27FC236}">
                <a16:creationId xmlns:a16="http://schemas.microsoft.com/office/drawing/2014/main" id="{7785C72F-D584-D216-A2B9-587BA0742215}"/>
              </a:ext>
            </a:extLst>
          </p:cNvPr>
          <p:cNvSpPr txBox="1"/>
          <p:nvPr/>
        </p:nvSpPr>
        <p:spPr>
          <a:xfrm>
            <a:off x="5228009" y="1846219"/>
            <a:ext cx="6373441" cy="2893100"/>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i="1" dirty="0"/>
          </a:p>
          <a:p>
            <a:r>
              <a:rPr lang="nl-NL" sz="1400" dirty="0"/>
              <a:t>Keuze methodiek leveranciers met hoogste afbreukrisico  | </a:t>
            </a:r>
          </a:p>
          <a:p>
            <a:endParaRPr lang="nl-NL" sz="1400" dirty="0"/>
          </a:p>
          <a:p>
            <a:r>
              <a:rPr lang="nl-NL" sz="1400" dirty="0"/>
              <a:t>Leverancier Risicoprofiel Invulformulier  |  </a:t>
            </a:r>
            <a:r>
              <a:rPr lang="nl-NL" sz="1400" dirty="0">
                <a:solidFill>
                  <a:srgbClr val="0070C0"/>
                </a:solidFill>
                <a:highlight>
                  <a:srgbClr val="FFFF00"/>
                </a:highlight>
              </a:rPr>
              <a:t>Klik hier</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p:txBody>
      </p:sp>
      <p:sp>
        <p:nvSpPr>
          <p:cNvPr id="7" name="TextBox 15">
            <a:extLst>
              <a:ext uri="{FF2B5EF4-FFF2-40B4-BE49-F238E27FC236}">
                <a16:creationId xmlns:a16="http://schemas.microsoft.com/office/drawing/2014/main" id="{2E9D070A-D091-07AB-065F-4D3CB7633E0D}"/>
              </a:ext>
            </a:extLst>
          </p:cNvPr>
          <p:cNvSpPr txBox="1"/>
          <p:nvPr/>
        </p:nvSpPr>
        <p:spPr>
          <a:xfrm>
            <a:off x="9839944" y="2304721"/>
            <a:ext cx="1219200" cy="253916"/>
          </a:xfrm>
          <a:prstGeom prst="rect">
            <a:avLst/>
          </a:prstGeom>
          <a:noFill/>
        </p:spPr>
        <p:txBody>
          <a:bodyPr wrap="square">
            <a:spAutoFit/>
          </a:bodyPr>
          <a:lstStyle/>
          <a:p>
            <a:r>
              <a:rPr lang="nl-NL" sz="1050" dirty="0"/>
              <a:t>Zie volgende slide</a:t>
            </a:r>
          </a:p>
        </p:txBody>
      </p:sp>
    </p:spTree>
    <p:extLst>
      <p:ext uri="{BB962C8B-B14F-4D97-AF65-F5344CB8AC3E}">
        <p14:creationId xmlns:p14="http://schemas.microsoft.com/office/powerpoint/2010/main" val="961539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EA2066-827E-4F13-C3C4-DA63D049559E}"/>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C2F91B7-C705-5E4B-1903-1638445DC0D2}"/>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CC07D56B-3B18-D0D7-A7F5-76613C2A0CB8}"/>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62229C39-11AC-500E-C98E-337C19D9FCFB}"/>
              </a:ext>
            </a:extLst>
          </p:cNvPr>
          <p:cNvSpPr>
            <a:spLocks noGrp="1"/>
          </p:cNvSpPr>
          <p:nvPr>
            <p:ph type="title"/>
          </p:nvPr>
        </p:nvSpPr>
        <p:spPr/>
        <p:txBody>
          <a:bodyPr/>
          <a:lstStyle/>
          <a:p>
            <a:r>
              <a:rPr lang="nl-NL" dirty="0"/>
              <a:t>Proces 6: Risicobeheer leveranciers 2/2</a:t>
            </a:r>
          </a:p>
        </p:txBody>
      </p:sp>
      <p:sp>
        <p:nvSpPr>
          <p:cNvPr id="8" name="TextBox 1">
            <a:extLst>
              <a:ext uri="{FF2B5EF4-FFF2-40B4-BE49-F238E27FC236}">
                <a16:creationId xmlns:a16="http://schemas.microsoft.com/office/drawing/2014/main" id="{42D5DF93-BCEE-28C2-0E19-824EF0F08CA9}"/>
              </a:ext>
            </a:extLst>
          </p:cNvPr>
          <p:cNvSpPr txBox="1"/>
          <p:nvPr/>
        </p:nvSpPr>
        <p:spPr>
          <a:xfrm>
            <a:off x="1204701" y="1502656"/>
            <a:ext cx="10837947" cy="4558221"/>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nl-NL" sz="1400" b="1" dirty="0"/>
              <a:t>Methode waarmee [</a:t>
            </a:r>
            <a:r>
              <a:rPr lang="nl-NL" sz="1400" b="1" dirty="0">
                <a:highlight>
                  <a:srgbClr val="FFFF00"/>
                </a:highlight>
              </a:rPr>
              <a:t>Dienst ICT</a:t>
            </a:r>
            <a:r>
              <a:rPr lang="nl-NL" sz="1400" b="1" dirty="0"/>
              <a:t>] haar hoog risico leveranciers selecteert</a:t>
            </a:r>
          </a:p>
          <a:p>
            <a:endParaRPr lang="nl-NL" sz="1400" b="1" dirty="0"/>
          </a:p>
          <a:p>
            <a:r>
              <a:rPr lang="nl-NL" sz="1400" b="1" dirty="0"/>
              <a:t>Methodiek</a:t>
            </a:r>
          </a:p>
          <a:p>
            <a:r>
              <a:rPr lang="nl-NL" sz="1400" dirty="0"/>
              <a:t>Welke leveranciers brengen voor [Dienst ICT] een relatief hoog afbreukrisico met zich mee? En worden daarom meer gedetailleerd bekeken en besproken op MT niveau? </a:t>
            </a:r>
            <a:r>
              <a:rPr lang="nl-NL" sz="1400" baseline="0" dirty="0"/>
              <a:t>Dat zijn die leveranciers die voldoen aan de volgende voorwaarden:</a:t>
            </a:r>
          </a:p>
          <a:p>
            <a:endParaRPr lang="nl-NL" sz="1400" dirty="0"/>
          </a:p>
          <a:p>
            <a:pPr marL="285750" indent="-285750">
              <a:buFont typeface="Arial" panose="020B0604020202020204" pitchFamily="34" charset="0"/>
              <a:buChar char="•"/>
            </a:pPr>
            <a:r>
              <a:rPr lang="nl-NL" sz="1400" baseline="0" dirty="0"/>
              <a:t>Leverancier wordt door </a:t>
            </a:r>
            <a:r>
              <a:rPr lang="nl-NL" sz="1400" dirty="0"/>
              <a:t>[</a:t>
            </a:r>
            <a:r>
              <a:rPr lang="nl-NL" sz="1400" dirty="0">
                <a:highlight>
                  <a:srgbClr val="FFFF00"/>
                </a:highlight>
              </a:rPr>
              <a:t>Dienst ICT</a:t>
            </a:r>
            <a:r>
              <a:rPr lang="nl-NL" sz="1400" dirty="0"/>
              <a:t>]</a:t>
            </a:r>
            <a:r>
              <a:rPr lang="nl-NL" sz="1400" baseline="0" dirty="0"/>
              <a:t> geselecteerd en gecontracteerd</a:t>
            </a:r>
            <a:r>
              <a:rPr lang="nl-NL" sz="1400" dirty="0"/>
              <a:t>; </a:t>
            </a:r>
            <a:r>
              <a:rPr lang="nl-NL" sz="1400" dirty="0" err="1">
                <a:latin typeface="Calibri" panose="020F0502020204030204" pitchFamily="34" charset="0"/>
                <a:cs typeface="Calibri" panose="020F0502020204030204" pitchFamily="34" charset="0"/>
              </a:rPr>
              <a:t>èn</a:t>
            </a:r>
            <a:endParaRPr lang="nl-NL" sz="1400" dirty="0"/>
          </a:p>
          <a:p>
            <a:pPr marL="285750" indent="-285750">
              <a:buFont typeface="Arial" panose="020B0604020202020204" pitchFamily="34" charset="0"/>
              <a:buChar char="•"/>
            </a:pPr>
            <a:r>
              <a:rPr lang="nl-NL" sz="1400" dirty="0"/>
              <a:t>L</a:t>
            </a:r>
            <a:r>
              <a:rPr lang="nl-NL" sz="1400" baseline="0" dirty="0"/>
              <a:t>everancier levert een dienst die door het BCM team is geclassificeerd als essentieel voor een </a:t>
            </a:r>
            <a:r>
              <a:rPr lang="nl-NL" sz="1400" dirty="0">
                <a:solidFill>
                  <a:schemeClr val="dk1"/>
                </a:solidFill>
                <a:effectLst/>
                <a:latin typeface="+mn-lt"/>
                <a:ea typeface="+mn-ea"/>
                <a:cs typeface="+mn-cs"/>
              </a:rPr>
              <a:t>prioriteit 1 </a:t>
            </a:r>
            <a:r>
              <a:rPr lang="nl-NL" sz="1400" baseline="0" dirty="0"/>
              <a:t>bedrijf kritisch proces*; </a:t>
            </a:r>
            <a:r>
              <a:rPr lang="nl-NL" sz="1400" dirty="0" err="1">
                <a:latin typeface="Calibri" panose="020F0502020204030204" pitchFamily="34" charset="0"/>
                <a:cs typeface="Calibri" panose="020F0502020204030204" pitchFamily="34" charset="0"/>
              </a:rPr>
              <a:t>èn</a:t>
            </a:r>
            <a:endParaRPr lang="nl-NL" sz="1400" baseline="0" dirty="0">
              <a:solidFill>
                <a:srgbClr val="FF0000"/>
              </a:solidFill>
            </a:endParaRPr>
          </a:p>
          <a:p>
            <a:pPr marL="285750" indent="-285750">
              <a:buFont typeface="Arial" panose="020B0604020202020204" pitchFamily="34" charset="0"/>
              <a:buChar char="•"/>
            </a:pPr>
            <a:r>
              <a:rPr lang="nl-NL" sz="1400" dirty="0"/>
              <a:t>L</a:t>
            </a:r>
            <a:r>
              <a:rPr lang="nl-NL" sz="1400" baseline="0" dirty="0"/>
              <a:t>everancier levert </a:t>
            </a:r>
            <a:r>
              <a:rPr lang="nl-NL" sz="1400" baseline="0" dirty="0">
                <a:solidFill>
                  <a:schemeClr val="dk1"/>
                </a:solidFill>
                <a:effectLst/>
                <a:latin typeface="+mn-lt"/>
                <a:ea typeface="+mn-ea"/>
                <a:cs typeface="+mn-cs"/>
              </a:rPr>
              <a:t>een </a:t>
            </a:r>
            <a:r>
              <a:rPr lang="nl-NL" sz="1400" baseline="0" dirty="0"/>
              <a:t>dienst met BIV score waarin minimaal 1 keer een '3' in staat; </a:t>
            </a:r>
            <a:r>
              <a:rPr lang="nl-NL" sz="1400" dirty="0" err="1">
                <a:latin typeface="Calibri" panose="020F0502020204030204" pitchFamily="34" charset="0"/>
                <a:cs typeface="Calibri" panose="020F0502020204030204" pitchFamily="34" charset="0"/>
              </a:rPr>
              <a:t>èn</a:t>
            </a:r>
            <a:endParaRPr lang="nl-NL" sz="1400" baseline="0" dirty="0"/>
          </a:p>
          <a:p>
            <a:pPr marL="285750" indent="-285750">
              <a:buFont typeface="Arial" panose="020B0604020202020204" pitchFamily="34" charset="0"/>
              <a:buChar char="•"/>
            </a:pPr>
            <a:r>
              <a:rPr lang="nl-NL" sz="1400" dirty="0"/>
              <a:t>L</a:t>
            </a:r>
            <a:r>
              <a:rPr lang="nl-NL" sz="1400" baseline="0" dirty="0"/>
              <a:t>everancier levert </a:t>
            </a:r>
            <a:r>
              <a:rPr lang="nl-NL" sz="1400" baseline="0" dirty="0">
                <a:solidFill>
                  <a:schemeClr val="dk1"/>
                </a:solidFill>
                <a:effectLst/>
                <a:latin typeface="+mn-lt"/>
                <a:ea typeface="+mn-ea"/>
                <a:cs typeface="+mn-cs"/>
              </a:rPr>
              <a:t>een </a:t>
            </a:r>
            <a:r>
              <a:rPr lang="nl-NL" sz="1400" baseline="0" dirty="0"/>
              <a:t>dienst onder een contract dat een '1’  score op de 1234 Classificatie. </a:t>
            </a:r>
          </a:p>
          <a:p>
            <a:endParaRPr lang="nl-NL" sz="1400" dirty="0"/>
          </a:p>
          <a:p>
            <a:r>
              <a:rPr lang="nl-NL" sz="1400" dirty="0"/>
              <a:t>Van de leveranciers die aan deze voorwaarden voldoen wordt een Leverancier Risicoprofiel ingevuld. Dit doet de </a:t>
            </a:r>
            <a:r>
              <a:rPr lang="nl-NL" sz="1400" dirty="0">
                <a:highlight>
                  <a:srgbClr val="FFFF00"/>
                </a:highlight>
              </a:rPr>
              <a:t>Contractmanager</a:t>
            </a:r>
            <a:r>
              <a:rPr lang="nl-NL" sz="1400" dirty="0"/>
              <a:t> samen met de </a:t>
            </a:r>
            <a:r>
              <a:rPr lang="nl-NL" sz="1400" dirty="0">
                <a:highlight>
                  <a:srgbClr val="FFFF00"/>
                </a:highlight>
              </a:rPr>
              <a:t>SLA manager </a:t>
            </a:r>
            <a:r>
              <a:rPr lang="nl-NL" sz="1400" dirty="0"/>
              <a:t>en de </a:t>
            </a:r>
            <a:r>
              <a:rPr lang="nl-NL" sz="1400" dirty="0">
                <a:highlight>
                  <a:srgbClr val="FFFF00"/>
                </a:highlight>
              </a:rPr>
              <a:t>Diensteigenaar</a:t>
            </a:r>
            <a:r>
              <a:rPr lang="nl-NL" sz="1400" dirty="0"/>
              <a:t>. Eventueel wordt daar de </a:t>
            </a:r>
            <a:r>
              <a:rPr lang="nl-NL" sz="1400" dirty="0">
                <a:highlight>
                  <a:srgbClr val="FFFF00"/>
                </a:highlight>
              </a:rPr>
              <a:t>product manager </a:t>
            </a:r>
            <a:r>
              <a:rPr lang="nl-NL" sz="1400" dirty="0"/>
              <a:t>en andere relevante stakeholders er ook bij betrokken.</a:t>
            </a:r>
          </a:p>
          <a:p>
            <a:r>
              <a:rPr lang="nl-NL" sz="1400" dirty="0"/>
              <a:t>Waarna de resultaten worden besproken met het MT. E.e.a. zoals omschreven in proces 6.</a:t>
            </a:r>
          </a:p>
          <a:p>
            <a:endParaRPr lang="nl-NL" sz="1400" baseline="0" dirty="0"/>
          </a:p>
          <a:p>
            <a:r>
              <a:rPr lang="nl-NL" sz="1400" b="1" baseline="0" dirty="0"/>
              <a:t>Langere termijn?</a:t>
            </a:r>
          </a:p>
          <a:p>
            <a:pPr marL="0" marR="0" lvl="0" indent="0" defTabSz="914400" eaLnBrk="1" fontAlgn="auto" latinLnBrk="0" hangingPunct="1">
              <a:lnSpc>
                <a:spcPct val="100000"/>
              </a:lnSpc>
              <a:spcBef>
                <a:spcPts val="0"/>
              </a:spcBef>
              <a:spcAft>
                <a:spcPts val="0"/>
              </a:spcAft>
              <a:buClrTx/>
              <a:buSzTx/>
              <a:buFontTx/>
              <a:buNone/>
              <a:tabLst/>
              <a:defRPr/>
            </a:pPr>
            <a:r>
              <a:rPr lang="nl-NL" sz="1400" dirty="0">
                <a:solidFill>
                  <a:schemeClr val="dk1"/>
                </a:solidFill>
                <a:effectLst/>
                <a:latin typeface="+mn-lt"/>
                <a:ea typeface="+mn-ea"/>
                <a:cs typeface="+mn-cs"/>
              </a:rPr>
              <a:t>Het is van belang regelmatig te evalueren of bovenstaande methodiek álle leveranciers in kaart brengt die daadwerkelijk een relatief hoog afbreuk risico voo</a:t>
            </a:r>
            <a:r>
              <a:rPr lang="nl-NL" sz="1400" dirty="0"/>
              <a:t>r de [</a:t>
            </a:r>
            <a:r>
              <a:rPr lang="nl-NL" sz="1400" dirty="0">
                <a:highlight>
                  <a:srgbClr val="FFFF00"/>
                </a:highlight>
              </a:rPr>
              <a:t>Naam verkort</a:t>
            </a:r>
            <a:r>
              <a:rPr lang="nl-NL" sz="1400" dirty="0"/>
              <a:t>] met zich meebrengen. Misschien missen er hoog risico leveranciers? </a:t>
            </a:r>
            <a:r>
              <a:rPr lang="nl-NL" sz="1400" dirty="0" err="1">
                <a:solidFill>
                  <a:sysClr val="windowText" lastClr="000000"/>
                </a:solidFill>
              </a:rPr>
              <a:t>Levman</a:t>
            </a:r>
            <a:r>
              <a:rPr lang="nl-NL" sz="1400" dirty="0">
                <a:solidFill>
                  <a:sysClr val="windowText" lastClr="000000"/>
                </a:solidFill>
              </a:rPr>
              <a:t> contract management is verantwoordelijk voor het evalueren en verbeteren van deze methodiek wanneer nodig. </a:t>
            </a:r>
          </a:p>
          <a:p>
            <a:endParaRPr lang="nl-NL" sz="1400" baseline="0" dirty="0">
              <a:solidFill>
                <a:sysClr val="windowText" lastClr="000000"/>
              </a:solidFill>
            </a:endParaRPr>
          </a:p>
        </p:txBody>
      </p:sp>
    </p:spTree>
    <p:extLst>
      <p:ext uri="{BB962C8B-B14F-4D97-AF65-F5344CB8AC3E}">
        <p14:creationId xmlns:p14="http://schemas.microsoft.com/office/powerpoint/2010/main" val="24755797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3624069-1D69-C88D-E8C6-080185781C7E}"/>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91E31BB1-C5B8-F6E0-74C6-3A134980645E}"/>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861FC9C8-66C9-6418-9E0E-227CE572C48B}"/>
              </a:ext>
            </a:extLst>
          </p:cNvPr>
          <p:cNvSpPr>
            <a:spLocks noGrp="1"/>
          </p:cNvSpPr>
          <p:nvPr>
            <p:ph type="title"/>
          </p:nvPr>
        </p:nvSpPr>
        <p:spPr/>
        <p:txBody>
          <a:bodyPr/>
          <a:lstStyle/>
          <a:p>
            <a:r>
              <a:rPr lang="nl-NL" dirty="0"/>
              <a:t>Proces 7: Beheer certificeringen leveranciers</a:t>
            </a:r>
          </a:p>
        </p:txBody>
      </p:sp>
      <p:sp>
        <p:nvSpPr>
          <p:cNvPr id="5" name="TextBox 12">
            <a:extLst>
              <a:ext uri="{FF2B5EF4-FFF2-40B4-BE49-F238E27FC236}">
                <a16:creationId xmlns:a16="http://schemas.microsoft.com/office/drawing/2014/main" id="{5B6F8FA0-7D4A-3407-5B6E-60EB4C5C399E}"/>
              </a:ext>
            </a:extLst>
          </p:cNvPr>
          <p:cNvSpPr txBox="1"/>
          <p:nvPr/>
        </p:nvSpPr>
        <p:spPr>
          <a:xfrm>
            <a:off x="1341014" y="1846219"/>
            <a:ext cx="3592936" cy="2893100"/>
          </a:xfrm>
          <a:prstGeom prst="rect">
            <a:avLst/>
          </a:prstGeom>
          <a:noFill/>
          <a:ln>
            <a:solidFill>
              <a:schemeClr val="bg1">
                <a:lumMod val="65000"/>
              </a:schemeClr>
            </a:solidFill>
          </a:ln>
        </p:spPr>
        <p:txBody>
          <a:bodyPr wrap="square" rtlCol="0">
            <a:spAutoFit/>
          </a:bodyPr>
          <a:lstStyle/>
          <a:p>
            <a:r>
              <a:rPr lang="nl-NL" sz="1400" b="1" dirty="0"/>
              <a:t>Link naar dit proces (laatste versie): </a:t>
            </a:r>
          </a:p>
          <a:p>
            <a:endParaRPr lang="nl-NL" sz="1400" b="1" dirty="0">
              <a:solidFill>
                <a:srgbClr val="0070C0"/>
              </a:solidFill>
            </a:endParaRPr>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3">
            <a:extLst>
              <a:ext uri="{FF2B5EF4-FFF2-40B4-BE49-F238E27FC236}">
                <a16:creationId xmlns:a16="http://schemas.microsoft.com/office/drawing/2014/main" id="{F6FBC43C-FE1C-7479-3398-AA2BBDF1CEE1}"/>
              </a:ext>
            </a:extLst>
          </p:cNvPr>
          <p:cNvSpPr txBox="1"/>
          <p:nvPr/>
        </p:nvSpPr>
        <p:spPr>
          <a:xfrm>
            <a:off x="5228009" y="1846219"/>
            <a:ext cx="6373441" cy="2893100"/>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err="1"/>
              <a:t>Levman</a:t>
            </a:r>
            <a:r>
              <a:rPr lang="nl-NL" sz="1400" dirty="0"/>
              <a:t> handleiding contract documentatie  | </a:t>
            </a:r>
            <a:r>
              <a:rPr lang="nl-NL" sz="1400" dirty="0">
                <a:solidFill>
                  <a:srgbClr val="0070C0"/>
                </a:solidFill>
              </a:rPr>
              <a:t> </a:t>
            </a:r>
            <a:r>
              <a:rPr lang="nl-NL" sz="1400" dirty="0">
                <a:solidFill>
                  <a:srgbClr val="0070C0"/>
                </a:solidFill>
                <a:highlight>
                  <a:srgbClr val="FFFF00"/>
                </a:highlight>
              </a:rPr>
              <a:t>Klik hier</a:t>
            </a:r>
          </a:p>
          <a:p>
            <a:endParaRPr lang="nl-NL" sz="1400" i="1" dirty="0"/>
          </a:p>
          <a:p>
            <a:r>
              <a:rPr lang="nl-NL" sz="1400" i="1" dirty="0"/>
              <a:t>	</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p:txBody>
      </p:sp>
    </p:spTree>
    <p:extLst>
      <p:ext uri="{BB962C8B-B14F-4D97-AF65-F5344CB8AC3E}">
        <p14:creationId xmlns:p14="http://schemas.microsoft.com/office/powerpoint/2010/main" val="2918561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45A5EA7-9D11-B5D0-F8A3-C3CC5B758A45}"/>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4F597BA6-BB26-0987-41E9-46A01B8E2BAE}"/>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975CE31B-4ED7-58A9-788D-A5BC0EADBB61}"/>
              </a:ext>
            </a:extLst>
          </p:cNvPr>
          <p:cNvSpPr>
            <a:spLocks noGrp="1"/>
          </p:cNvSpPr>
          <p:nvPr>
            <p:ph type="title"/>
          </p:nvPr>
        </p:nvSpPr>
        <p:spPr/>
        <p:txBody>
          <a:bodyPr/>
          <a:lstStyle/>
          <a:p>
            <a:r>
              <a:rPr lang="nl-NL" dirty="0"/>
              <a:t>Proces 8: Verlengen of opzeggen contract</a:t>
            </a:r>
          </a:p>
        </p:txBody>
      </p:sp>
      <p:sp>
        <p:nvSpPr>
          <p:cNvPr id="5" name="TextBox 3">
            <a:extLst>
              <a:ext uri="{FF2B5EF4-FFF2-40B4-BE49-F238E27FC236}">
                <a16:creationId xmlns:a16="http://schemas.microsoft.com/office/drawing/2014/main" id="{E6A832EC-D3DE-EDFD-9A66-DBC8D43A73D2}"/>
              </a:ext>
            </a:extLst>
          </p:cNvPr>
          <p:cNvSpPr txBox="1"/>
          <p:nvPr/>
        </p:nvSpPr>
        <p:spPr>
          <a:xfrm>
            <a:off x="1341014" y="1846219"/>
            <a:ext cx="3592936" cy="3108543"/>
          </a:xfrm>
          <a:prstGeom prst="rect">
            <a:avLst/>
          </a:prstGeom>
          <a:noFill/>
          <a:ln>
            <a:solidFill>
              <a:schemeClr val="bg1">
                <a:lumMod val="65000"/>
              </a:schemeClr>
            </a:solidFill>
          </a:ln>
        </p:spPr>
        <p:txBody>
          <a:bodyPr wrap="square" rtlCol="0">
            <a:spAutoFit/>
          </a:bodyPr>
          <a:lstStyle/>
          <a:p>
            <a:r>
              <a:rPr lang="nl-NL" sz="1400" b="1" dirty="0"/>
              <a:t>Link naar dit proces (laatste versie): </a:t>
            </a:r>
          </a:p>
          <a:p>
            <a:endParaRPr lang="nl-NL" sz="1400" b="1" dirty="0"/>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5">
            <a:extLst>
              <a:ext uri="{FF2B5EF4-FFF2-40B4-BE49-F238E27FC236}">
                <a16:creationId xmlns:a16="http://schemas.microsoft.com/office/drawing/2014/main" id="{33C07850-DEF8-6864-CA3D-3540DBF59E58}"/>
              </a:ext>
            </a:extLst>
          </p:cNvPr>
          <p:cNvSpPr txBox="1"/>
          <p:nvPr/>
        </p:nvSpPr>
        <p:spPr>
          <a:xfrm>
            <a:off x="5228009" y="1846219"/>
            <a:ext cx="6373441" cy="3108543"/>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a:t>Geen</a:t>
            </a:r>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a:p>
            <a:endParaRPr lang="nl-NL" sz="1400" i="1" dirty="0"/>
          </a:p>
        </p:txBody>
      </p:sp>
    </p:spTree>
    <p:extLst>
      <p:ext uri="{BB962C8B-B14F-4D97-AF65-F5344CB8AC3E}">
        <p14:creationId xmlns:p14="http://schemas.microsoft.com/office/powerpoint/2010/main" val="3948247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6D328F2-4E4B-8500-0CBD-1262DD184977}"/>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A5501DA3-101C-7343-323C-25C5A2E0142B}"/>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FB378D89-5747-4005-A228-F0C75EF148B5}"/>
              </a:ext>
            </a:extLst>
          </p:cNvPr>
          <p:cNvSpPr>
            <a:spLocks noGrp="1"/>
          </p:cNvSpPr>
          <p:nvPr>
            <p:ph type="title"/>
          </p:nvPr>
        </p:nvSpPr>
        <p:spPr/>
        <p:txBody>
          <a:bodyPr/>
          <a:lstStyle/>
          <a:p>
            <a:r>
              <a:rPr lang="nl-NL" dirty="0"/>
              <a:t>Handleiding behorende bij processen</a:t>
            </a:r>
          </a:p>
        </p:txBody>
      </p:sp>
      <p:pic>
        <p:nvPicPr>
          <p:cNvPr id="5" name="Picture 18">
            <a:extLst>
              <a:ext uri="{FF2B5EF4-FFF2-40B4-BE49-F238E27FC236}">
                <a16:creationId xmlns:a16="http://schemas.microsoft.com/office/drawing/2014/main" id="{8C713B83-7E36-C8F2-9EB5-A6327DA77CC4}"/>
              </a:ext>
            </a:extLst>
          </p:cNvPr>
          <p:cNvPicPr>
            <a:picLocks noChangeAspect="1"/>
          </p:cNvPicPr>
          <p:nvPr/>
        </p:nvPicPr>
        <p:blipFill>
          <a:blip r:embed="rId2"/>
          <a:stretch>
            <a:fillRect/>
          </a:stretch>
        </p:blipFill>
        <p:spPr>
          <a:xfrm>
            <a:off x="6172301" y="2930909"/>
            <a:ext cx="2861329" cy="1692148"/>
          </a:xfrm>
          <a:prstGeom prst="rect">
            <a:avLst/>
          </a:prstGeom>
        </p:spPr>
      </p:pic>
      <p:sp>
        <p:nvSpPr>
          <p:cNvPr id="6" name="TextBox 13">
            <a:extLst>
              <a:ext uri="{FF2B5EF4-FFF2-40B4-BE49-F238E27FC236}">
                <a16:creationId xmlns:a16="http://schemas.microsoft.com/office/drawing/2014/main" id="{662C6AFA-1C26-7F7C-60F6-8D59161E0E96}"/>
              </a:ext>
            </a:extLst>
          </p:cNvPr>
          <p:cNvSpPr txBox="1"/>
          <p:nvPr/>
        </p:nvSpPr>
        <p:spPr>
          <a:xfrm>
            <a:off x="686904" y="1248105"/>
            <a:ext cx="3010828" cy="246157"/>
          </a:xfrm>
          <a:prstGeom prst="rect">
            <a:avLst/>
          </a:prstGeom>
          <a:noFill/>
        </p:spPr>
        <p:txBody>
          <a:bodyPr wrap="square" lIns="0" tIns="0" rIns="0" bIns="0" rtlCol="0">
            <a:spAutoFit/>
          </a:bodyPr>
          <a:lstStyle/>
          <a:p>
            <a:r>
              <a:rPr lang="nl-NL" sz="1600" b="1" dirty="0"/>
              <a:t>Vormen van figuurtjes</a:t>
            </a:r>
          </a:p>
        </p:txBody>
      </p:sp>
      <p:sp>
        <p:nvSpPr>
          <p:cNvPr id="7" name="Rectangle 1">
            <a:extLst>
              <a:ext uri="{FF2B5EF4-FFF2-40B4-BE49-F238E27FC236}">
                <a16:creationId xmlns:a16="http://schemas.microsoft.com/office/drawing/2014/main" id="{B02FD6D7-7DB4-C795-E972-FF2C58EE0428}"/>
              </a:ext>
            </a:extLst>
          </p:cNvPr>
          <p:cNvSpPr/>
          <p:nvPr/>
        </p:nvSpPr>
        <p:spPr>
          <a:xfrm>
            <a:off x="686904" y="1918404"/>
            <a:ext cx="606018" cy="35187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8" name="TextBox 2">
            <a:extLst>
              <a:ext uri="{FF2B5EF4-FFF2-40B4-BE49-F238E27FC236}">
                <a16:creationId xmlns:a16="http://schemas.microsoft.com/office/drawing/2014/main" id="{C47D9F7E-417A-9BBE-BD26-41797642913F}"/>
              </a:ext>
            </a:extLst>
          </p:cNvPr>
          <p:cNvSpPr txBox="1"/>
          <p:nvPr/>
        </p:nvSpPr>
        <p:spPr>
          <a:xfrm>
            <a:off x="1385363" y="1973058"/>
            <a:ext cx="2507527" cy="215388"/>
          </a:xfrm>
          <a:prstGeom prst="rect">
            <a:avLst/>
          </a:prstGeom>
          <a:noFill/>
        </p:spPr>
        <p:txBody>
          <a:bodyPr wrap="square" lIns="0" tIns="0" rIns="0" bIns="0" rtlCol="0">
            <a:spAutoFit/>
          </a:bodyPr>
          <a:lstStyle/>
          <a:p>
            <a:r>
              <a:rPr lang="nl-NL" sz="1400" dirty="0"/>
              <a:t>= ‘gewone’ proces stap</a:t>
            </a:r>
          </a:p>
        </p:txBody>
      </p:sp>
      <p:sp>
        <p:nvSpPr>
          <p:cNvPr id="9" name="Flowchart: Terminator 3">
            <a:extLst>
              <a:ext uri="{FF2B5EF4-FFF2-40B4-BE49-F238E27FC236}">
                <a16:creationId xmlns:a16="http://schemas.microsoft.com/office/drawing/2014/main" id="{367A9B27-CEA1-85DC-C4EC-8B45AE8B9300}"/>
              </a:ext>
            </a:extLst>
          </p:cNvPr>
          <p:cNvSpPr/>
          <p:nvPr/>
        </p:nvSpPr>
        <p:spPr>
          <a:xfrm>
            <a:off x="686904" y="3226135"/>
            <a:ext cx="606018" cy="351876"/>
          </a:xfrm>
          <a:prstGeom prst="flowChartTermina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10" name="TextBox 4">
            <a:extLst>
              <a:ext uri="{FF2B5EF4-FFF2-40B4-BE49-F238E27FC236}">
                <a16:creationId xmlns:a16="http://schemas.microsoft.com/office/drawing/2014/main" id="{09DAE246-FD00-49E4-1AA1-31CE472DA581}"/>
              </a:ext>
            </a:extLst>
          </p:cNvPr>
          <p:cNvSpPr txBox="1"/>
          <p:nvPr/>
        </p:nvSpPr>
        <p:spPr>
          <a:xfrm>
            <a:off x="1373381" y="3265556"/>
            <a:ext cx="3495299" cy="215388"/>
          </a:xfrm>
          <a:prstGeom prst="rect">
            <a:avLst/>
          </a:prstGeom>
          <a:noFill/>
        </p:spPr>
        <p:txBody>
          <a:bodyPr wrap="square" lIns="0" tIns="0" rIns="0" bIns="0" rtlCol="0">
            <a:spAutoFit/>
          </a:bodyPr>
          <a:lstStyle/>
          <a:p>
            <a:r>
              <a:rPr lang="nl-NL" sz="1400" dirty="0"/>
              <a:t>= begin- of eindpunt van een proces</a:t>
            </a:r>
          </a:p>
        </p:txBody>
      </p:sp>
      <p:sp>
        <p:nvSpPr>
          <p:cNvPr id="11" name="Flowchart: Predefined Process 7">
            <a:extLst>
              <a:ext uri="{FF2B5EF4-FFF2-40B4-BE49-F238E27FC236}">
                <a16:creationId xmlns:a16="http://schemas.microsoft.com/office/drawing/2014/main" id="{695AEE6D-68AF-8EB1-739B-E6EF2556D959}"/>
              </a:ext>
            </a:extLst>
          </p:cNvPr>
          <p:cNvSpPr/>
          <p:nvPr/>
        </p:nvSpPr>
        <p:spPr>
          <a:xfrm>
            <a:off x="760088" y="3832152"/>
            <a:ext cx="532834" cy="351876"/>
          </a:xfrm>
          <a:prstGeom prst="flowChartPredefined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12" name="TextBox 8">
            <a:extLst>
              <a:ext uri="{FF2B5EF4-FFF2-40B4-BE49-F238E27FC236}">
                <a16:creationId xmlns:a16="http://schemas.microsoft.com/office/drawing/2014/main" id="{5779BA59-BE70-5B23-A5AF-4512152250B9}"/>
              </a:ext>
            </a:extLst>
          </p:cNvPr>
          <p:cNvSpPr txBox="1"/>
          <p:nvPr/>
        </p:nvSpPr>
        <p:spPr>
          <a:xfrm>
            <a:off x="1393923" y="3840757"/>
            <a:ext cx="2868740" cy="215388"/>
          </a:xfrm>
          <a:prstGeom prst="rect">
            <a:avLst/>
          </a:prstGeom>
          <a:noFill/>
        </p:spPr>
        <p:txBody>
          <a:bodyPr wrap="square" lIns="0" tIns="0" rIns="0" bIns="0" rtlCol="0">
            <a:spAutoFit/>
          </a:bodyPr>
          <a:lstStyle/>
          <a:p>
            <a:r>
              <a:rPr lang="nl-NL" sz="1400" dirty="0"/>
              <a:t>= verwijzing naar een ander proces</a:t>
            </a:r>
          </a:p>
        </p:txBody>
      </p:sp>
      <p:sp>
        <p:nvSpPr>
          <p:cNvPr id="13" name="Flowchart: Decision 9">
            <a:extLst>
              <a:ext uri="{FF2B5EF4-FFF2-40B4-BE49-F238E27FC236}">
                <a16:creationId xmlns:a16="http://schemas.microsoft.com/office/drawing/2014/main" id="{2969E421-CCEF-22AF-80C3-3EEC5C9C9BC1}"/>
              </a:ext>
            </a:extLst>
          </p:cNvPr>
          <p:cNvSpPr/>
          <p:nvPr/>
        </p:nvSpPr>
        <p:spPr>
          <a:xfrm>
            <a:off x="686905" y="2483335"/>
            <a:ext cx="606018" cy="447573"/>
          </a:xfrm>
          <a:prstGeom prst="flowChartDecision">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14" name="TextBox 10">
            <a:extLst>
              <a:ext uri="{FF2B5EF4-FFF2-40B4-BE49-F238E27FC236}">
                <a16:creationId xmlns:a16="http://schemas.microsoft.com/office/drawing/2014/main" id="{D934190F-3123-9438-D344-0BF5DE9A4B29}"/>
              </a:ext>
            </a:extLst>
          </p:cNvPr>
          <p:cNvSpPr txBox="1"/>
          <p:nvPr/>
        </p:nvSpPr>
        <p:spPr>
          <a:xfrm>
            <a:off x="1373381" y="2620472"/>
            <a:ext cx="2507527" cy="215388"/>
          </a:xfrm>
          <a:prstGeom prst="rect">
            <a:avLst/>
          </a:prstGeom>
          <a:noFill/>
        </p:spPr>
        <p:txBody>
          <a:bodyPr wrap="square" lIns="0" tIns="0" rIns="0" bIns="0" rtlCol="0">
            <a:spAutoFit/>
          </a:bodyPr>
          <a:lstStyle/>
          <a:p>
            <a:r>
              <a:rPr lang="nl-NL" sz="1400" dirty="0"/>
              <a:t>= besluit</a:t>
            </a:r>
          </a:p>
        </p:txBody>
      </p:sp>
      <p:sp>
        <p:nvSpPr>
          <p:cNvPr id="15" name="TextBox 12">
            <a:extLst>
              <a:ext uri="{FF2B5EF4-FFF2-40B4-BE49-F238E27FC236}">
                <a16:creationId xmlns:a16="http://schemas.microsoft.com/office/drawing/2014/main" id="{D14A184E-4FDE-629B-6782-82D1284F0872}"/>
              </a:ext>
            </a:extLst>
          </p:cNvPr>
          <p:cNvSpPr txBox="1"/>
          <p:nvPr/>
        </p:nvSpPr>
        <p:spPr>
          <a:xfrm>
            <a:off x="5749462" y="1781574"/>
            <a:ext cx="6596860" cy="953859"/>
          </a:xfrm>
          <a:prstGeom prst="rect">
            <a:avLst/>
          </a:prstGeom>
          <a:noFill/>
        </p:spPr>
        <p:txBody>
          <a:bodyPr wrap="square">
            <a:spAutoFit/>
          </a:bodyPr>
          <a:lstStyle/>
          <a:p>
            <a:pPr marL="285664" indent="-285664">
              <a:buFont typeface="Arial" panose="020B0604020202020204" pitchFamily="34" charset="0"/>
              <a:buChar char="•"/>
            </a:pPr>
            <a:r>
              <a:rPr lang="nl-NL" sz="1400" dirty="0"/>
              <a:t>De swimminglane waarin een pijl eindigt, dát is de functie die verantwoordelijk is voor het uitvoeren van de actie in het figuurtje waarna de pijl wijst. </a:t>
            </a:r>
          </a:p>
          <a:p>
            <a:pPr marL="285664" indent="-285664">
              <a:buFont typeface="Arial" panose="020B0604020202020204" pitchFamily="34" charset="0"/>
              <a:buChar char="•"/>
            </a:pPr>
            <a:endParaRPr lang="nl-NL" sz="1400" dirty="0"/>
          </a:p>
          <a:p>
            <a:r>
              <a:rPr lang="nl-NL" sz="1400" dirty="0"/>
              <a:t>        Voorbeeld:</a:t>
            </a:r>
          </a:p>
        </p:txBody>
      </p:sp>
      <p:sp>
        <p:nvSpPr>
          <p:cNvPr id="16" name="TextBox 14">
            <a:extLst>
              <a:ext uri="{FF2B5EF4-FFF2-40B4-BE49-F238E27FC236}">
                <a16:creationId xmlns:a16="http://schemas.microsoft.com/office/drawing/2014/main" id="{D14090A3-0582-5269-BCD2-2C8DAB433FDD}"/>
              </a:ext>
            </a:extLst>
          </p:cNvPr>
          <p:cNvSpPr txBox="1"/>
          <p:nvPr/>
        </p:nvSpPr>
        <p:spPr>
          <a:xfrm>
            <a:off x="5776427" y="1256771"/>
            <a:ext cx="3010828" cy="246157"/>
          </a:xfrm>
          <a:prstGeom prst="rect">
            <a:avLst/>
          </a:prstGeom>
          <a:noFill/>
        </p:spPr>
        <p:txBody>
          <a:bodyPr wrap="square" lIns="0" tIns="0" rIns="0" bIns="0" rtlCol="0">
            <a:spAutoFit/>
          </a:bodyPr>
          <a:lstStyle/>
          <a:p>
            <a:r>
              <a:rPr lang="nl-NL" sz="1600" b="1" dirty="0"/>
              <a:t>Handig om te weten</a:t>
            </a:r>
          </a:p>
        </p:txBody>
      </p:sp>
      <p:sp>
        <p:nvSpPr>
          <p:cNvPr id="17" name="TextBox 19">
            <a:extLst>
              <a:ext uri="{FF2B5EF4-FFF2-40B4-BE49-F238E27FC236}">
                <a16:creationId xmlns:a16="http://schemas.microsoft.com/office/drawing/2014/main" id="{F1A20B38-BBB2-F290-6AED-B8EE072CFE5A}"/>
              </a:ext>
            </a:extLst>
          </p:cNvPr>
          <p:cNvSpPr txBox="1"/>
          <p:nvPr/>
        </p:nvSpPr>
        <p:spPr>
          <a:xfrm>
            <a:off x="9196558" y="2930909"/>
            <a:ext cx="2686987" cy="1692330"/>
          </a:xfrm>
          <a:prstGeom prst="rect">
            <a:avLst/>
          </a:prstGeom>
          <a:noFill/>
        </p:spPr>
        <p:txBody>
          <a:bodyPr wrap="square" lIns="0" tIns="0" rIns="0" bIns="0" rtlCol="0">
            <a:spAutoFit/>
          </a:bodyPr>
          <a:lstStyle/>
          <a:p>
            <a:r>
              <a:rPr lang="nl-NL" sz="1100" i="1" dirty="0"/>
              <a:t>Vraag:</a:t>
            </a:r>
          </a:p>
          <a:p>
            <a:r>
              <a:rPr lang="nl-NL" sz="1100" i="1" dirty="0"/>
              <a:t>Wie is eigenaar van stap 3?</a:t>
            </a:r>
          </a:p>
          <a:p>
            <a:r>
              <a:rPr lang="nl-NL" sz="1100" i="1" dirty="0"/>
              <a:t>Inkoop, SLM , of CM ?</a:t>
            </a:r>
          </a:p>
          <a:p>
            <a:endParaRPr lang="nl-NL" sz="1100" i="1" dirty="0"/>
          </a:p>
          <a:p>
            <a:r>
              <a:rPr lang="nl-NL" sz="1100" i="1" dirty="0"/>
              <a:t>Antwoord:</a:t>
            </a:r>
          </a:p>
          <a:p>
            <a:r>
              <a:rPr lang="nl-NL" sz="1100" i="1" dirty="0"/>
              <a:t>Inkoop  is verantwoordelijk voor het uitvoeren van stap 3. Inkoop doet dit weliswaar samen met de SLM  en de CM, maar Inkoop is de initiatiefnemer, de trekker, de verantwoordelijke.</a:t>
            </a:r>
          </a:p>
        </p:txBody>
      </p:sp>
      <p:sp>
        <p:nvSpPr>
          <p:cNvPr id="18" name="Oval 20">
            <a:extLst>
              <a:ext uri="{FF2B5EF4-FFF2-40B4-BE49-F238E27FC236}">
                <a16:creationId xmlns:a16="http://schemas.microsoft.com/office/drawing/2014/main" id="{DCDFFA84-D721-3F49-89B7-5BB8B1483050}"/>
              </a:ext>
            </a:extLst>
          </p:cNvPr>
          <p:cNvSpPr/>
          <p:nvPr/>
        </p:nvSpPr>
        <p:spPr>
          <a:xfrm>
            <a:off x="7169495" y="3674270"/>
            <a:ext cx="369774" cy="330519"/>
          </a:xfrm>
          <a:prstGeom prst="ellipse">
            <a:avLst/>
          </a:prstGeom>
          <a:noFill/>
          <a:ln w="95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19" name="TextBox 22">
            <a:extLst>
              <a:ext uri="{FF2B5EF4-FFF2-40B4-BE49-F238E27FC236}">
                <a16:creationId xmlns:a16="http://schemas.microsoft.com/office/drawing/2014/main" id="{07FC42A6-DC05-AC92-3490-C9383745E99D}"/>
              </a:ext>
            </a:extLst>
          </p:cNvPr>
          <p:cNvSpPr txBox="1"/>
          <p:nvPr/>
        </p:nvSpPr>
        <p:spPr>
          <a:xfrm>
            <a:off x="5944483" y="5534510"/>
            <a:ext cx="6096124" cy="369236"/>
          </a:xfrm>
          <a:prstGeom prst="rect">
            <a:avLst/>
          </a:prstGeom>
          <a:noFill/>
        </p:spPr>
        <p:txBody>
          <a:bodyPr wrap="square">
            <a:spAutoFit/>
          </a:bodyPr>
          <a:lstStyle/>
          <a:p>
            <a:r>
              <a:rPr lang="nl-NL" sz="1799" dirty="0"/>
              <a:t> </a:t>
            </a:r>
          </a:p>
        </p:txBody>
      </p:sp>
      <p:sp>
        <p:nvSpPr>
          <p:cNvPr id="20" name="Flowchart: Document 23">
            <a:extLst>
              <a:ext uri="{FF2B5EF4-FFF2-40B4-BE49-F238E27FC236}">
                <a16:creationId xmlns:a16="http://schemas.microsoft.com/office/drawing/2014/main" id="{1C9BF8DF-5EB5-563A-72AF-FB461E9DA0AD}"/>
              </a:ext>
            </a:extLst>
          </p:cNvPr>
          <p:cNvSpPr/>
          <p:nvPr/>
        </p:nvSpPr>
        <p:spPr>
          <a:xfrm>
            <a:off x="760088" y="4489528"/>
            <a:ext cx="532834" cy="351876"/>
          </a:xfrm>
          <a:prstGeom prst="flowChartDocumen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sp>
        <p:nvSpPr>
          <p:cNvPr id="21" name="TextBox 24">
            <a:extLst>
              <a:ext uri="{FF2B5EF4-FFF2-40B4-BE49-F238E27FC236}">
                <a16:creationId xmlns:a16="http://schemas.microsoft.com/office/drawing/2014/main" id="{EAF3E088-5086-7215-FBFE-620A52EF1AD2}"/>
              </a:ext>
            </a:extLst>
          </p:cNvPr>
          <p:cNvSpPr txBox="1"/>
          <p:nvPr/>
        </p:nvSpPr>
        <p:spPr>
          <a:xfrm>
            <a:off x="1392214" y="4496422"/>
            <a:ext cx="3301855" cy="430775"/>
          </a:xfrm>
          <a:prstGeom prst="rect">
            <a:avLst/>
          </a:prstGeom>
          <a:noFill/>
        </p:spPr>
        <p:txBody>
          <a:bodyPr wrap="square" lIns="0" tIns="0" rIns="0" bIns="0" rtlCol="0">
            <a:spAutoFit/>
          </a:bodyPr>
          <a:lstStyle/>
          <a:p>
            <a:r>
              <a:rPr lang="nl-NL" sz="1400" dirty="0"/>
              <a:t>= invulformulier of document dat nodig</a:t>
            </a:r>
          </a:p>
          <a:p>
            <a:r>
              <a:rPr lang="nl-NL" sz="1400" dirty="0"/>
              <a:t>    is om de processtap goed uit te voeren </a:t>
            </a:r>
          </a:p>
        </p:txBody>
      </p:sp>
      <p:sp>
        <p:nvSpPr>
          <p:cNvPr id="22" name="TextBox 25">
            <a:extLst>
              <a:ext uri="{FF2B5EF4-FFF2-40B4-BE49-F238E27FC236}">
                <a16:creationId xmlns:a16="http://schemas.microsoft.com/office/drawing/2014/main" id="{ADD4474D-0B8A-5D01-643D-CA2CA6D215D0}"/>
              </a:ext>
            </a:extLst>
          </p:cNvPr>
          <p:cNvSpPr txBox="1"/>
          <p:nvPr/>
        </p:nvSpPr>
        <p:spPr>
          <a:xfrm>
            <a:off x="5747753" y="5487869"/>
            <a:ext cx="6135792" cy="954107"/>
          </a:xfrm>
          <a:prstGeom prst="rect">
            <a:avLst/>
          </a:prstGeom>
          <a:noFill/>
        </p:spPr>
        <p:txBody>
          <a:bodyPr wrap="square">
            <a:spAutoFit/>
          </a:bodyPr>
          <a:lstStyle/>
          <a:p>
            <a:pPr marL="285664" indent="-285664">
              <a:buFont typeface="Arial" panose="020B0604020202020204" pitchFamily="34" charset="0"/>
              <a:buChar char="•"/>
            </a:pPr>
            <a:r>
              <a:rPr lang="nl-NL" sz="1400" dirty="0"/>
              <a:t>Verwijzingen naar een ander proces doen we met dit figuurtje: </a:t>
            </a:r>
          </a:p>
          <a:p>
            <a:pPr marL="285664" indent="-285664">
              <a:buFont typeface="Arial" panose="020B0604020202020204" pitchFamily="34" charset="0"/>
              <a:buChar char="•"/>
            </a:pPr>
            <a:endParaRPr lang="nl-NL" sz="1400" dirty="0"/>
          </a:p>
          <a:p>
            <a:r>
              <a:rPr lang="nl-NL" sz="1400" dirty="0"/>
              <a:t>Dit figuurtje staat op een willekeurige plek in de flowchart. Dus niet perse in de swimminglane van de functie die dit proces in de praktijk op gaat starten.</a:t>
            </a:r>
          </a:p>
        </p:txBody>
      </p:sp>
      <p:sp>
        <p:nvSpPr>
          <p:cNvPr id="23" name="Flowchart: Predefined Process 26">
            <a:extLst>
              <a:ext uri="{FF2B5EF4-FFF2-40B4-BE49-F238E27FC236}">
                <a16:creationId xmlns:a16="http://schemas.microsoft.com/office/drawing/2014/main" id="{64708217-4E64-798D-A277-B4A9EA163B5E}"/>
              </a:ext>
            </a:extLst>
          </p:cNvPr>
          <p:cNvSpPr/>
          <p:nvPr/>
        </p:nvSpPr>
        <p:spPr>
          <a:xfrm>
            <a:off x="11093215" y="5558136"/>
            <a:ext cx="443389" cy="345610"/>
          </a:xfrm>
          <a:prstGeom prst="flowChartPredefined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799"/>
          </a:p>
        </p:txBody>
      </p:sp>
      <p:cxnSp>
        <p:nvCxnSpPr>
          <p:cNvPr id="24" name="Straight Connector 28">
            <a:extLst>
              <a:ext uri="{FF2B5EF4-FFF2-40B4-BE49-F238E27FC236}">
                <a16:creationId xmlns:a16="http://schemas.microsoft.com/office/drawing/2014/main" id="{E857C3CA-6EB0-0F32-6D4E-B9848737AF5D}"/>
              </a:ext>
            </a:extLst>
          </p:cNvPr>
          <p:cNvCxnSpPr>
            <a:cxnSpLocks/>
          </p:cNvCxnSpPr>
          <p:nvPr/>
        </p:nvCxnSpPr>
        <p:spPr>
          <a:xfrm>
            <a:off x="5320628" y="4790048"/>
            <a:ext cx="0" cy="1062341"/>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160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A766BC3-E74A-0960-A2F6-FF236AEB6CC4}"/>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E7B141A9-0003-8A6B-B56A-9D0FB44DB3A6}"/>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23D614C5-01DC-D8B3-AA04-23CDF7D9C004}"/>
              </a:ext>
            </a:extLst>
          </p:cNvPr>
          <p:cNvSpPr>
            <a:spLocks noGrp="1"/>
          </p:cNvSpPr>
          <p:nvPr>
            <p:ph type="title"/>
          </p:nvPr>
        </p:nvSpPr>
        <p:spPr/>
        <p:txBody>
          <a:bodyPr/>
          <a:lstStyle/>
          <a:p>
            <a:r>
              <a:rPr lang="nl-NL" dirty="0"/>
              <a:t>Definities behorende bij processen 1/3</a:t>
            </a:r>
          </a:p>
        </p:txBody>
      </p:sp>
      <p:graphicFrame>
        <p:nvGraphicFramePr>
          <p:cNvPr id="6" name="Tabel 5">
            <a:extLst>
              <a:ext uri="{FF2B5EF4-FFF2-40B4-BE49-F238E27FC236}">
                <a16:creationId xmlns:a16="http://schemas.microsoft.com/office/drawing/2014/main" id="{AB6F47CF-9B27-9E0B-7A6C-F71D802DF46B}"/>
              </a:ext>
            </a:extLst>
          </p:cNvPr>
          <p:cNvGraphicFramePr>
            <a:graphicFrameLocks noGrp="1"/>
          </p:cNvGraphicFramePr>
          <p:nvPr>
            <p:extLst>
              <p:ext uri="{D42A27DB-BD31-4B8C-83A1-F6EECF244321}">
                <p14:modId xmlns:p14="http://schemas.microsoft.com/office/powerpoint/2010/main" val="3129610484"/>
              </p:ext>
            </p:extLst>
          </p:nvPr>
        </p:nvGraphicFramePr>
        <p:xfrm>
          <a:off x="708207" y="1310681"/>
          <a:ext cx="10763794" cy="4251960"/>
        </p:xfrm>
        <a:graphic>
          <a:graphicData uri="http://schemas.openxmlformats.org/drawingml/2006/table">
            <a:tbl>
              <a:tblPr firstRow="1" bandRow="1">
                <a:tableStyleId>{5C22544A-7EE6-4342-B048-85BDC9FD1C3A}</a:tableStyleId>
              </a:tblPr>
              <a:tblGrid>
                <a:gridCol w="2626008">
                  <a:extLst>
                    <a:ext uri="{9D8B030D-6E8A-4147-A177-3AD203B41FA5}">
                      <a16:colId xmlns:a16="http://schemas.microsoft.com/office/drawing/2014/main" val="2536560886"/>
                    </a:ext>
                  </a:extLst>
                </a:gridCol>
                <a:gridCol w="8137786">
                  <a:extLst>
                    <a:ext uri="{9D8B030D-6E8A-4147-A177-3AD203B41FA5}">
                      <a16:colId xmlns:a16="http://schemas.microsoft.com/office/drawing/2014/main" val="1413665974"/>
                    </a:ext>
                  </a:extLst>
                </a:gridCol>
              </a:tblGrid>
              <a:tr h="370840">
                <a:tc>
                  <a:txBody>
                    <a:bodyPr/>
                    <a:lstStyle/>
                    <a:p>
                      <a:r>
                        <a:rPr lang="nl-NL" sz="1100" b="0" dirty="0">
                          <a:solidFill>
                            <a:schemeClr val="tx1"/>
                          </a:solidFill>
                        </a:rPr>
                        <a:t>Aanbestedingsdocumenten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Alle documenten die tezamen nodig zijn om een goede aanbesteding uit te voeren. Dit kunnen documenten zijn met een algemene, functionele, en commerciële insteek. Met daarin eisen ten aanzien van de dienstverlener en ook de dienstverlening. Voorbeelden zijn (niet uitputtend): het programma van eisen, een offerteaanvraag, een raamovereenkomst, een SLA, DAP of een VWO.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2577125"/>
                  </a:ext>
                </a:extLst>
              </a:tr>
              <a:tr h="370840">
                <a:tc>
                  <a:txBody>
                    <a:bodyPr/>
                    <a:lstStyle/>
                    <a:p>
                      <a:r>
                        <a:rPr lang="nl-NL" sz="1100" b="0" dirty="0">
                          <a:solidFill>
                            <a:schemeClr val="tx1"/>
                          </a:solidFill>
                        </a:rPr>
                        <a:t>CISO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Chief Information Security </a:t>
                      </a:r>
                      <a:r>
                        <a:rPr lang="nl-NL" sz="1100" b="0" dirty="0" err="1">
                          <a:solidFill>
                            <a:schemeClr val="tx1"/>
                          </a:solidFill>
                        </a:rPr>
                        <a:t>Officer</a:t>
                      </a:r>
                      <a:endParaRPr lang="nl-NL"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2362694"/>
                  </a:ext>
                </a:extLst>
              </a:tr>
              <a:tr h="370840">
                <a:tc>
                  <a:txBody>
                    <a:bodyPr/>
                    <a:lstStyle/>
                    <a:p>
                      <a:r>
                        <a:rPr lang="nl-NL" sz="1100" b="0" dirty="0">
                          <a:solidFill>
                            <a:schemeClr val="tx1"/>
                          </a:solidFill>
                        </a:rPr>
                        <a:t>CM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Contract Manager, houdt zich bezig met Contract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341928"/>
                  </a:ext>
                </a:extLst>
              </a:tr>
              <a:tr h="370840">
                <a:tc>
                  <a:txBody>
                    <a:bodyPr/>
                    <a:lstStyle/>
                    <a:p>
                      <a:r>
                        <a:rPr lang="nl-NL" sz="1100" b="0" dirty="0">
                          <a:solidFill>
                            <a:schemeClr val="tx1"/>
                          </a:solidFill>
                        </a:rPr>
                        <a:t>Contract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Het realiseren van de met het contract beoogde doelstellingen door tijdens de uitvoeringsfase van een contract proactief van alle in het contract vastgelegde verantwoordelijkheden, verplichtingen, procedures, afspraken, voorwaarden en tarieven de naleving te bewaken. Daarbij hoort ook het oplossen van onduidelijkheden, tegenstrijdigheden en hiaten. En ook het inzichtelijk maken en indien gewenst mitigeren van met het contract gepaard gaande risico’s.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5217829"/>
                  </a:ext>
                </a:extLst>
              </a:tr>
              <a:tr h="370840">
                <a:tc>
                  <a:txBody>
                    <a:bodyPr/>
                    <a:lstStyle/>
                    <a:p>
                      <a:r>
                        <a:rPr lang="nl-NL" sz="1100" b="0" dirty="0">
                          <a:solidFill>
                            <a:schemeClr val="tx1"/>
                          </a:solidFill>
                        </a:rPr>
                        <a:t>Contractbeheer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Correcte registratie van relevante ondertekende contractdocumenten, inclusief wijzigingen, verlengingen en amendementen.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9087007"/>
                  </a:ext>
                </a:extLst>
              </a:tr>
              <a:tr h="370840">
                <a:tc>
                  <a:txBody>
                    <a:bodyPr/>
                    <a:lstStyle/>
                    <a:p>
                      <a:r>
                        <a:rPr lang="nl-NL" sz="1100" b="0" dirty="0">
                          <a:solidFill>
                            <a:schemeClr val="tx1"/>
                          </a:solidFill>
                        </a:rPr>
                        <a:t>Contractdocumenten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Alle documenten die onderdeel vormen van de contractuele overeenkomst passend bij de inkoopbehoefte. Dit kan bijvoorbeeld en offerte inclusief inkoopvoorwaarden zijn. Maar ook een ramovereenkomst met daarbij een programma van eisen, een nota van inlichtingen, gunningsdocumenten, verwerkersovereenkomst, SAL, DAP en SLR. Meerdere variaties zijn mogelijk. De exacte bepaling wat er onder ‘contractdocumenten’ valt wordt per aanbesteding gedaan door de betrokken inkoper.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2434605"/>
                  </a:ext>
                </a:extLst>
              </a:tr>
              <a:tr h="370840">
                <a:tc>
                  <a:txBody>
                    <a:bodyPr/>
                    <a:lstStyle/>
                    <a:p>
                      <a:r>
                        <a:rPr lang="nl-NL" sz="1100" b="0" dirty="0">
                          <a:solidFill>
                            <a:schemeClr val="tx1"/>
                          </a:solidFill>
                        </a:rPr>
                        <a:t>Contracteigenaar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De werknemer / manager die het contract heeft ondertekend vanuit mandaat overwegingen. Dit kan dezelfde persoon zijn als de Diensteigenaar, maar dat hoeft niet.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4969635"/>
                  </a:ext>
                </a:extLst>
              </a:tr>
              <a:tr h="370840">
                <a:tc>
                  <a:txBody>
                    <a:bodyPr/>
                    <a:lstStyle/>
                    <a:p>
                      <a:r>
                        <a:rPr lang="nl-NL" sz="1100" b="0" dirty="0">
                          <a:solidFill>
                            <a:schemeClr val="tx1"/>
                          </a:solidFill>
                        </a:rPr>
                        <a:t>Contractregister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De omgeving waarin ondertekende contracten, formele certificaten en verklaringen, en andere relevante contractdocumenten worden gearchiveerd. Voor meer informatie over wat er wel en niet in het Contractregister moet worden gearchiveerd, zie de ‘</a:t>
                      </a:r>
                      <a:r>
                        <a:rPr lang="nl-NL" sz="1100" b="0" dirty="0" err="1">
                          <a:solidFill>
                            <a:schemeClr val="tx1"/>
                          </a:solidFill>
                        </a:rPr>
                        <a:t>Levman</a:t>
                      </a:r>
                      <a:r>
                        <a:rPr lang="nl-NL" sz="1100" b="0" dirty="0">
                          <a:solidFill>
                            <a:schemeClr val="tx1"/>
                          </a:solidFill>
                        </a:rPr>
                        <a:t> handleiding contractdocumentatie’.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4435612"/>
                  </a:ext>
                </a:extLst>
              </a:tr>
            </a:tbl>
          </a:graphicData>
        </a:graphic>
      </p:graphicFrame>
    </p:spTree>
    <p:extLst>
      <p:ext uri="{BB962C8B-B14F-4D97-AF65-F5344CB8AC3E}">
        <p14:creationId xmlns:p14="http://schemas.microsoft.com/office/powerpoint/2010/main" val="594801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87A890E-C00D-9197-00A6-88BD19A651EE}"/>
              </a:ext>
            </a:extLst>
          </p:cNvPr>
          <p:cNvSpPr>
            <a:spLocks noGrp="1"/>
          </p:cNvSpPr>
          <p:nvPr>
            <p:ph type="body" sz="quarter" idx="14"/>
          </p:nvPr>
        </p:nvSpPr>
        <p:spPr/>
        <p:txBody>
          <a:bodyPr/>
          <a:lstStyle/>
          <a:p>
            <a:r>
              <a:rPr lang="nl-NL" dirty="0"/>
              <a:t> </a:t>
            </a:r>
          </a:p>
        </p:txBody>
      </p:sp>
      <p:sp>
        <p:nvSpPr>
          <p:cNvPr id="3" name="Tijdelijke aanduiding voor tekst 2">
            <a:extLst>
              <a:ext uri="{FF2B5EF4-FFF2-40B4-BE49-F238E27FC236}">
                <a16:creationId xmlns:a16="http://schemas.microsoft.com/office/drawing/2014/main" id="{4C98650D-C22E-DF84-F100-67830B77CEC9}"/>
              </a:ext>
            </a:extLst>
          </p:cNvPr>
          <p:cNvSpPr>
            <a:spLocks noGrp="1"/>
          </p:cNvSpPr>
          <p:nvPr>
            <p:ph type="body" sz="quarter" idx="18"/>
          </p:nvPr>
        </p:nvSpPr>
        <p:spPr/>
        <p:txBody>
          <a:bodyPr/>
          <a:lstStyle/>
          <a:p>
            <a:r>
              <a:rPr lang="nl-NL" dirty="0"/>
              <a:t> </a:t>
            </a:r>
          </a:p>
        </p:txBody>
      </p:sp>
      <p:sp>
        <p:nvSpPr>
          <p:cNvPr id="4" name="Titel 3">
            <a:extLst>
              <a:ext uri="{FF2B5EF4-FFF2-40B4-BE49-F238E27FC236}">
                <a16:creationId xmlns:a16="http://schemas.microsoft.com/office/drawing/2014/main" id="{DDCA0AD4-71FD-E7CA-1CA5-7959F1F21079}"/>
              </a:ext>
            </a:extLst>
          </p:cNvPr>
          <p:cNvSpPr>
            <a:spLocks noGrp="1"/>
          </p:cNvSpPr>
          <p:nvPr>
            <p:ph type="title"/>
          </p:nvPr>
        </p:nvSpPr>
        <p:spPr/>
        <p:txBody>
          <a:bodyPr/>
          <a:lstStyle/>
          <a:p>
            <a:r>
              <a:rPr lang="en-GB" dirty="0" err="1"/>
              <a:t>Inhoudsopgave</a:t>
            </a:r>
            <a:endParaRPr lang="nl-NL" dirty="0"/>
          </a:p>
        </p:txBody>
      </p:sp>
      <p:sp>
        <p:nvSpPr>
          <p:cNvPr id="7" name="Tijdelijke aanduiding voor inhoud 6">
            <a:extLst>
              <a:ext uri="{FF2B5EF4-FFF2-40B4-BE49-F238E27FC236}">
                <a16:creationId xmlns:a16="http://schemas.microsoft.com/office/drawing/2014/main" id="{A373F01B-DF14-EEF6-49E5-309BB77D2F21}"/>
              </a:ext>
            </a:extLst>
          </p:cNvPr>
          <p:cNvSpPr>
            <a:spLocks noGrp="1"/>
          </p:cNvSpPr>
          <p:nvPr>
            <p:ph idx="19"/>
          </p:nvPr>
        </p:nvSpPr>
        <p:spPr>
          <a:xfrm>
            <a:off x="865162" y="1592262"/>
            <a:ext cx="8903306" cy="4060393"/>
          </a:xfrm>
        </p:spPr>
        <p:txBody>
          <a:bodyPr/>
          <a:lstStyle/>
          <a:p>
            <a:pPr marL="0" indent="0">
              <a:buNone/>
            </a:pPr>
            <a:r>
              <a:rPr lang="nl-NL" dirty="0"/>
              <a:t>Introductie</a:t>
            </a:r>
          </a:p>
          <a:p>
            <a:pPr marL="501650" lvl="1" indent="-342900">
              <a:spcBef>
                <a:spcPts val="0"/>
              </a:spcBef>
              <a:spcAft>
                <a:spcPts val="0"/>
              </a:spcAft>
            </a:pPr>
            <a:r>
              <a:rPr lang="nl-NL" dirty="0"/>
              <a:t>Waarom een Inkoop en Contract Management Handboek?		4</a:t>
            </a:r>
          </a:p>
          <a:p>
            <a:pPr marL="501650" lvl="1" indent="-342900">
              <a:spcBef>
                <a:spcPts val="0"/>
              </a:spcBef>
              <a:spcAft>
                <a:spcPts val="0"/>
              </a:spcAft>
            </a:pPr>
            <a:r>
              <a:rPr lang="nl-NL" dirty="0"/>
              <a:t>Wat staat er in dit Inkoop en Contract Management Handboek?		5</a:t>
            </a:r>
            <a:br>
              <a:rPr lang="nl-NL" dirty="0"/>
            </a:br>
            <a:endParaRPr lang="nl-NL" dirty="0"/>
          </a:p>
          <a:p>
            <a:pPr marL="0" indent="0">
              <a:buNone/>
            </a:pPr>
            <a:r>
              <a:rPr lang="nl-NL" dirty="0"/>
              <a:t>Hoofdstuk 1: Het ITS Inkoop en Contract Management proces		</a:t>
            </a:r>
          </a:p>
          <a:p>
            <a:pPr lvl="1">
              <a:spcBef>
                <a:spcPts val="0"/>
              </a:spcBef>
              <a:spcAft>
                <a:spcPts val="0"/>
              </a:spcAft>
            </a:pPr>
            <a:r>
              <a:rPr lang="nl-NL" dirty="0"/>
              <a:t>Proces overzicht						7</a:t>
            </a:r>
          </a:p>
          <a:p>
            <a:pPr lvl="1">
              <a:spcBef>
                <a:spcPts val="0"/>
              </a:spcBef>
              <a:spcAft>
                <a:spcPts val="0"/>
              </a:spcAft>
            </a:pPr>
            <a:r>
              <a:rPr lang="nl-NL" dirty="0"/>
              <a:t>Toelichting per proces						8 - 17</a:t>
            </a:r>
          </a:p>
          <a:p>
            <a:pPr lvl="1">
              <a:spcBef>
                <a:spcPts val="0"/>
              </a:spcBef>
              <a:spcAft>
                <a:spcPts val="0"/>
              </a:spcAft>
            </a:pPr>
            <a:r>
              <a:rPr lang="nl-NL" dirty="0"/>
              <a:t>Handleiding behorende bij processen				18</a:t>
            </a:r>
          </a:p>
          <a:p>
            <a:pPr lvl="1">
              <a:spcBef>
                <a:spcPts val="0"/>
              </a:spcBef>
              <a:spcAft>
                <a:spcPts val="0"/>
              </a:spcAft>
            </a:pPr>
            <a:r>
              <a:rPr lang="nl-NL" dirty="0"/>
              <a:t>Definities behorende bij processen					19 - 21</a:t>
            </a:r>
          </a:p>
          <a:p>
            <a:pPr lvl="1">
              <a:spcBef>
                <a:spcPts val="0"/>
              </a:spcBef>
              <a:spcAft>
                <a:spcPts val="0"/>
              </a:spcAft>
            </a:pPr>
            <a:r>
              <a:rPr lang="nl-NL" dirty="0" err="1"/>
              <a:t>Supplier</a:t>
            </a:r>
            <a:r>
              <a:rPr lang="nl-NL" dirty="0"/>
              <a:t> </a:t>
            </a:r>
            <a:r>
              <a:rPr lang="nl-NL" dirty="0" err="1"/>
              <a:t>controls</a:t>
            </a:r>
            <a:r>
              <a:rPr lang="nl-NL" dirty="0"/>
              <a:t>						22</a:t>
            </a:r>
            <a:br>
              <a:rPr lang="nl-NL" dirty="0"/>
            </a:br>
            <a:endParaRPr lang="nl-NL" dirty="0"/>
          </a:p>
          <a:p>
            <a:pPr marL="19050" indent="0">
              <a:buNone/>
            </a:pPr>
            <a:r>
              <a:rPr lang="nl-NL" dirty="0"/>
              <a:t>Hoofdstuk 2: Generieke activiteiten Inkoop en Contract Management</a:t>
            </a:r>
          </a:p>
          <a:p>
            <a:pPr marL="463550" lvl="1">
              <a:spcBef>
                <a:spcPts val="0"/>
              </a:spcBef>
              <a:spcAft>
                <a:spcPts val="0"/>
              </a:spcAft>
            </a:pPr>
            <a:r>
              <a:rPr lang="nl-NL" dirty="0"/>
              <a:t>Overzicht activiteiten						24</a:t>
            </a:r>
          </a:p>
          <a:p>
            <a:pPr marL="463550" lvl="1">
              <a:spcBef>
                <a:spcPts val="0"/>
              </a:spcBef>
              <a:spcAft>
                <a:spcPts val="0"/>
              </a:spcAft>
            </a:pPr>
            <a:r>
              <a:rPr lang="nl-NL" dirty="0"/>
              <a:t>Toelichting per activiteit						25 - 35</a:t>
            </a:r>
            <a:br>
              <a:rPr lang="nl-NL" dirty="0"/>
            </a:br>
            <a:endParaRPr lang="nl-NL" dirty="0"/>
          </a:p>
          <a:p>
            <a:pPr marL="38100" indent="0">
              <a:buNone/>
            </a:pPr>
            <a:r>
              <a:rPr lang="nl-NL" dirty="0"/>
              <a:t>Hoofdstuk 3: Beheer van dit handboek en bijbehorende processen</a:t>
            </a:r>
          </a:p>
          <a:p>
            <a:pPr marL="463550" lvl="1">
              <a:spcBef>
                <a:spcPts val="0"/>
              </a:spcBef>
              <a:spcAft>
                <a:spcPts val="0"/>
              </a:spcAft>
            </a:pPr>
            <a:r>
              <a:rPr lang="nl-NL" dirty="0"/>
              <a:t>Beheer van dit handboek en bijbehorende processen			37</a:t>
            </a:r>
          </a:p>
        </p:txBody>
      </p:sp>
    </p:spTree>
    <p:extLst>
      <p:ext uri="{BB962C8B-B14F-4D97-AF65-F5344CB8AC3E}">
        <p14:creationId xmlns:p14="http://schemas.microsoft.com/office/powerpoint/2010/main" val="46861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B6C40-ACF5-1D6C-D129-7070E41DA187}"/>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066BDDD-747C-7604-A228-9122C51142B4}"/>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95EC67BC-FCD2-BDCE-D4D9-DD509B5DF632}"/>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12D924EE-2902-25FE-E729-4D71EC4E2C6F}"/>
              </a:ext>
            </a:extLst>
          </p:cNvPr>
          <p:cNvSpPr>
            <a:spLocks noGrp="1"/>
          </p:cNvSpPr>
          <p:nvPr>
            <p:ph type="title"/>
          </p:nvPr>
        </p:nvSpPr>
        <p:spPr/>
        <p:txBody>
          <a:bodyPr/>
          <a:lstStyle/>
          <a:p>
            <a:r>
              <a:rPr lang="nl-NL" dirty="0"/>
              <a:t>Definities behorende bij processen 2/3</a:t>
            </a:r>
          </a:p>
        </p:txBody>
      </p:sp>
      <p:graphicFrame>
        <p:nvGraphicFramePr>
          <p:cNvPr id="6" name="Tabel 5">
            <a:extLst>
              <a:ext uri="{FF2B5EF4-FFF2-40B4-BE49-F238E27FC236}">
                <a16:creationId xmlns:a16="http://schemas.microsoft.com/office/drawing/2014/main" id="{9A02161F-97CB-E894-E419-E59A0F05A9C2}"/>
              </a:ext>
            </a:extLst>
          </p:cNvPr>
          <p:cNvGraphicFramePr>
            <a:graphicFrameLocks noGrp="1"/>
          </p:cNvGraphicFramePr>
          <p:nvPr>
            <p:extLst>
              <p:ext uri="{D42A27DB-BD31-4B8C-83A1-F6EECF244321}">
                <p14:modId xmlns:p14="http://schemas.microsoft.com/office/powerpoint/2010/main" val="4224196707"/>
              </p:ext>
            </p:extLst>
          </p:nvPr>
        </p:nvGraphicFramePr>
        <p:xfrm>
          <a:off x="708207" y="1310681"/>
          <a:ext cx="10763794" cy="4480560"/>
        </p:xfrm>
        <a:graphic>
          <a:graphicData uri="http://schemas.openxmlformats.org/drawingml/2006/table">
            <a:tbl>
              <a:tblPr firstRow="1" bandRow="1">
                <a:tableStyleId>{5C22544A-7EE6-4342-B048-85BDC9FD1C3A}</a:tableStyleId>
              </a:tblPr>
              <a:tblGrid>
                <a:gridCol w="2626008">
                  <a:extLst>
                    <a:ext uri="{9D8B030D-6E8A-4147-A177-3AD203B41FA5}">
                      <a16:colId xmlns:a16="http://schemas.microsoft.com/office/drawing/2014/main" val="2536560886"/>
                    </a:ext>
                  </a:extLst>
                </a:gridCol>
                <a:gridCol w="8137786">
                  <a:extLst>
                    <a:ext uri="{9D8B030D-6E8A-4147-A177-3AD203B41FA5}">
                      <a16:colId xmlns:a16="http://schemas.microsoft.com/office/drawing/2014/main" val="1413665974"/>
                    </a:ext>
                  </a:extLst>
                </a:gridCol>
              </a:tblGrid>
              <a:tr h="370840">
                <a:tc>
                  <a:txBody>
                    <a:bodyPr/>
                    <a:lstStyle/>
                    <a:p>
                      <a:r>
                        <a:rPr lang="nl-NL" sz="1100" b="0" dirty="0">
                          <a:solidFill>
                            <a:schemeClr val="tx1"/>
                          </a:solidFill>
                        </a:rPr>
                        <a:t>Contractscan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De contract manager (CM) voert een Contractscan uit op het moment dat het contract is overgedragen vanuit Inkoop. </a:t>
                      </a:r>
                      <a:br>
                        <a:rPr lang="nl-NL" sz="1100" b="0" dirty="0">
                          <a:solidFill>
                            <a:schemeClr val="tx1"/>
                          </a:solidFill>
                        </a:rPr>
                      </a:br>
                      <a:r>
                        <a:rPr lang="nl-NL" sz="1100" b="0" dirty="0">
                          <a:solidFill>
                            <a:schemeClr val="tx1"/>
                          </a:solidFill>
                        </a:rPr>
                        <a:t>In een Contractscan, scant de CM het contract op gemaakte contractafspraken die monitoring nodig hebben. Dit kunnen afspraken zijn over functionele performance, commerciële of juridische afspraken. Maar ook afspraken die voortkomen uit een eventuele BIV of 1234 Classificatie, of uit een Privacy Intake. Ten tweede verdiept de CM zich in de intentie, de context en de mogelijke risico’s die het contract of de leverancier met zich mee brengt.  </a:t>
                      </a:r>
                      <a:br>
                        <a:rPr lang="nl-NL" sz="1100" b="0" dirty="0">
                          <a:solidFill>
                            <a:schemeClr val="tx1"/>
                          </a:solidFill>
                        </a:rPr>
                      </a:br>
                      <a:r>
                        <a:rPr lang="nl-NL" sz="1100" b="0" i="1" dirty="0">
                          <a:solidFill>
                            <a:schemeClr val="tx1"/>
                          </a:solidFill>
                        </a:rPr>
                        <a:t>Let op: Het gaat hier om overzicht creëren. De CM hoeft niet alle acties zelf uit te voeren.</a:t>
                      </a:r>
                      <a:br>
                        <a:rPr lang="nl-NL" sz="1100" b="0" dirty="0">
                          <a:solidFill>
                            <a:schemeClr val="tx1"/>
                          </a:solidFill>
                        </a:rPr>
                      </a:br>
                      <a:endParaRPr lang="nl-NL" sz="1100" b="0" dirty="0">
                        <a:solidFill>
                          <a:schemeClr val="tx1"/>
                        </a:solidFill>
                      </a:endParaRPr>
                    </a:p>
                    <a:p>
                      <a:r>
                        <a:rPr lang="nl-NL" sz="1100" b="0" dirty="0">
                          <a:solidFill>
                            <a:schemeClr val="tx1"/>
                          </a:solidFill>
                        </a:rPr>
                        <a:t>In een contractscan kan de CM, indien van toepassing, onderscheid maken tussen a.) de implementatiefase en b.) de gehele contract looptijd. Het succesvol afronden van de implementatiefase is vaak essentieel voor een soepele contract looptijd. Vandaar dat expliciet maken dat er een implementatiefase is, en het monitoren van een succesvolle afronding nuttig kan zijn.</a:t>
                      </a:r>
                      <a:br>
                        <a:rPr lang="nl-NL" sz="1100" b="0" dirty="0">
                          <a:solidFill>
                            <a:schemeClr val="tx1"/>
                          </a:solidFill>
                        </a:rPr>
                      </a:br>
                      <a:r>
                        <a:rPr lang="nl-NL" sz="1100" b="0" i="1" dirty="0">
                          <a:solidFill>
                            <a:schemeClr val="tx1"/>
                          </a:solidFill>
                        </a:rPr>
                        <a:t>Voorbeelden van acties die thuishoren in een implementatiefase:</a:t>
                      </a:r>
                    </a:p>
                    <a:p>
                      <a:pPr marL="171450" indent="-171450">
                        <a:buFont typeface="Arial" panose="020B0604020202020204" pitchFamily="34" charset="0"/>
                        <a:buChar char="•"/>
                      </a:pPr>
                      <a:r>
                        <a:rPr lang="nl-NL" sz="1100" b="0" i="1" dirty="0">
                          <a:solidFill>
                            <a:schemeClr val="tx1"/>
                          </a:solidFill>
                        </a:rPr>
                        <a:t>Fysiek omruilen multifunctionele printers,</a:t>
                      </a:r>
                    </a:p>
                    <a:p>
                      <a:pPr marL="171450" indent="-171450">
                        <a:buFont typeface="Arial" panose="020B0604020202020204" pitchFamily="34" charset="0"/>
                        <a:buChar char="•"/>
                      </a:pPr>
                      <a:r>
                        <a:rPr lang="nl-NL" sz="1100" b="0" i="1" dirty="0">
                          <a:solidFill>
                            <a:schemeClr val="tx1"/>
                          </a:solidFill>
                        </a:rPr>
                        <a:t>Security eisen die een software leverancier nog moet inregelen conform eisen voortkomend uit de BIV Classificatie.</a:t>
                      </a:r>
                    </a:p>
                    <a:p>
                      <a:pPr marL="0" indent="0">
                        <a:buFont typeface="Arial" panose="020B0604020202020204" pitchFamily="34" charset="0"/>
                        <a:buNone/>
                      </a:pPr>
                      <a:endParaRPr lang="nl-NL" sz="1100" b="0" dirty="0">
                        <a:solidFill>
                          <a:schemeClr val="tx1"/>
                        </a:solidFill>
                      </a:endParaRPr>
                    </a:p>
                    <a:p>
                      <a:pPr marL="0" indent="0">
                        <a:buFont typeface="Arial" panose="020B0604020202020204" pitchFamily="34" charset="0"/>
                        <a:buNone/>
                      </a:pPr>
                      <a:r>
                        <a:rPr lang="nl-NL" sz="1100" b="0" dirty="0">
                          <a:solidFill>
                            <a:schemeClr val="tx1"/>
                          </a:solidFill>
                        </a:rPr>
                        <a:t>De contractscan levert informatie op die nodig is om de contract management tactiek te bepalen (met andere woorden, te bepalen of een contract ‘minimale aandacht’ gaat krijgen, of ‘maatwerk aandacht’), zie ook proces 5b ‘Contract management’.</a:t>
                      </a:r>
                    </a:p>
                    <a:p>
                      <a:endParaRPr lang="nl-NL"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2577125"/>
                  </a:ext>
                </a:extLst>
              </a:tr>
              <a:tr h="370840">
                <a:tc>
                  <a:txBody>
                    <a:bodyPr/>
                    <a:lstStyle/>
                    <a:p>
                      <a:r>
                        <a:rPr lang="nl-NL" sz="1100" b="0" dirty="0">
                          <a:solidFill>
                            <a:schemeClr val="tx1"/>
                          </a:solidFill>
                        </a:rPr>
                        <a:t>DAP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Dossier Afspraken en Procedures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2362694"/>
                  </a:ext>
                </a:extLst>
              </a:tr>
              <a:tr h="370840">
                <a:tc>
                  <a:txBody>
                    <a:bodyPr/>
                    <a:lstStyle/>
                    <a:p>
                      <a:r>
                        <a:rPr lang="nl-NL" sz="1100" b="0" dirty="0">
                          <a:solidFill>
                            <a:schemeClr val="tx1"/>
                          </a:solidFill>
                        </a:rPr>
                        <a:t>Diensteigenaar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Diensteigenaar is afdelingshoofd binnen [Dienst ICT], en daarmee verantwoordelijk voor de geselecteerde leveranciers en hun bijbehorende 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341928"/>
                  </a:ext>
                </a:extLst>
              </a:tr>
              <a:tr h="370840">
                <a:tc>
                  <a:txBody>
                    <a:bodyPr/>
                    <a:lstStyle/>
                    <a:p>
                      <a:r>
                        <a:rPr lang="nl-NL" sz="1100" b="0" dirty="0">
                          <a:solidFill>
                            <a:schemeClr val="tx1"/>
                          </a:solidFill>
                        </a:rPr>
                        <a:t>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Europese aanbesteding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5217829"/>
                  </a:ext>
                </a:extLst>
              </a:tr>
              <a:tr h="370840">
                <a:tc>
                  <a:txBody>
                    <a:bodyPr/>
                    <a:lstStyle/>
                    <a:p>
                      <a:r>
                        <a:rPr lang="nl-NL" sz="1100" b="0" dirty="0">
                          <a:solidFill>
                            <a:schemeClr val="tx1"/>
                          </a:solidFill>
                        </a:rPr>
                        <a:t>EVO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Enkelvoudige onderhandse aanbesteding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9087007"/>
                  </a:ext>
                </a:extLst>
              </a:tr>
            </a:tbl>
          </a:graphicData>
        </a:graphic>
      </p:graphicFrame>
    </p:spTree>
    <p:extLst>
      <p:ext uri="{BB962C8B-B14F-4D97-AF65-F5344CB8AC3E}">
        <p14:creationId xmlns:p14="http://schemas.microsoft.com/office/powerpoint/2010/main" val="27203600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6C3CD-C811-AB02-C58A-EEBDBAB3C703}"/>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A0281E2-9AA1-295B-BAAC-878EDDFE9EA5}"/>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64A6675B-2F48-448C-B548-C18F264E4EF3}"/>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9DB7FF63-B70B-29D8-4869-B309E70729A9}"/>
              </a:ext>
            </a:extLst>
          </p:cNvPr>
          <p:cNvSpPr>
            <a:spLocks noGrp="1"/>
          </p:cNvSpPr>
          <p:nvPr>
            <p:ph type="title"/>
          </p:nvPr>
        </p:nvSpPr>
        <p:spPr/>
        <p:txBody>
          <a:bodyPr/>
          <a:lstStyle/>
          <a:p>
            <a:r>
              <a:rPr lang="nl-NL" dirty="0"/>
              <a:t>Definities behorende bij processen 3/3</a:t>
            </a:r>
          </a:p>
        </p:txBody>
      </p:sp>
      <p:graphicFrame>
        <p:nvGraphicFramePr>
          <p:cNvPr id="6" name="Tabel 5">
            <a:extLst>
              <a:ext uri="{FF2B5EF4-FFF2-40B4-BE49-F238E27FC236}">
                <a16:creationId xmlns:a16="http://schemas.microsoft.com/office/drawing/2014/main" id="{BAB2CF26-811B-B9C8-6E33-B3A598BEC02A}"/>
              </a:ext>
            </a:extLst>
          </p:cNvPr>
          <p:cNvGraphicFramePr>
            <a:graphicFrameLocks noGrp="1"/>
          </p:cNvGraphicFramePr>
          <p:nvPr>
            <p:extLst>
              <p:ext uri="{D42A27DB-BD31-4B8C-83A1-F6EECF244321}">
                <p14:modId xmlns:p14="http://schemas.microsoft.com/office/powerpoint/2010/main" val="3895870625"/>
              </p:ext>
            </p:extLst>
          </p:nvPr>
        </p:nvGraphicFramePr>
        <p:xfrm>
          <a:off x="708207" y="1310681"/>
          <a:ext cx="10763794" cy="4953000"/>
        </p:xfrm>
        <a:graphic>
          <a:graphicData uri="http://schemas.openxmlformats.org/drawingml/2006/table">
            <a:tbl>
              <a:tblPr firstRow="1" bandRow="1">
                <a:tableStyleId>{5C22544A-7EE6-4342-B048-85BDC9FD1C3A}</a:tableStyleId>
              </a:tblPr>
              <a:tblGrid>
                <a:gridCol w="2626008">
                  <a:extLst>
                    <a:ext uri="{9D8B030D-6E8A-4147-A177-3AD203B41FA5}">
                      <a16:colId xmlns:a16="http://schemas.microsoft.com/office/drawing/2014/main" val="2536560886"/>
                    </a:ext>
                  </a:extLst>
                </a:gridCol>
                <a:gridCol w="8137786">
                  <a:extLst>
                    <a:ext uri="{9D8B030D-6E8A-4147-A177-3AD203B41FA5}">
                      <a16:colId xmlns:a16="http://schemas.microsoft.com/office/drawing/2014/main" val="1413665974"/>
                    </a:ext>
                  </a:extLst>
                </a:gridCol>
              </a:tblGrid>
              <a:tr h="370840">
                <a:tc>
                  <a:txBody>
                    <a:bodyPr/>
                    <a:lstStyle/>
                    <a:p>
                      <a:r>
                        <a:rPr lang="nl-NL" sz="1100" b="0" dirty="0">
                          <a:solidFill>
                            <a:schemeClr val="tx1"/>
                          </a:solidFill>
                        </a:rPr>
                        <a:t>Inkoop 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Inkoop team (of afdeling) verantwoordelijk voor uitvoeren van Europese aanbestedingen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2577125"/>
                  </a:ext>
                </a:extLst>
              </a:tr>
              <a:tr h="370840">
                <a:tc>
                  <a:txBody>
                    <a:bodyPr/>
                    <a:lstStyle/>
                    <a:p>
                      <a:r>
                        <a:rPr lang="nl-NL" sz="1100" b="0" dirty="0">
                          <a:solidFill>
                            <a:schemeClr val="tx1"/>
                          </a:solidFill>
                        </a:rPr>
                        <a:t>ISO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Information Security </a:t>
                      </a:r>
                      <a:r>
                        <a:rPr lang="nl-NL" sz="1100" b="0" dirty="0" err="1">
                          <a:solidFill>
                            <a:schemeClr val="tx1"/>
                          </a:solidFill>
                        </a:rPr>
                        <a:t>Officer</a:t>
                      </a:r>
                      <a:endParaRPr lang="nl-NL"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2362694"/>
                  </a:ext>
                </a:extLst>
              </a:tr>
              <a:tr h="370840">
                <a:tc>
                  <a:txBody>
                    <a:bodyPr/>
                    <a:lstStyle/>
                    <a:p>
                      <a:r>
                        <a:rPr lang="nl-NL" sz="1100" b="0" dirty="0">
                          <a:solidFill>
                            <a:schemeClr val="tx1"/>
                          </a:solidFill>
                        </a:rPr>
                        <a:t>Leveranciers management (ook wel relatiemanagement)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Het analyseren, plannen, implementeren en beheren van de activiteiten die gericht zijn op het ontwikkelen, uitbreiden en onderhouden van samenwerkingsrelaties met de leveranciers en eventueel de leveranciersmarkt. Het doel is om te zorgen voor een optimale leveranciersbijdrage aan het realiseren van korte en lange termijn doelstellingen van de organisatie.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341928"/>
                  </a:ext>
                </a:extLst>
              </a:tr>
              <a:tr h="370840">
                <a:tc>
                  <a:txBody>
                    <a:bodyPr/>
                    <a:lstStyle/>
                    <a:p>
                      <a:r>
                        <a:rPr lang="nl-NL" sz="1100" b="0" dirty="0">
                          <a:solidFill>
                            <a:schemeClr val="tx1"/>
                          </a:solidFill>
                        </a:rPr>
                        <a:t>MVO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Meervoudig onderhandse aanbesteding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5217829"/>
                  </a:ext>
                </a:extLst>
              </a:tr>
              <a:tr h="370840">
                <a:tc>
                  <a:txBody>
                    <a:bodyPr/>
                    <a:lstStyle/>
                    <a:p>
                      <a:r>
                        <a:rPr lang="nl-NL" sz="1100" b="0" dirty="0">
                          <a:solidFill>
                            <a:schemeClr val="tx1"/>
                          </a:solidFill>
                        </a:rPr>
                        <a:t>PVE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Programma van Eisen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9087007"/>
                  </a:ext>
                </a:extLst>
              </a:tr>
              <a:tr h="370840">
                <a:tc>
                  <a:txBody>
                    <a:bodyPr/>
                    <a:lstStyle/>
                    <a:p>
                      <a:r>
                        <a:rPr lang="nl-NL" sz="1100" b="0" dirty="0">
                          <a:solidFill>
                            <a:schemeClr val="tx1"/>
                          </a:solidFill>
                        </a:rPr>
                        <a:t>PVW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Programma van Wensen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2434605"/>
                  </a:ext>
                </a:extLst>
              </a:tr>
              <a:tr h="370840">
                <a:tc>
                  <a:txBody>
                    <a:bodyPr/>
                    <a:lstStyle/>
                    <a:p>
                      <a:r>
                        <a:rPr lang="nl-NL" sz="1100" b="0" dirty="0">
                          <a:solidFill>
                            <a:schemeClr val="tx1"/>
                          </a:solidFill>
                        </a:rPr>
                        <a:t>Q-overleggen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Kwartaaloverleg tussen contract en SLA management, en diensteigenaren. Contract managent initieert deze overleggen. De agenda gaat 9globaal0 over performance van leveranciers, aanbestedingen die lopen en </a:t>
                      </a:r>
                      <a:r>
                        <a:rPr lang="nl-NL" sz="1100" b="0" dirty="0" err="1">
                          <a:solidFill>
                            <a:schemeClr val="tx1"/>
                          </a:solidFill>
                        </a:rPr>
                        <a:t>gan</a:t>
                      </a:r>
                      <a:r>
                        <a:rPr lang="nl-NL" sz="1100" b="0" dirty="0">
                          <a:solidFill>
                            <a:schemeClr val="tx1"/>
                          </a:solidFill>
                        </a:rPr>
                        <a:t> komen, de match tussen business </a:t>
                      </a:r>
                      <a:r>
                        <a:rPr lang="nl-NL" sz="1100" b="0" dirty="0" err="1">
                          <a:solidFill>
                            <a:schemeClr val="tx1"/>
                          </a:solidFill>
                        </a:rPr>
                        <a:t>requirements</a:t>
                      </a:r>
                      <a:r>
                        <a:rPr lang="nl-NL" sz="1100" b="0" dirty="0">
                          <a:solidFill>
                            <a:schemeClr val="tx1"/>
                          </a:solidFill>
                        </a:rPr>
                        <a:t> en huidige dienstverlening door de leveranciers en risico’s.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4969635"/>
                  </a:ext>
                </a:extLst>
              </a:tr>
              <a:tr h="370840">
                <a:tc>
                  <a:txBody>
                    <a:bodyPr/>
                    <a:lstStyle/>
                    <a:p>
                      <a:r>
                        <a:rPr lang="nl-NL" sz="1100" b="0" dirty="0">
                          <a:solidFill>
                            <a:schemeClr val="tx1"/>
                          </a:solidFill>
                        </a:rPr>
                        <a:t>Service  Level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Het monitoren en beheersen van de kwaliteit van geleverde (IT) diensten op basis van een ondertekende Service Level Agreement (SLA). In deze SLA staan </a:t>
                      </a:r>
                      <a:r>
                        <a:rPr lang="nl-NL" sz="1100" b="0" dirty="0" err="1">
                          <a:solidFill>
                            <a:schemeClr val="tx1"/>
                          </a:solidFill>
                        </a:rPr>
                        <a:t>KPI’s</a:t>
                      </a:r>
                      <a:r>
                        <a:rPr lang="nl-NL" sz="1100" b="0" dirty="0">
                          <a:solidFill>
                            <a:schemeClr val="tx1"/>
                          </a:solidFill>
                        </a:rPr>
                        <a:t> die periodiek worden gemonitord. Performance en trends worden teruggekoppeld naar de leverancier.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4435612"/>
                  </a:ext>
                </a:extLst>
              </a:tr>
              <a:tr h="370840">
                <a:tc>
                  <a:txBody>
                    <a:bodyPr/>
                    <a:lstStyle/>
                    <a:p>
                      <a:r>
                        <a:rPr lang="nl-NL" sz="1100" b="0" dirty="0">
                          <a:solidFill>
                            <a:schemeClr val="tx1"/>
                          </a:solidFill>
                        </a:rPr>
                        <a:t>SLA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Service Level Agreement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9656104"/>
                  </a:ext>
                </a:extLst>
              </a:tr>
              <a:tr h="370840">
                <a:tc>
                  <a:txBody>
                    <a:bodyPr/>
                    <a:lstStyle/>
                    <a:p>
                      <a:r>
                        <a:rPr lang="nl-NL" sz="1100" b="0" dirty="0">
                          <a:solidFill>
                            <a:schemeClr val="tx1"/>
                          </a:solidFill>
                        </a:rPr>
                        <a:t>SLM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Service Level Manager, houdt zich bezig et Service Level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2495843"/>
                  </a:ext>
                </a:extLst>
              </a:tr>
              <a:tr h="370840">
                <a:tc>
                  <a:txBody>
                    <a:bodyPr/>
                    <a:lstStyle/>
                    <a:p>
                      <a:r>
                        <a:rPr lang="nl-NL" sz="1100" b="0" dirty="0">
                          <a:solidFill>
                            <a:schemeClr val="tx1"/>
                          </a:solidFill>
                        </a:rPr>
                        <a:t>SLR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100" b="0" dirty="0">
                          <a:solidFill>
                            <a:schemeClr val="tx1"/>
                          </a:solidFill>
                        </a:rPr>
                        <a:t>Service Level Report, een periodieke rapportage van de leverancier op in de SLA afgesproken </a:t>
                      </a:r>
                      <a:r>
                        <a:rPr lang="nl-NL" sz="1100" b="0" dirty="0" err="1">
                          <a:solidFill>
                            <a:schemeClr val="tx1"/>
                          </a:solidFill>
                        </a:rPr>
                        <a:t>KPI’s</a:t>
                      </a:r>
                      <a:endParaRPr lang="nl-NL"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7504914"/>
                  </a:ext>
                </a:extLst>
              </a:tr>
              <a:tr h="370840">
                <a:tc>
                  <a:txBody>
                    <a:bodyPr/>
                    <a:lstStyle/>
                    <a:p>
                      <a:r>
                        <a:rPr lang="nl-NL" sz="1100" b="0" dirty="0">
                          <a:solidFill>
                            <a:schemeClr val="tx1"/>
                          </a:solidFill>
                        </a:rPr>
                        <a:t>VWO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nl-NL" sz="1100" b="0" dirty="0">
                          <a:solidFill>
                            <a:schemeClr val="tx1"/>
                          </a:solidFill>
                        </a:rPr>
                        <a:t>Verwerkersovereenkomst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860668"/>
                  </a:ext>
                </a:extLst>
              </a:tr>
            </a:tbl>
          </a:graphicData>
        </a:graphic>
      </p:graphicFrame>
    </p:spTree>
    <p:extLst>
      <p:ext uri="{BB962C8B-B14F-4D97-AF65-F5344CB8AC3E}">
        <p14:creationId xmlns:p14="http://schemas.microsoft.com/office/powerpoint/2010/main" val="20351743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03CBCBF-2C76-3B05-BB6D-921734B8825C}"/>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DFB314A2-8A79-DD13-F545-0E69A193E649}"/>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7FB760D3-6F2C-CFE7-1E96-B8AEC5687F18}"/>
              </a:ext>
            </a:extLst>
          </p:cNvPr>
          <p:cNvSpPr>
            <a:spLocks noGrp="1"/>
          </p:cNvSpPr>
          <p:nvPr>
            <p:ph type="title"/>
          </p:nvPr>
        </p:nvSpPr>
        <p:spPr/>
        <p:txBody>
          <a:bodyPr/>
          <a:lstStyle/>
          <a:p>
            <a:r>
              <a:rPr lang="nl-NL" dirty="0" err="1"/>
              <a:t>Supplier</a:t>
            </a:r>
            <a:r>
              <a:rPr lang="nl-NL" dirty="0"/>
              <a:t> Controls</a:t>
            </a:r>
          </a:p>
        </p:txBody>
      </p:sp>
      <p:graphicFrame>
        <p:nvGraphicFramePr>
          <p:cNvPr id="6" name="Tabel 5">
            <a:extLst>
              <a:ext uri="{FF2B5EF4-FFF2-40B4-BE49-F238E27FC236}">
                <a16:creationId xmlns:a16="http://schemas.microsoft.com/office/drawing/2014/main" id="{28AC8C22-8ABA-EE62-929A-A66F62D3BAEB}"/>
              </a:ext>
            </a:extLst>
          </p:cNvPr>
          <p:cNvGraphicFramePr>
            <a:graphicFrameLocks noGrp="1"/>
          </p:cNvGraphicFramePr>
          <p:nvPr>
            <p:extLst>
              <p:ext uri="{D42A27DB-BD31-4B8C-83A1-F6EECF244321}">
                <p14:modId xmlns:p14="http://schemas.microsoft.com/office/powerpoint/2010/main" val="2483277421"/>
              </p:ext>
            </p:extLst>
          </p:nvPr>
        </p:nvGraphicFramePr>
        <p:xfrm>
          <a:off x="1884037" y="1243496"/>
          <a:ext cx="8569090" cy="5292240"/>
        </p:xfrm>
        <a:graphic>
          <a:graphicData uri="http://schemas.openxmlformats.org/drawingml/2006/table">
            <a:tbl>
              <a:tblPr firstRow="1" bandRow="1">
                <a:tableStyleId>{5C22544A-7EE6-4342-B048-85BDC9FD1C3A}</a:tableStyleId>
              </a:tblPr>
              <a:tblGrid>
                <a:gridCol w="367991">
                  <a:extLst>
                    <a:ext uri="{9D8B030D-6E8A-4147-A177-3AD203B41FA5}">
                      <a16:colId xmlns:a16="http://schemas.microsoft.com/office/drawing/2014/main" val="4063233843"/>
                    </a:ext>
                  </a:extLst>
                </a:gridCol>
                <a:gridCol w="8201099">
                  <a:extLst>
                    <a:ext uri="{9D8B030D-6E8A-4147-A177-3AD203B41FA5}">
                      <a16:colId xmlns:a16="http://schemas.microsoft.com/office/drawing/2014/main" val="1959301290"/>
                    </a:ext>
                  </a:extLst>
                </a:gridCol>
              </a:tblGrid>
              <a:tr h="244800">
                <a:tc rowSpan="12">
                  <a:txBody>
                    <a:bodyPr/>
                    <a:lstStyle/>
                    <a:p>
                      <a:pPr algn="ctr"/>
                      <a:r>
                        <a:rPr lang="nl-NL" sz="1050" b="1" dirty="0">
                          <a:solidFill>
                            <a:schemeClr val="tx1"/>
                          </a:solidFill>
                        </a:rPr>
                        <a:t>Aanbesteden</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1" dirty="0">
                          <a:solidFill>
                            <a:schemeClr val="tx1"/>
                          </a:solidFill>
                        </a:rPr>
                        <a:t>Algemeen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1229723"/>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EA en MVO worden begeleid door Inkoop, waarbij inkopers formeel in dienst zijn bij Inkoop EA t.b.v. uniformiteit en kwaliteit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7754450"/>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Gebruik van een door JZ opgestelde overeenkomst voor </a:t>
                      </a:r>
                      <a:r>
                        <a:rPr lang="nl-NL" sz="1000" b="0" dirty="0" err="1">
                          <a:solidFill>
                            <a:schemeClr val="tx1"/>
                          </a:solidFill>
                        </a:rPr>
                        <a:t>EA’s</a:t>
                      </a:r>
                      <a:r>
                        <a:rPr lang="nl-NL" sz="1000" b="0" dirty="0">
                          <a:solidFill>
                            <a:schemeClr val="tx1"/>
                          </a:solidFill>
                        </a:rPr>
                        <a:t> (waarbij JZ maatwerk levert op basis van standaard contract template)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828572"/>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Gebruik van [</a:t>
                      </a:r>
                      <a:r>
                        <a:rPr lang="nl-NL" sz="1000" b="0" dirty="0">
                          <a:solidFill>
                            <a:schemeClr val="tx1"/>
                          </a:solidFill>
                          <a:highlight>
                            <a:srgbClr val="FFFF00"/>
                          </a:highlight>
                        </a:rPr>
                        <a:t>Naam instelling</a:t>
                      </a:r>
                      <a:r>
                        <a:rPr lang="nl-NL" sz="1000" b="0" dirty="0">
                          <a:solidFill>
                            <a:schemeClr val="tx1"/>
                          </a:solidFill>
                        </a:rPr>
                        <a:t>] inkoopvoorwaarden 9in sommige gevallen ARBIT0 voor </a:t>
                      </a:r>
                      <a:r>
                        <a:rPr lang="nl-NL" sz="1000" b="0" dirty="0" err="1">
                          <a:solidFill>
                            <a:schemeClr val="tx1"/>
                          </a:solidFill>
                        </a:rPr>
                        <a:t>MVO’s</a:t>
                      </a:r>
                      <a:r>
                        <a:rPr lang="nl-NL" sz="1000" b="0" dirty="0">
                          <a:solidFill>
                            <a:schemeClr val="tx1"/>
                          </a:solidFill>
                        </a:rPr>
                        <a:t> en </a:t>
                      </a:r>
                      <a:r>
                        <a:rPr lang="nl-NL" sz="1000" b="0" dirty="0" err="1">
                          <a:solidFill>
                            <a:schemeClr val="tx1"/>
                          </a:solidFill>
                        </a:rPr>
                        <a:t>EVO’s</a:t>
                      </a:r>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479647"/>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Diensteigenaar besluit tijdens de aanbesteding op risico-gebaseerde wijze (d.m.v. de 1234 Classificatie) tot wel / geen SLA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1481725"/>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Gebruik van [</a:t>
                      </a:r>
                      <a:r>
                        <a:rPr lang="nl-NL" sz="1000" b="0" dirty="0">
                          <a:solidFill>
                            <a:schemeClr val="tx1"/>
                          </a:solidFill>
                          <a:highlight>
                            <a:srgbClr val="FFFF00"/>
                          </a:highlight>
                        </a:rPr>
                        <a:t>Naam instelling</a:t>
                      </a:r>
                      <a:r>
                        <a:rPr lang="nl-NL" sz="1000" b="0" dirty="0">
                          <a:solidFill>
                            <a:schemeClr val="tx1"/>
                          </a:solidFill>
                        </a:rPr>
                        <a:t>] template voor SLA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0617795"/>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SLA en bijbehorende </a:t>
                      </a:r>
                      <a:r>
                        <a:rPr lang="nl-NL" sz="1000" b="0" dirty="0" err="1">
                          <a:solidFill>
                            <a:schemeClr val="tx1"/>
                          </a:solidFill>
                        </a:rPr>
                        <a:t>KPI’s</a:t>
                      </a:r>
                      <a:r>
                        <a:rPr lang="nl-NL" sz="1000" b="0" dirty="0">
                          <a:solidFill>
                            <a:schemeClr val="tx1"/>
                          </a:solidFill>
                        </a:rPr>
                        <a:t> worden goedgekeurd door Diensteigenaar, wat zorgt voor aansluiting tussen business </a:t>
                      </a:r>
                      <a:r>
                        <a:rPr lang="nl-NL" sz="1000" b="0" dirty="0" err="1">
                          <a:solidFill>
                            <a:schemeClr val="tx1"/>
                          </a:solidFill>
                        </a:rPr>
                        <a:t>requirements</a:t>
                      </a:r>
                      <a:r>
                        <a:rPr lang="nl-NL" sz="1000" b="0" dirty="0">
                          <a:solidFill>
                            <a:schemeClr val="tx1"/>
                          </a:solidFill>
                        </a:rPr>
                        <a:t> en de </a:t>
                      </a:r>
                      <a:r>
                        <a:rPr lang="nl-NL" sz="1000" b="0" dirty="0" err="1">
                          <a:solidFill>
                            <a:schemeClr val="tx1"/>
                          </a:solidFill>
                        </a:rPr>
                        <a:t>KPI’s</a:t>
                      </a:r>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927325"/>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Ondertekening van contracten, dus ook </a:t>
                      </a:r>
                      <a:r>
                        <a:rPr lang="nl-NL" sz="1000" b="0" dirty="0" err="1">
                          <a:solidFill>
                            <a:schemeClr val="tx1"/>
                          </a:solidFill>
                        </a:rPr>
                        <a:t>SLA’s</a:t>
                      </a:r>
                      <a:r>
                        <a:rPr lang="nl-NL" sz="1000" b="0" dirty="0">
                          <a:solidFill>
                            <a:schemeClr val="tx1"/>
                          </a:solidFill>
                        </a:rPr>
                        <a:t> en </a:t>
                      </a:r>
                      <a:r>
                        <a:rPr lang="nl-NL" sz="1000" b="0" dirty="0" err="1">
                          <a:solidFill>
                            <a:schemeClr val="tx1"/>
                          </a:solidFill>
                        </a:rPr>
                        <a:t>DPA’s</a:t>
                      </a:r>
                      <a:r>
                        <a:rPr lang="nl-NL" sz="1000" b="0" dirty="0">
                          <a:solidFill>
                            <a:schemeClr val="tx1"/>
                          </a:solidFill>
                        </a:rPr>
                        <a:t>, gebeurt door management conform de </a:t>
                      </a:r>
                      <a:r>
                        <a:rPr lang="nl-NL" sz="1000" b="0" dirty="0" err="1">
                          <a:solidFill>
                            <a:schemeClr val="tx1"/>
                          </a:solidFill>
                        </a:rPr>
                        <a:t>mandaarlijst</a:t>
                      </a:r>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3178024"/>
                  </a:ext>
                </a:extLst>
              </a:tr>
              <a:tr h="244800">
                <a:tc vMerge="1">
                  <a:txBody>
                    <a:bodyPr/>
                    <a:lstStyle/>
                    <a:p>
                      <a:endParaRPr lang="nl-NL"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1" dirty="0">
                          <a:solidFill>
                            <a:schemeClr val="tx1"/>
                          </a:solidFill>
                        </a:rPr>
                        <a:t>Business impact assessment in drie onderdelen: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9747113"/>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BIV Classificatie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085242"/>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Privacy Intake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906682"/>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1234 Classificatie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5219549"/>
                  </a:ext>
                </a:extLst>
              </a:tr>
              <a:tr h="244800">
                <a:tc rowSpan="9">
                  <a:txBody>
                    <a:bodyPr/>
                    <a:lstStyle/>
                    <a:p>
                      <a:pPr algn="ctr"/>
                      <a:r>
                        <a:rPr lang="nl-NL" sz="1050" b="1" dirty="0">
                          <a:solidFill>
                            <a:schemeClr val="tx1"/>
                          </a:solidFill>
                        </a:rPr>
                        <a:t>Contract en SLA management</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1" dirty="0">
                          <a:solidFill>
                            <a:schemeClr val="tx1"/>
                          </a:solidFill>
                        </a:rPr>
                        <a:t>Contract en SLA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7737358"/>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Performance van de leverancier op de </a:t>
                      </a:r>
                      <a:r>
                        <a:rPr lang="nl-NL" sz="1000" b="0" dirty="0" err="1">
                          <a:solidFill>
                            <a:schemeClr val="tx1"/>
                          </a:solidFill>
                        </a:rPr>
                        <a:t>KPI’s</a:t>
                      </a:r>
                      <a:r>
                        <a:rPr lang="nl-NL" sz="1000" b="0" dirty="0">
                          <a:solidFill>
                            <a:schemeClr val="tx1"/>
                          </a:solidFill>
                        </a:rPr>
                        <a:t> uit de SLA wordt periodiek gemonitord d.m.v. </a:t>
                      </a:r>
                      <a:r>
                        <a:rPr lang="nl-NL" sz="1000" b="0" dirty="0" err="1">
                          <a:solidFill>
                            <a:schemeClr val="tx1"/>
                          </a:solidFill>
                        </a:rPr>
                        <a:t>SLR’s</a:t>
                      </a:r>
                      <a:r>
                        <a:rPr lang="nl-NL" sz="1000" b="0" dirty="0">
                          <a:solidFill>
                            <a:schemeClr val="tx1"/>
                          </a:solidFill>
                        </a:rPr>
                        <a:t> van de leverancier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0527993"/>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Contractmanager informeert de Diensteigenaar over performance (trends) en toetst </a:t>
                      </a:r>
                      <a:r>
                        <a:rPr lang="nl-NL" sz="1000" b="0" dirty="0" err="1">
                          <a:solidFill>
                            <a:schemeClr val="tx1"/>
                          </a:solidFill>
                        </a:rPr>
                        <a:t>passendheid</a:t>
                      </a:r>
                      <a:r>
                        <a:rPr lang="nl-NL" sz="1000" b="0" dirty="0">
                          <a:solidFill>
                            <a:schemeClr val="tx1"/>
                          </a:solidFill>
                        </a:rPr>
                        <a:t> van SLA met huidige business </a:t>
                      </a:r>
                      <a:r>
                        <a:rPr lang="nl-NL" sz="1000" b="0" dirty="0" err="1">
                          <a:solidFill>
                            <a:schemeClr val="tx1"/>
                          </a:solidFill>
                        </a:rPr>
                        <a:t>requirements</a:t>
                      </a:r>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6557504"/>
                  </a:ext>
                </a:extLst>
              </a:tr>
              <a:tr h="244800">
                <a:tc vMerge="1">
                  <a:txBody>
                    <a:bodyPr/>
                    <a:lstStyle/>
                    <a:p>
                      <a:endParaRPr lang="nl-NL"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1" dirty="0">
                          <a:solidFill>
                            <a:schemeClr val="tx1"/>
                          </a:solidFill>
                        </a:rPr>
                        <a:t>Risicobeheer leveranciers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3222614"/>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Hoog risico leveranciers worden periodiek gecheckt: is continue, kwalitatief goede en veilige dienstverlening voldoende zeker?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9668540"/>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Samenvattende risico rapportages worden periodiek besproken met het MT (leveranciers risico review meeting), wat kan leiden tot mitigatie acties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1495940"/>
                  </a:ext>
                </a:extLst>
              </a:tr>
              <a:tr h="244800">
                <a:tc vMerge="1">
                  <a:txBody>
                    <a:bodyPr/>
                    <a:lstStyle/>
                    <a:p>
                      <a:endParaRPr lang="nl-NL"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Status van de mitigatie acties wordt opgevolgd door de CM en de Diensteigenaar, en terug gerapporteerd aan het MT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7693225"/>
                  </a:ext>
                </a:extLst>
              </a:tr>
              <a:tr h="244800">
                <a:tc vMerge="1">
                  <a:txBody>
                    <a:bodyPr/>
                    <a:lstStyle/>
                    <a:p>
                      <a:endParaRPr lang="nl-NL"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1" dirty="0" err="1">
                          <a:solidFill>
                            <a:schemeClr val="tx1"/>
                          </a:solidFill>
                        </a:rPr>
                        <a:t>Internal</a:t>
                      </a:r>
                      <a:r>
                        <a:rPr lang="nl-NL" sz="1000" b="1" dirty="0">
                          <a:solidFill>
                            <a:schemeClr val="tx1"/>
                          </a:solidFill>
                        </a:rPr>
                        <a:t> control at </a:t>
                      </a:r>
                      <a:r>
                        <a:rPr lang="nl-NL" sz="1000" b="1" dirty="0" err="1">
                          <a:solidFill>
                            <a:schemeClr val="tx1"/>
                          </a:solidFill>
                        </a:rPr>
                        <a:t>third</a:t>
                      </a:r>
                      <a:r>
                        <a:rPr lang="nl-NL" sz="1000" b="1" dirty="0">
                          <a:solidFill>
                            <a:schemeClr val="tx1"/>
                          </a:solidFill>
                        </a:rPr>
                        <a:t> </a:t>
                      </a:r>
                      <a:r>
                        <a:rPr lang="nl-NL" sz="1000" b="1" dirty="0" err="1">
                          <a:solidFill>
                            <a:schemeClr val="tx1"/>
                          </a:solidFill>
                        </a:rPr>
                        <a:t>parties</a:t>
                      </a:r>
                      <a:r>
                        <a:rPr lang="nl-NL" sz="1000" b="1" dirty="0">
                          <a:solidFill>
                            <a:schemeClr val="tx1"/>
                          </a:solidFill>
                        </a:rPr>
                        <a:t> (SC.04)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6896280"/>
                  </a:ext>
                </a:extLst>
              </a:tr>
              <a:tr h="244800">
                <a:tc vMerge="1">
                  <a:txBody>
                    <a:bodyPr/>
                    <a:lstStyle/>
                    <a:p>
                      <a:endParaRPr lang="nl-NL" sz="1000" b="0"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000" b="0" dirty="0">
                          <a:solidFill>
                            <a:schemeClr val="tx1"/>
                          </a:solidFill>
                        </a:rPr>
                        <a:t>In geval van hoger risico is soms en certificaat of verklaring van een leverancier als onderbouwing van goede interne beheersing vereist</a:t>
                      </a:r>
                      <a:br>
                        <a:rPr lang="nl-NL" sz="1000" b="0" dirty="0">
                          <a:solidFill>
                            <a:schemeClr val="tx1"/>
                          </a:solidFill>
                        </a:rPr>
                      </a:br>
                      <a:r>
                        <a:rPr lang="nl-NL" sz="1000" b="0" dirty="0">
                          <a:solidFill>
                            <a:schemeClr val="tx1"/>
                          </a:solidFill>
                          <a:highlight>
                            <a:srgbClr val="FFFF00"/>
                          </a:highlight>
                        </a:rPr>
                        <a:t>(BIV en daarna Security Control Framework zijn hierin leidend)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6364837"/>
                  </a:ext>
                </a:extLst>
              </a:tr>
            </a:tbl>
          </a:graphicData>
        </a:graphic>
      </p:graphicFrame>
    </p:spTree>
    <p:extLst>
      <p:ext uri="{BB962C8B-B14F-4D97-AF65-F5344CB8AC3E}">
        <p14:creationId xmlns:p14="http://schemas.microsoft.com/office/powerpoint/2010/main" val="2131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9F9E8-418C-EA51-D1AC-FCF55D88163A}"/>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9CA0B217-8286-9C79-001E-37F47983F764}"/>
              </a:ext>
            </a:extLst>
          </p:cNvPr>
          <p:cNvSpPr>
            <a:spLocks noGrp="1"/>
          </p:cNvSpPr>
          <p:nvPr>
            <p:ph type="title"/>
          </p:nvPr>
        </p:nvSpPr>
        <p:spPr/>
        <p:txBody>
          <a:bodyPr/>
          <a:lstStyle/>
          <a:p>
            <a:r>
              <a:rPr lang="en-GB" dirty="0"/>
              <a:t>Chapter orange</a:t>
            </a:r>
          </a:p>
        </p:txBody>
      </p:sp>
      <p:sp>
        <p:nvSpPr>
          <p:cNvPr id="6" name="Tijdelijke aanduiding voor tekst 10">
            <a:extLst>
              <a:ext uri="{FF2B5EF4-FFF2-40B4-BE49-F238E27FC236}">
                <a16:creationId xmlns:a16="http://schemas.microsoft.com/office/drawing/2014/main" id="{36FBCD33-7C01-363B-6ACE-030B3078F389}"/>
              </a:ext>
            </a:extLst>
          </p:cNvPr>
          <p:cNvSpPr txBox="1">
            <a:spLocks/>
          </p:cNvSpPr>
          <p:nvPr/>
        </p:nvSpPr>
        <p:spPr>
          <a:xfrm>
            <a:off x="193040" y="216852"/>
            <a:ext cx="11805920" cy="6424295"/>
          </a:xfrm>
          <a:prstGeom prst="roundRect">
            <a:avLst>
              <a:gd name="adj" fmla="val 3563"/>
            </a:avLst>
          </a:prstGeom>
          <a:no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F6DA44"/>
              </a:buClr>
              <a:buSzPct val="110000"/>
              <a:buFont typeface="Aptos" panose="020B0004020202020204" pitchFamily="34" charset="0"/>
              <a:buNone/>
              <a:tabLst/>
              <a:defRPr/>
            </a:pPr>
            <a:r>
              <a:rPr kumimoji="0" lang="en-GB" sz="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p:txBody>
      </p:sp>
      <p:sp>
        <p:nvSpPr>
          <p:cNvPr id="10" name="Tekstvak 9">
            <a:extLst>
              <a:ext uri="{FF2B5EF4-FFF2-40B4-BE49-F238E27FC236}">
                <a16:creationId xmlns:a16="http://schemas.microsoft.com/office/drawing/2014/main" id="{13CC412D-11E8-EE36-E920-D3D7E14847E8}"/>
              </a:ext>
            </a:extLst>
          </p:cNvPr>
          <p:cNvSpPr txBox="1"/>
          <p:nvPr/>
        </p:nvSpPr>
        <p:spPr>
          <a:xfrm>
            <a:off x="902978" y="2987073"/>
            <a:ext cx="9521181" cy="940292"/>
          </a:xfrm>
          <a:prstGeom prst="rect">
            <a:avLst/>
          </a:prstGeom>
          <a:noFill/>
        </p:spPr>
        <p:txBody>
          <a:bodyPr wrap="square" lIns="0" tIns="0" rIns="0" bIns="0" rtlCol="0" anchor="b">
            <a:no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GB" sz="6600" b="1" dirty="0" err="1"/>
              <a:t>Hoofdstuk</a:t>
            </a:r>
            <a:r>
              <a:rPr lang="en-GB" sz="6600" b="1" dirty="0"/>
              <a:t> 2</a:t>
            </a:r>
            <a:endParaRPr kumimoji="0" lang="en-GB" sz="6600" b="1" i="0" u="none" strike="noStrike" kern="1200" cap="none" spc="0" normalizeH="0" baseline="0" noProof="0" dirty="0">
              <a:ln>
                <a:noFill/>
              </a:ln>
              <a:effectLst/>
              <a:uLnTx/>
              <a:uFillTx/>
              <a:latin typeface="+mn-lt"/>
              <a:ea typeface="+mn-ea"/>
              <a:cs typeface="+mn-cs"/>
            </a:endParaRPr>
          </a:p>
        </p:txBody>
      </p:sp>
      <p:sp>
        <p:nvSpPr>
          <p:cNvPr id="11" name="Tijdelijke aanduiding voor tekst 12">
            <a:extLst>
              <a:ext uri="{FF2B5EF4-FFF2-40B4-BE49-F238E27FC236}">
                <a16:creationId xmlns:a16="http://schemas.microsoft.com/office/drawing/2014/main" id="{22256052-B456-B7BA-AF4E-05B57605CD62}"/>
              </a:ext>
            </a:extLst>
          </p:cNvPr>
          <p:cNvSpPr txBox="1">
            <a:spLocks/>
          </p:cNvSpPr>
          <p:nvPr/>
        </p:nvSpPr>
        <p:spPr>
          <a:xfrm>
            <a:off x="708207" y="3123000"/>
            <a:ext cx="36000" cy="612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rgbClr val="F19153"/>
          </a:solidFill>
        </p:spPr>
        <p:txBody>
          <a:bodyPr wrap="square">
            <a:noAutofit/>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
        <p:nvSpPr>
          <p:cNvPr id="15" name="Tijdelijke aanduiding voor tekst 15">
            <a:extLst>
              <a:ext uri="{FF2B5EF4-FFF2-40B4-BE49-F238E27FC236}">
                <a16:creationId xmlns:a16="http://schemas.microsoft.com/office/drawing/2014/main" id="{6C4352FE-67E0-325F-13FF-44BEA3C90508}"/>
              </a:ext>
            </a:extLst>
          </p:cNvPr>
          <p:cNvSpPr txBox="1">
            <a:spLocks/>
          </p:cNvSpPr>
          <p:nvPr/>
        </p:nvSpPr>
        <p:spPr>
          <a:xfrm>
            <a:off x="720000" y="6060536"/>
            <a:ext cx="932400" cy="475200"/>
          </a:xfrm>
          <a:prstGeom prst="rect">
            <a:avLst/>
          </a:prstGeom>
          <a:blipFill>
            <a:blip r:embed="rId3"/>
            <a:stretch>
              <a:fillRect/>
            </a:stretch>
          </a:blipFill>
        </p:spPr>
        <p:txBody>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Tree>
    <p:extLst>
      <p:ext uri="{BB962C8B-B14F-4D97-AF65-F5344CB8AC3E}">
        <p14:creationId xmlns:p14="http://schemas.microsoft.com/office/powerpoint/2010/main" val="37615561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1592B7D-893A-458C-3C89-FCD192B8FC32}"/>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1578891B-0AB3-9748-422C-2C4734D0F11F}"/>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348E242E-5F70-50EB-6C40-7BAFB038336D}"/>
              </a:ext>
            </a:extLst>
          </p:cNvPr>
          <p:cNvSpPr>
            <a:spLocks noGrp="1"/>
          </p:cNvSpPr>
          <p:nvPr>
            <p:ph type="title"/>
          </p:nvPr>
        </p:nvSpPr>
        <p:spPr/>
        <p:txBody>
          <a:bodyPr/>
          <a:lstStyle/>
          <a:p>
            <a:r>
              <a:rPr lang="nl-NL" dirty="0"/>
              <a:t>Activiteiten overzicht</a:t>
            </a:r>
          </a:p>
        </p:txBody>
      </p:sp>
      <p:sp>
        <p:nvSpPr>
          <p:cNvPr id="5" name="Content Placeholder 2">
            <a:hlinkClick r:id="rId2" action="ppaction://hlinksldjump"/>
            <a:extLst>
              <a:ext uri="{FF2B5EF4-FFF2-40B4-BE49-F238E27FC236}">
                <a16:creationId xmlns:a16="http://schemas.microsoft.com/office/drawing/2014/main" id="{89CF5526-E3D2-8AF7-5B22-393D08067C8D}"/>
              </a:ext>
            </a:extLst>
          </p:cNvPr>
          <p:cNvSpPr txBox="1">
            <a:spLocks/>
          </p:cNvSpPr>
          <p:nvPr/>
        </p:nvSpPr>
        <p:spPr>
          <a:xfrm>
            <a:off x="7270246" y="1746091"/>
            <a:ext cx="2240041"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u="sng"/>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b="1" u="none" dirty="0" err="1">
                <a:solidFill>
                  <a:schemeClr val="tx1"/>
                </a:solidFill>
              </a:rPr>
              <a:t>Levman</a:t>
            </a:r>
            <a:r>
              <a:rPr lang="nl-NL" b="1" u="none" dirty="0">
                <a:solidFill>
                  <a:schemeClr val="tx1"/>
                </a:solidFill>
              </a:rPr>
              <a:t> </a:t>
            </a:r>
          </a:p>
          <a:p>
            <a:r>
              <a:rPr lang="nl-NL" b="1" u="none" dirty="0">
                <a:solidFill>
                  <a:schemeClr val="tx1"/>
                </a:solidFill>
              </a:rPr>
              <a:t>jaarkalender</a:t>
            </a:r>
            <a:endParaRPr lang="nl-NL" b="1" u="none" dirty="0">
              <a:solidFill>
                <a:schemeClr val="tx1"/>
              </a:solidFill>
              <a:hlinkClick r:id="" action="ppaction://noaction">
                <a:extLst>
                  <a:ext uri="{A12FA001-AC4F-418D-AE19-62706E023703}">
                    <ahyp:hlinkClr xmlns:ahyp="http://schemas.microsoft.com/office/drawing/2018/hyperlinkcolor" val="tx"/>
                  </a:ext>
                </a:extLst>
              </a:hlinkClick>
            </a:endParaRPr>
          </a:p>
        </p:txBody>
      </p:sp>
      <p:sp>
        <p:nvSpPr>
          <p:cNvPr id="6" name="Content Placeholder 2">
            <a:hlinkClick r:id="rId3" action="ppaction://hlinksldjump"/>
            <a:extLst>
              <a:ext uri="{FF2B5EF4-FFF2-40B4-BE49-F238E27FC236}">
                <a16:creationId xmlns:a16="http://schemas.microsoft.com/office/drawing/2014/main" id="{76E7A6BB-3463-12F1-0AF2-8F9D74782922}"/>
              </a:ext>
            </a:extLst>
          </p:cNvPr>
          <p:cNvSpPr txBox="1">
            <a:spLocks/>
          </p:cNvSpPr>
          <p:nvPr/>
        </p:nvSpPr>
        <p:spPr>
          <a:xfrm>
            <a:off x="9723887" y="1746091"/>
            <a:ext cx="2240041"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Levman  jaarplan</a:t>
            </a:r>
          </a:p>
          <a:p>
            <a:r>
              <a:rPr lang="nl-NL" dirty="0"/>
              <a:t>en rapportage</a:t>
            </a:r>
          </a:p>
          <a:p>
            <a:endParaRPr lang="nl-NL" dirty="0">
              <a:hlinkClick r:id="" action="ppaction://noaction">
                <a:extLst>
                  <a:ext uri="{A12FA001-AC4F-418D-AE19-62706E023703}">
                    <ahyp:hlinkClr xmlns:ahyp="http://schemas.microsoft.com/office/drawing/2018/hyperlinkcolor" val="tx"/>
                  </a:ext>
                </a:extLst>
              </a:hlinkClick>
            </a:endParaRPr>
          </a:p>
        </p:txBody>
      </p:sp>
      <p:sp>
        <p:nvSpPr>
          <p:cNvPr id="7" name="Content Placeholder 2">
            <a:hlinkClick r:id="rId4" action="ppaction://hlinksldjump"/>
            <a:extLst>
              <a:ext uri="{FF2B5EF4-FFF2-40B4-BE49-F238E27FC236}">
                <a16:creationId xmlns:a16="http://schemas.microsoft.com/office/drawing/2014/main" id="{3E6AE0C8-ED21-D861-47B2-C0CC4CC030F0}"/>
              </a:ext>
            </a:extLst>
          </p:cNvPr>
          <p:cNvSpPr txBox="1">
            <a:spLocks/>
          </p:cNvSpPr>
          <p:nvPr/>
        </p:nvSpPr>
        <p:spPr>
          <a:xfrm>
            <a:off x="3737970" y="1746091"/>
            <a:ext cx="2240041"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aanbestedingskalender</a:t>
            </a:r>
            <a:endParaRPr lang="nl-NL" dirty="0">
              <a:hlinkClick r:id="" action="ppaction://noaction">
                <a:extLst>
                  <a:ext uri="{A12FA001-AC4F-418D-AE19-62706E023703}">
                    <ahyp:hlinkClr xmlns:ahyp="http://schemas.microsoft.com/office/drawing/2018/hyperlinkcolor" val="tx"/>
                  </a:ext>
                </a:extLst>
              </a:hlinkClick>
            </a:endParaRPr>
          </a:p>
        </p:txBody>
      </p:sp>
      <p:sp>
        <p:nvSpPr>
          <p:cNvPr id="8" name="Content Placeholder 2">
            <a:hlinkClick r:id="rId5" action="ppaction://hlinksldjump"/>
            <a:extLst>
              <a:ext uri="{FF2B5EF4-FFF2-40B4-BE49-F238E27FC236}">
                <a16:creationId xmlns:a16="http://schemas.microsoft.com/office/drawing/2014/main" id="{1B28F0A8-5AAC-E134-9E3F-2A069B59601A}"/>
              </a:ext>
            </a:extLst>
          </p:cNvPr>
          <p:cNvSpPr txBox="1">
            <a:spLocks/>
          </p:cNvSpPr>
          <p:nvPr/>
        </p:nvSpPr>
        <p:spPr>
          <a:xfrm>
            <a:off x="1348092" y="1736335"/>
            <a:ext cx="2240041"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err="1"/>
              <a:t>sourcing</a:t>
            </a:r>
            <a:r>
              <a:rPr lang="nl-NL" dirty="0"/>
              <a:t> strategie</a:t>
            </a:r>
            <a:endParaRPr lang="nl-NL" dirty="0">
              <a:hlinkClick r:id="" action="ppaction://noaction">
                <a:extLst>
                  <a:ext uri="{A12FA001-AC4F-418D-AE19-62706E023703}">
                    <ahyp:hlinkClr xmlns:ahyp="http://schemas.microsoft.com/office/drawing/2018/hyperlinkcolor" val="tx"/>
                  </a:ext>
                </a:extLst>
              </a:hlinkClick>
            </a:endParaRPr>
          </a:p>
        </p:txBody>
      </p:sp>
      <p:sp>
        <p:nvSpPr>
          <p:cNvPr id="9" name="Content Placeholder 2">
            <a:hlinkClick r:id="rId6" action="ppaction://hlinksldjump"/>
            <a:extLst>
              <a:ext uri="{FF2B5EF4-FFF2-40B4-BE49-F238E27FC236}">
                <a16:creationId xmlns:a16="http://schemas.microsoft.com/office/drawing/2014/main" id="{387D26E8-ECF7-CFC7-E656-6011C528DB90}"/>
              </a:ext>
            </a:extLst>
          </p:cNvPr>
          <p:cNvSpPr txBox="1">
            <a:spLocks/>
          </p:cNvSpPr>
          <p:nvPr/>
        </p:nvSpPr>
        <p:spPr>
          <a:xfrm>
            <a:off x="7270246" y="2799925"/>
            <a:ext cx="2240040"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Rechtmatigheidsanalyse</a:t>
            </a:r>
            <a:endParaRPr lang="nl-NL" dirty="0">
              <a:hlinkClick r:id="" action="ppaction://noaction">
                <a:extLst>
                  <a:ext uri="{A12FA001-AC4F-418D-AE19-62706E023703}">
                    <ahyp:hlinkClr xmlns:ahyp="http://schemas.microsoft.com/office/drawing/2018/hyperlinkcolor" val="tx"/>
                  </a:ext>
                </a:extLst>
              </a:hlinkClick>
            </a:endParaRPr>
          </a:p>
        </p:txBody>
      </p:sp>
      <p:sp>
        <p:nvSpPr>
          <p:cNvPr id="10" name="Content Placeholder 2">
            <a:hlinkClick r:id="rId7" action="ppaction://hlinksldjump"/>
            <a:extLst>
              <a:ext uri="{FF2B5EF4-FFF2-40B4-BE49-F238E27FC236}">
                <a16:creationId xmlns:a16="http://schemas.microsoft.com/office/drawing/2014/main" id="{22BFF66F-1BE6-DB31-B511-B0126BCDC374}"/>
              </a:ext>
            </a:extLst>
          </p:cNvPr>
          <p:cNvSpPr txBox="1">
            <a:spLocks/>
          </p:cNvSpPr>
          <p:nvPr/>
        </p:nvSpPr>
        <p:spPr>
          <a:xfrm>
            <a:off x="7270246" y="3887995"/>
            <a:ext cx="2240040" cy="860638"/>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Voorbeeld </a:t>
            </a:r>
          </a:p>
          <a:p>
            <a:r>
              <a:rPr lang="nl-NL" dirty="0"/>
              <a:t>agenda's </a:t>
            </a:r>
            <a:endParaRPr lang="nl-NL" dirty="0">
              <a:hlinkClick r:id="" action="ppaction://noaction">
                <a:extLst>
                  <a:ext uri="{A12FA001-AC4F-418D-AE19-62706E023703}">
                    <ahyp:hlinkClr xmlns:ahyp="http://schemas.microsoft.com/office/drawing/2018/hyperlinkcolor" val="tx"/>
                  </a:ext>
                </a:extLst>
              </a:hlinkClick>
            </a:endParaRPr>
          </a:p>
        </p:txBody>
      </p:sp>
      <p:sp>
        <p:nvSpPr>
          <p:cNvPr id="11" name="Content Placeholder 2">
            <a:hlinkClick r:id="rId8" action="ppaction://hlinksldjump"/>
            <a:extLst>
              <a:ext uri="{FF2B5EF4-FFF2-40B4-BE49-F238E27FC236}">
                <a16:creationId xmlns:a16="http://schemas.microsoft.com/office/drawing/2014/main" id="{2A1113C6-A144-F603-57BE-7A91B136919B}"/>
              </a:ext>
            </a:extLst>
          </p:cNvPr>
          <p:cNvSpPr txBox="1">
            <a:spLocks/>
          </p:cNvSpPr>
          <p:nvPr/>
        </p:nvSpPr>
        <p:spPr>
          <a:xfrm>
            <a:off x="7270246" y="4976066"/>
            <a:ext cx="2240040" cy="860638"/>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Certificeringen </a:t>
            </a:r>
          </a:p>
          <a:p>
            <a:r>
              <a:rPr lang="nl-NL" dirty="0"/>
              <a:t>beheer</a:t>
            </a:r>
            <a:endParaRPr lang="nl-NL" dirty="0">
              <a:hlinkClick r:id="" action="ppaction://noaction">
                <a:extLst>
                  <a:ext uri="{A12FA001-AC4F-418D-AE19-62706E023703}">
                    <ahyp:hlinkClr xmlns:ahyp="http://schemas.microsoft.com/office/drawing/2018/hyperlinkcolor" val="tx"/>
                  </a:ext>
                </a:extLst>
              </a:hlinkClick>
            </a:endParaRPr>
          </a:p>
        </p:txBody>
      </p:sp>
      <p:sp>
        <p:nvSpPr>
          <p:cNvPr id="12" name="Content Placeholder 2">
            <a:hlinkClick r:id="rId9" action="ppaction://hlinksldjump"/>
            <a:extLst>
              <a:ext uri="{FF2B5EF4-FFF2-40B4-BE49-F238E27FC236}">
                <a16:creationId xmlns:a16="http://schemas.microsoft.com/office/drawing/2014/main" id="{8585A706-C212-ADEA-A3CF-4277FF614FDD}"/>
              </a:ext>
            </a:extLst>
          </p:cNvPr>
          <p:cNvSpPr txBox="1">
            <a:spLocks/>
          </p:cNvSpPr>
          <p:nvPr/>
        </p:nvSpPr>
        <p:spPr>
          <a:xfrm>
            <a:off x="9723889" y="3885799"/>
            <a:ext cx="2240039"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Levman toolkit</a:t>
            </a:r>
            <a:endParaRPr lang="nl-NL" dirty="0">
              <a:hlinkClick r:id="" action="ppaction://noaction">
                <a:extLst>
                  <a:ext uri="{A12FA001-AC4F-418D-AE19-62706E023703}">
                    <ahyp:hlinkClr xmlns:ahyp="http://schemas.microsoft.com/office/drawing/2018/hyperlinkcolor" val="tx"/>
                  </a:ext>
                </a:extLst>
              </a:hlinkClick>
            </a:endParaRPr>
          </a:p>
        </p:txBody>
      </p:sp>
      <p:sp>
        <p:nvSpPr>
          <p:cNvPr id="13" name="Content Placeholder 2">
            <a:hlinkClick r:id="rId10" action="ppaction://hlinksldjump"/>
            <a:extLst>
              <a:ext uri="{FF2B5EF4-FFF2-40B4-BE49-F238E27FC236}">
                <a16:creationId xmlns:a16="http://schemas.microsoft.com/office/drawing/2014/main" id="{4407EA21-0A17-B6A9-E389-0ECD795F0C8B}"/>
              </a:ext>
            </a:extLst>
          </p:cNvPr>
          <p:cNvSpPr txBox="1">
            <a:spLocks/>
          </p:cNvSpPr>
          <p:nvPr/>
        </p:nvSpPr>
        <p:spPr>
          <a:xfrm>
            <a:off x="9725564" y="2809421"/>
            <a:ext cx="2240040"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a:t>Contractscan</a:t>
            </a:r>
            <a:endParaRPr lang="nl-NL">
              <a:hlinkClick r:id="" action="ppaction://noaction">
                <a:extLst>
                  <a:ext uri="{A12FA001-AC4F-418D-AE19-62706E023703}">
                    <ahyp:hlinkClr xmlns:ahyp="http://schemas.microsoft.com/office/drawing/2018/hyperlinkcolor" val="tx"/>
                  </a:ext>
                </a:extLst>
              </a:hlinkClick>
            </a:endParaRPr>
          </a:p>
        </p:txBody>
      </p:sp>
      <p:sp>
        <p:nvSpPr>
          <p:cNvPr id="14" name="Content Placeholder 2">
            <a:hlinkClick r:id="rId11" action="ppaction://hlinksldjump"/>
            <a:extLst>
              <a:ext uri="{FF2B5EF4-FFF2-40B4-BE49-F238E27FC236}">
                <a16:creationId xmlns:a16="http://schemas.microsoft.com/office/drawing/2014/main" id="{2B4CD224-C0A5-EEDD-DAB2-A27CAA527BA0}"/>
              </a:ext>
            </a:extLst>
          </p:cNvPr>
          <p:cNvSpPr txBox="1">
            <a:spLocks/>
          </p:cNvSpPr>
          <p:nvPr/>
        </p:nvSpPr>
        <p:spPr>
          <a:xfrm>
            <a:off x="1348092" y="2799926"/>
            <a:ext cx="2240041" cy="860637"/>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Inhuur personeel</a:t>
            </a:r>
            <a:endParaRPr lang="nl-NL" dirty="0">
              <a:hlinkClick r:id="" action="ppaction://noaction">
                <a:extLst>
                  <a:ext uri="{A12FA001-AC4F-418D-AE19-62706E023703}">
                    <ahyp:hlinkClr xmlns:ahyp="http://schemas.microsoft.com/office/drawing/2018/hyperlinkcolor" val="tx"/>
                  </a:ext>
                </a:extLst>
              </a:hlinkClick>
            </a:endParaRPr>
          </a:p>
        </p:txBody>
      </p:sp>
      <p:sp>
        <p:nvSpPr>
          <p:cNvPr id="15" name="Content Placeholder 2">
            <a:hlinkClick r:id="rId12" action="ppaction://hlinksldjump"/>
            <a:extLst>
              <a:ext uri="{FF2B5EF4-FFF2-40B4-BE49-F238E27FC236}">
                <a16:creationId xmlns:a16="http://schemas.microsoft.com/office/drawing/2014/main" id="{94944EAC-1C34-BB0C-D288-44FA31CC36C2}"/>
              </a:ext>
            </a:extLst>
          </p:cNvPr>
          <p:cNvSpPr txBox="1">
            <a:spLocks/>
          </p:cNvSpPr>
          <p:nvPr/>
        </p:nvSpPr>
        <p:spPr>
          <a:xfrm>
            <a:off x="3737969" y="2799926"/>
            <a:ext cx="2240041" cy="873749"/>
          </a:xfrm>
          <a:prstGeom prst="rect">
            <a:avLst/>
          </a:prstGeom>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defPPr>
              <a:defRPr lang="nl-NL"/>
            </a:defPPr>
            <a:lvl1pPr algn="ctr">
              <a:defRPr sz="1400" b="1" u="none">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nl-NL" dirty="0"/>
              <a:t>Software asset management (SAM)</a:t>
            </a:r>
            <a:endParaRPr lang="nl-NL" dirty="0">
              <a:hlinkClick r:id="" action="ppaction://noaction">
                <a:extLst>
                  <a:ext uri="{A12FA001-AC4F-418D-AE19-62706E023703}">
                    <ahyp:hlinkClr xmlns:ahyp="http://schemas.microsoft.com/office/drawing/2018/hyperlinkcolor" val="tx"/>
                  </a:ext>
                </a:extLst>
              </a:hlinkClick>
            </a:endParaRPr>
          </a:p>
        </p:txBody>
      </p:sp>
      <p:sp>
        <p:nvSpPr>
          <p:cNvPr id="16" name="TextBox 8">
            <a:extLst>
              <a:ext uri="{FF2B5EF4-FFF2-40B4-BE49-F238E27FC236}">
                <a16:creationId xmlns:a16="http://schemas.microsoft.com/office/drawing/2014/main" id="{7FFD557A-04BB-5E18-0DD2-27932065DDE2}"/>
              </a:ext>
            </a:extLst>
          </p:cNvPr>
          <p:cNvSpPr txBox="1"/>
          <p:nvPr/>
        </p:nvSpPr>
        <p:spPr>
          <a:xfrm>
            <a:off x="7784164" y="1327954"/>
            <a:ext cx="3528873" cy="215444"/>
          </a:xfrm>
          <a:prstGeom prst="rect">
            <a:avLst/>
          </a:prstGeom>
          <a:noFill/>
        </p:spPr>
        <p:txBody>
          <a:bodyPr wrap="square" lIns="0" tIns="0" rIns="0" bIns="0" rtlCol="0">
            <a:spAutoFit/>
          </a:bodyPr>
          <a:lstStyle/>
          <a:p>
            <a:pPr algn="ctr"/>
            <a:r>
              <a:rPr lang="en-US" sz="1400" b="1" i="1" dirty="0"/>
              <a:t>[</a:t>
            </a:r>
            <a:r>
              <a:rPr lang="en-US" sz="1400" b="1" i="1" dirty="0" err="1">
                <a:highlight>
                  <a:srgbClr val="FFFF00"/>
                </a:highlight>
              </a:rPr>
              <a:t>Levman</a:t>
            </a:r>
            <a:r>
              <a:rPr lang="en-US" sz="1400" b="1" i="1" dirty="0">
                <a:highlight>
                  <a:srgbClr val="FFFF00"/>
                </a:highlight>
              </a:rPr>
              <a:t> Team</a:t>
            </a:r>
            <a:r>
              <a:rPr lang="en-US" sz="1400" b="1" i="1" dirty="0"/>
              <a:t>] specifiek</a:t>
            </a:r>
            <a:endParaRPr lang="nl-NL" sz="1400" b="1" i="1" dirty="0"/>
          </a:p>
        </p:txBody>
      </p:sp>
      <p:sp>
        <p:nvSpPr>
          <p:cNvPr id="17" name="TextBox 1">
            <a:extLst>
              <a:ext uri="{FF2B5EF4-FFF2-40B4-BE49-F238E27FC236}">
                <a16:creationId xmlns:a16="http://schemas.microsoft.com/office/drawing/2014/main" id="{85D8BDD5-691B-F3CE-460B-B8B74CE834C3}"/>
              </a:ext>
            </a:extLst>
          </p:cNvPr>
          <p:cNvSpPr txBox="1"/>
          <p:nvPr/>
        </p:nvSpPr>
        <p:spPr>
          <a:xfrm>
            <a:off x="1429561" y="1316329"/>
            <a:ext cx="4616818" cy="215444"/>
          </a:xfrm>
          <a:prstGeom prst="rect">
            <a:avLst/>
          </a:prstGeom>
          <a:noFill/>
        </p:spPr>
        <p:txBody>
          <a:bodyPr wrap="square" lIns="0" tIns="0" rIns="0" bIns="0" rtlCol="0">
            <a:spAutoFit/>
          </a:bodyPr>
          <a:lstStyle/>
          <a:p>
            <a:pPr algn="ctr"/>
            <a:r>
              <a:rPr lang="en-US" sz="1400" b="1" i="1" dirty="0"/>
              <a:t>[</a:t>
            </a:r>
            <a:r>
              <a:rPr lang="en-US" sz="1400" b="1" i="1" dirty="0">
                <a:highlight>
                  <a:srgbClr val="FFFF00"/>
                </a:highlight>
              </a:rPr>
              <a:t>Dienst ICT</a:t>
            </a:r>
            <a:r>
              <a:rPr lang="en-US" sz="1400" b="1" i="1" dirty="0"/>
              <a:t>] breed</a:t>
            </a:r>
            <a:endParaRPr lang="nl-NL" sz="1400" b="1" i="1" dirty="0">
              <a:highlight>
                <a:srgbClr val="FFFF00"/>
              </a:highlight>
            </a:endParaRPr>
          </a:p>
        </p:txBody>
      </p:sp>
      <p:sp>
        <p:nvSpPr>
          <p:cNvPr id="18" name="TextBox 3">
            <a:extLst>
              <a:ext uri="{FF2B5EF4-FFF2-40B4-BE49-F238E27FC236}">
                <a16:creationId xmlns:a16="http://schemas.microsoft.com/office/drawing/2014/main" id="{490A52D7-9B2C-FD52-97CF-91357EA0091A}"/>
              </a:ext>
            </a:extLst>
          </p:cNvPr>
          <p:cNvSpPr txBox="1"/>
          <p:nvPr/>
        </p:nvSpPr>
        <p:spPr>
          <a:xfrm rot="20880324">
            <a:off x="3629880" y="4779379"/>
            <a:ext cx="1449100" cy="553998"/>
          </a:xfrm>
          <a:prstGeom prst="rect">
            <a:avLst/>
          </a:prstGeom>
          <a:noFill/>
        </p:spPr>
        <p:txBody>
          <a:bodyPr wrap="square" lIns="0" tIns="0" rIns="0" bIns="0" rtlCol="0">
            <a:spAutoFit/>
          </a:bodyPr>
          <a:lstStyle/>
          <a:p>
            <a:r>
              <a:rPr lang="en-US" sz="1200" b="1" dirty="0">
                <a:solidFill>
                  <a:srgbClr val="FF0000"/>
                </a:solidFill>
                <a:latin typeface="Bradley Hand ITC" panose="03070402050302030203" pitchFamily="66" charset="0"/>
              </a:rPr>
              <a:t>CTRL-Klik op de vlakken voor meer detail informatie!</a:t>
            </a:r>
            <a:endParaRPr lang="nl-NL" sz="1200" b="1" dirty="0">
              <a:solidFill>
                <a:srgbClr val="FF0000"/>
              </a:solidFill>
              <a:latin typeface="Bradley Hand ITC" panose="03070402050302030203" pitchFamily="66" charset="0"/>
            </a:endParaRPr>
          </a:p>
        </p:txBody>
      </p:sp>
    </p:spTree>
    <p:extLst>
      <p:ext uri="{BB962C8B-B14F-4D97-AF65-F5344CB8AC3E}">
        <p14:creationId xmlns:p14="http://schemas.microsoft.com/office/powerpoint/2010/main" val="81888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7A71D9A-358E-9AD2-787B-BF7EE6118C3A}"/>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1776195B-D818-E324-7F71-DD47DBD17C7C}"/>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E4DE4FCC-94AB-7440-C004-4BEDD76FF2C0}"/>
              </a:ext>
            </a:extLst>
          </p:cNvPr>
          <p:cNvSpPr>
            <a:spLocks noGrp="1"/>
          </p:cNvSpPr>
          <p:nvPr>
            <p:ph type="title"/>
          </p:nvPr>
        </p:nvSpPr>
        <p:spPr/>
        <p:txBody>
          <a:bodyPr/>
          <a:lstStyle/>
          <a:p>
            <a:r>
              <a:rPr lang="nl-NL" dirty="0" err="1"/>
              <a:t>Sourcing</a:t>
            </a:r>
            <a:r>
              <a:rPr lang="nl-NL" dirty="0"/>
              <a:t> strategie</a:t>
            </a:r>
          </a:p>
        </p:txBody>
      </p:sp>
      <p:sp>
        <p:nvSpPr>
          <p:cNvPr id="5" name="Tekstvak 3">
            <a:extLst>
              <a:ext uri="{FF2B5EF4-FFF2-40B4-BE49-F238E27FC236}">
                <a16:creationId xmlns:a16="http://schemas.microsoft.com/office/drawing/2014/main" id="{9C74CA72-E9E3-B2DC-92E2-AA3EF9A997ED}"/>
              </a:ext>
            </a:extLst>
          </p:cNvPr>
          <p:cNvSpPr txBox="1"/>
          <p:nvPr/>
        </p:nvSpPr>
        <p:spPr>
          <a:xfrm>
            <a:off x="2006422" y="1726981"/>
            <a:ext cx="9642653" cy="523220"/>
          </a:xfrm>
          <a:prstGeom prst="rect">
            <a:avLst/>
          </a:prstGeom>
          <a:solidFill>
            <a:schemeClr val="bg1"/>
          </a:solidFill>
        </p:spPr>
        <p:txBody>
          <a:bodyPr wrap="square" rtlCol="0">
            <a:spAutoFit/>
          </a:bodyPr>
          <a:lstStyle/>
          <a:p>
            <a:pPr defTabSz="914157"/>
            <a:r>
              <a:rPr lang="nl-NL" sz="1400" dirty="0">
                <a:solidFill>
                  <a:srgbClr val="0070C0"/>
                </a:solidFill>
                <a:highlight>
                  <a:srgbClr val="FFFF00"/>
                </a:highlight>
                <a:latin typeface="Calibri body"/>
              </a:rPr>
              <a:t>Klik hier voor de Link</a:t>
            </a:r>
            <a:r>
              <a:rPr lang="en-US" sz="1400" dirty="0">
                <a:solidFill>
                  <a:srgbClr val="0070C0"/>
                </a:solidFill>
                <a:latin typeface="Calibri body"/>
              </a:rPr>
              <a:t> </a:t>
            </a:r>
            <a:r>
              <a:rPr lang="en-US" sz="1400" dirty="0">
                <a:latin typeface="Calibri body"/>
              </a:rPr>
              <a:t>naar de laatste versie van de [</a:t>
            </a:r>
            <a:r>
              <a:rPr lang="en-US" sz="1400" dirty="0">
                <a:highlight>
                  <a:srgbClr val="FFFF00"/>
                </a:highlight>
                <a:latin typeface="Calibri body"/>
              </a:rPr>
              <a:t>Naam </a:t>
            </a:r>
            <a:r>
              <a:rPr lang="en-US" sz="1400" dirty="0" err="1">
                <a:highlight>
                  <a:srgbClr val="FFFF00"/>
                </a:highlight>
                <a:latin typeface="Calibri body"/>
              </a:rPr>
              <a:t>instelling</a:t>
            </a:r>
            <a:r>
              <a:rPr lang="en-US" sz="1400" dirty="0">
                <a:latin typeface="Calibri body"/>
              </a:rPr>
              <a:t>] of [</a:t>
            </a:r>
            <a:r>
              <a:rPr lang="en-US" sz="1400" dirty="0">
                <a:highlight>
                  <a:srgbClr val="FFFF00"/>
                </a:highlight>
                <a:latin typeface="Calibri body"/>
              </a:rPr>
              <a:t>Dienst ICT</a:t>
            </a:r>
            <a:r>
              <a:rPr lang="en-US" sz="1400" dirty="0">
                <a:latin typeface="Calibri body"/>
              </a:rPr>
              <a:t>] sourcing strategie </a:t>
            </a:r>
            <a:r>
              <a:rPr lang="en-US" sz="1400" dirty="0" err="1">
                <a:latin typeface="Calibri body"/>
              </a:rPr>
              <a:t>d.d.</a:t>
            </a:r>
            <a:r>
              <a:rPr lang="en-US" sz="1400" dirty="0">
                <a:latin typeface="Calibri body"/>
              </a:rPr>
              <a:t> [</a:t>
            </a:r>
            <a:r>
              <a:rPr lang="en-US" sz="1400" dirty="0">
                <a:highlight>
                  <a:srgbClr val="FFFF00"/>
                </a:highlight>
                <a:latin typeface="Calibri body"/>
              </a:rPr>
              <a:t>DATUM</a:t>
            </a:r>
            <a:r>
              <a:rPr lang="en-US" sz="1400" dirty="0">
                <a:latin typeface="Calibri body"/>
              </a:rPr>
              <a:t>].</a:t>
            </a:r>
            <a:endParaRPr lang="nl-NL" sz="1400" dirty="0">
              <a:latin typeface="Calibri body"/>
            </a:endParaRPr>
          </a:p>
          <a:p>
            <a:pPr defTabSz="914157"/>
            <a:r>
              <a:rPr lang="nl-NL" sz="1400" dirty="0">
                <a:solidFill>
                  <a:srgbClr val="C00000"/>
                </a:solidFill>
                <a:latin typeface="Calibri body"/>
                <a:ea typeface="Open Sans" panose="020B0606030504020204" pitchFamily="34" charset="0"/>
                <a:cs typeface="Open Sans" panose="020B0606030504020204" pitchFamily="34" charset="0"/>
              </a:rPr>
              <a:t> </a:t>
            </a:r>
          </a:p>
        </p:txBody>
      </p:sp>
      <p:sp>
        <p:nvSpPr>
          <p:cNvPr id="6" name="TextBox 38">
            <a:extLst>
              <a:ext uri="{FF2B5EF4-FFF2-40B4-BE49-F238E27FC236}">
                <a16:creationId xmlns:a16="http://schemas.microsoft.com/office/drawing/2014/main" id="{97F19594-F8AD-4D9C-3510-780656B6E57B}"/>
              </a:ext>
            </a:extLst>
          </p:cNvPr>
          <p:cNvSpPr txBox="1"/>
          <p:nvPr/>
        </p:nvSpPr>
        <p:spPr>
          <a:xfrm>
            <a:off x="2006422" y="2683293"/>
            <a:ext cx="9516139" cy="2031325"/>
          </a:xfrm>
          <a:prstGeom prst="rect">
            <a:avLst/>
          </a:prstGeom>
          <a:noFill/>
          <a:ln>
            <a:solidFill>
              <a:schemeClr val="bg1">
                <a:lumMod val="65000"/>
              </a:schemeClr>
            </a:solidFill>
          </a:ln>
        </p:spPr>
        <p:txBody>
          <a:bodyPr wrap="square" rtlCol="0">
            <a:spAutoFit/>
          </a:bodyPr>
          <a:lstStyle/>
          <a:p>
            <a:r>
              <a:rPr lang="nl-NL" sz="1400" b="1" dirty="0"/>
              <a:t>Toelichting:</a:t>
            </a:r>
            <a:endParaRPr lang="nl-NL" sz="1400" dirty="0">
              <a:latin typeface="Calibri body"/>
            </a:endParaRPr>
          </a:p>
          <a:p>
            <a:r>
              <a:rPr lang="nl-NL" sz="1400" dirty="0"/>
              <a:t>De </a:t>
            </a:r>
            <a:r>
              <a:rPr lang="nl-NL" sz="1400" dirty="0" err="1"/>
              <a:t>sourcing</a:t>
            </a:r>
            <a:r>
              <a:rPr lang="nl-NL" sz="1400" dirty="0"/>
              <a:t> strategie vormt het fundament voor de keuzes die [</a:t>
            </a:r>
            <a:r>
              <a:rPr lang="nl-NL" sz="1400" dirty="0">
                <a:highlight>
                  <a:srgbClr val="FFFF00"/>
                </a:highlight>
              </a:rPr>
              <a:t>Dienst ICT</a:t>
            </a:r>
            <a:r>
              <a:rPr lang="nl-NL" sz="1400" dirty="0"/>
              <a:t>] maakt aangaande uitbesteden versus zelf doen. </a:t>
            </a:r>
          </a:p>
          <a:p>
            <a:r>
              <a:rPr lang="nl-NL" sz="1400" dirty="0"/>
              <a:t>Hierbij is de strategie toegevoegd aan het handboek, zodat de laatste versie altijd makkelijk beschikbaar is, en actief kan dienen als sturing. </a:t>
            </a:r>
          </a:p>
          <a:p>
            <a:endParaRPr lang="nl-NL" sz="1400" dirty="0"/>
          </a:p>
          <a:p>
            <a:r>
              <a:rPr lang="nl-NL" sz="1400" dirty="0"/>
              <a:t>Het [</a:t>
            </a:r>
            <a:r>
              <a:rPr lang="nl-NL" sz="1400" dirty="0" err="1">
                <a:highlight>
                  <a:srgbClr val="FFFF00"/>
                </a:highlight>
              </a:rPr>
              <a:t>Levman</a:t>
            </a:r>
            <a:r>
              <a:rPr lang="nl-NL" sz="1400" dirty="0">
                <a:highlight>
                  <a:srgbClr val="FFFF00"/>
                </a:highlight>
              </a:rPr>
              <a:t> team</a:t>
            </a:r>
            <a:r>
              <a:rPr lang="nl-NL" sz="1400" dirty="0"/>
              <a:t>] vernieuwt de </a:t>
            </a:r>
            <a:r>
              <a:rPr lang="nl-NL" sz="1400" dirty="0" err="1"/>
              <a:t>sourcing</a:t>
            </a:r>
            <a:r>
              <a:rPr lang="nl-NL" sz="1400" dirty="0"/>
              <a:t> strategie op verzoek van het MT, altijd in samenwerking met senior management van [</a:t>
            </a:r>
            <a:r>
              <a:rPr lang="nl-NL" sz="1400" dirty="0">
                <a:highlight>
                  <a:srgbClr val="FFFF00"/>
                </a:highlight>
              </a:rPr>
              <a:t>Dienst ICT</a:t>
            </a:r>
            <a:r>
              <a:rPr lang="nl-NL" sz="1400" dirty="0"/>
              <a:t>]. </a:t>
            </a:r>
          </a:p>
          <a:p>
            <a:endParaRPr lang="nl-NL" sz="1400" b="1" dirty="0"/>
          </a:p>
          <a:p>
            <a:endParaRPr lang="nl-NL" sz="1400" b="1" dirty="0"/>
          </a:p>
        </p:txBody>
      </p:sp>
    </p:spTree>
    <p:extLst>
      <p:ext uri="{BB962C8B-B14F-4D97-AF65-F5344CB8AC3E}">
        <p14:creationId xmlns:p14="http://schemas.microsoft.com/office/powerpoint/2010/main" val="1082652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7768379D-5F94-478F-7483-8FD5BDF43DA7}"/>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2CEA1503-D017-3B0E-1AB9-11346F337E5C}"/>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42BEEE11-8B03-D545-39B7-9492CBA3E82D}"/>
              </a:ext>
            </a:extLst>
          </p:cNvPr>
          <p:cNvSpPr>
            <a:spLocks noGrp="1"/>
          </p:cNvSpPr>
          <p:nvPr>
            <p:ph type="title"/>
          </p:nvPr>
        </p:nvSpPr>
        <p:spPr/>
        <p:txBody>
          <a:bodyPr/>
          <a:lstStyle/>
          <a:p>
            <a:r>
              <a:rPr lang="nl-NL" dirty="0"/>
              <a:t>Aanbestedingskalender</a:t>
            </a:r>
          </a:p>
        </p:txBody>
      </p:sp>
      <p:sp>
        <p:nvSpPr>
          <p:cNvPr id="5" name="TextBox 31">
            <a:extLst>
              <a:ext uri="{FF2B5EF4-FFF2-40B4-BE49-F238E27FC236}">
                <a16:creationId xmlns:a16="http://schemas.microsoft.com/office/drawing/2014/main" id="{19C1975D-CF9B-9248-7C06-A2FD8FB07778}"/>
              </a:ext>
            </a:extLst>
          </p:cNvPr>
          <p:cNvSpPr txBox="1"/>
          <p:nvPr/>
        </p:nvSpPr>
        <p:spPr>
          <a:xfrm>
            <a:off x="2006422" y="1797826"/>
            <a:ext cx="8516679" cy="307777"/>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a:t>naar de </a:t>
            </a:r>
            <a:r>
              <a:rPr lang="en-US" sz="1400" dirty="0" err="1"/>
              <a:t>Aanbestedingskalender</a:t>
            </a:r>
            <a:r>
              <a:rPr lang="en-US" sz="1400" dirty="0"/>
              <a:t> [</a:t>
            </a:r>
            <a:r>
              <a:rPr lang="en-US" sz="1400" dirty="0">
                <a:highlight>
                  <a:srgbClr val="FFFF00"/>
                </a:highlight>
              </a:rPr>
              <a:t>JAAR</a:t>
            </a:r>
            <a:r>
              <a:rPr lang="en-US" sz="1400" dirty="0"/>
              <a:t>]</a:t>
            </a:r>
            <a:endParaRPr lang="nl-NL" sz="1400" dirty="0"/>
          </a:p>
        </p:txBody>
      </p:sp>
      <p:sp>
        <p:nvSpPr>
          <p:cNvPr id="6" name="TextBox 7">
            <a:extLst>
              <a:ext uri="{FF2B5EF4-FFF2-40B4-BE49-F238E27FC236}">
                <a16:creationId xmlns:a16="http://schemas.microsoft.com/office/drawing/2014/main" id="{3ED7F89D-7FFB-7E35-60B7-F61ADBD3125A}"/>
              </a:ext>
            </a:extLst>
          </p:cNvPr>
          <p:cNvSpPr txBox="1"/>
          <p:nvPr/>
        </p:nvSpPr>
        <p:spPr>
          <a:xfrm>
            <a:off x="2006422" y="2673768"/>
            <a:ext cx="9516139" cy="2677656"/>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latin typeface="Calibri body"/>
              </a:rPr>
              <a:t>De Aanbestedingskalender is een overzicht van a.) de aanbestedingen die momenteel lopen, en b.) de aanbestedingen die </a:t>
            </a:r>
            <a:r>
              <a:rPr lang="en-US" sz="1400" dirty="0">
                <a:latin typeface="Calibri body"/>
              </a:rPr>
              <a:t>in de </a:t>
            </a:r>
            <a:r>
              <a:rPr lang="en-US" sz="1400" dirty="0" err="1">
                <a:latin typeface="Calibri body"/>
              </a:rPr>
              <a:t>toekomst</a:t>
            </a:r>
            <a:r>
              <a:rPr lang="en-US" sz="1400" dirty="0">
                <a:latin typeface="Calibri body"/>
              </a:rPr>
              <a:t> </a:t>
            </a:r>
            <a:r>
              <a:rPr lang="nl-NL" sz="1400" dirty="0">
                <a:latin typeface="Calibri body"/>
              </a:rPr>
              <a:t>moeten starten om tijdig tot gunning komen. De kalender helpt om verschillende type inkooptrajecten (EA, MVO, EVO) goed in te plannen in relatie tot beschikbare capaciteit van inkopers. Maar de kalender geeft bijvoorbeeld ook informatie over relevante stakeholders, eventuele huidige leveranciers, en status van trajecten. </a:t>
            </a:r>
          </a:p>
          <a:p>
            <a:endParaRPr lang="nl-NL" sz="1400" dirty="0">
              <a:latin typeface="Calibri body"/>
            </a:endParaRPr>
          </a:p>
          <a:p>
            <a:r>
              <a:rPr lang="nl-NL" sz="1400" dirty="0">
                <a:latin typeface="Calibri body"/>
              </a:rPr>
              <a:t>De Aanbestedingskalender helpt om mensen, tijd en geld planmatig in te zetten en niet te worden verrast, maar zorgt er niet voor dat er resources komen die er eerder niet waren. Wel helpt de kalender voor een groter bewustzijn ten aanzien van resources die de komende tijd nodig zijn.</a:t>
            </a:r>
          </a:p>
          <a:p>
            <a:endParaRPr lang="nl-NL" sz="1400" dirty="0">
              <a:latin typeface="Calibri body"/>
            </a:endParaRPr>
          </a:p>
          <a:p>
            <a:r>
              <a:rPr lang="nl-NL" sz="1400" dirty="0">
                <a:latin typeface="Calibri body"/>
              </a:rPr>
              <a:t>Inkoop is eigenaar van deze Aanbestedingskalender, en zorgt voor regelmatige updates op basis van nieuwe informatie vanuit bijvoorbeeld de kwartaal-overleggen met Contractmanagers en Diensteigenaren.</a:t>
            </a:r>
          </a:p>
        </p:txBody>
      </p:sp>
    </p:spTree>
    <p:extLst>
      <p:ext uri="{BB962C8B-B14F-4D97-AF65-F5344CB8AC3E}">
        <p14:creationId xmlns:p14="http://schemas.microsoft.com/office/powerpoint/2010/main" val="942547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A97A2BF-9C4D-4AD3-24BE-24665CD4624B}"/>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4649CDB8-16B3-B916-8712-F52C1EF7DE42}"/>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F2657988-17C9-363D-F2FE-D6790D43AAE3}"/>
              </a:ext>
            </a:extLst>
          </p:cNvPr>
          <p:cNvSpPr>
            <a:spLocks noGrp="1"/>
          </p:cNvSpPr>
          <p:nvPr>
            <p:ph type="title"/>
          </p:nvPr>
        </p:nvSpPr>
        <p:spPr/>
        <p:txBody>
          <a:bodyPr/>
          <a:lstStyle/>
          <a:p>
            <a:r>
              <a:rPr lang="nl-NL" dirty="0"/>
              <a:t>Inhuur personeel</a:t>
            </a:r>
          </a:p>
        </p:txBody>
      </p:sp>
      <p:sp>
        <p:nvSpPr>
          <p:cNvPr id="7" name="TextBox 31">
            <a:extLst>
              <a:ext uri="{FF2B5EF4-FFF2-40B4-BE49-F238E27FC236}">
                <a16:creationId xmlns:a16="http://schemas.microsoft.com/office/drawing/2014/main" id="{05254B30-E065-DDA1-E236-E8019A878A45}"/>
              </a:ext>
            </a:extLst>
          </p:cNvPr>
          <p:cNvSpPr txBox="1"/>
          <p:nvPr/>
        </p:nvSpPr>
        <p:spPr>
          <a:xfrm>
            <a:off x="2006422" y="1797826"/>
            <a:ext cx="8516679" cy="307777"/>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err="1"/>
              <a:t>naar</a:t>
            </a:r>
            <a:r>
              <a:rPr lang="en-US" sz="1400" dirty="0"/>
              <a:t> flow diagram van het </a:t>
            </a:r>
            <a:r>
              <a:rPr lang="en-US" sz="1400" dirty="0" err="1"/>
              <a:t>Inhuur</a:t>
            </a:r>
            <a:r>
              <a:rPr lang="en-US" sz="1400" dirty="0"/>
              <a:t> proces</a:t>
            </a:r>
            <a:endParaRPr lang="nl-NL" sz="1400" dirty="0"/>
          </a:p>
        </p:txBody>
      </p:sp>
      <p:sp>
        <p:nvSpPr>
          <p:cNvPr id="8" name="TextBox 7">
            <a:extLst>
              <a:ext uri="{FF2B5EF4-FFF2-40B4-BE49-F238E27FC236}">
                <a16:creationId xmlns:a16="http://schemas.microsoft.com/office/drawing/2014/main" id="{4F8112EB-FE62-5906-2EC2-060623F6DAB4}"/>
              </a:ext>
            </a:extLst>
          </p:cNvPr>
          <p:cNvSpPr txBox="1"/>
          <p:nvPr/>
        </p:nvSpPr>
        <p:spPr>
          <a:xfrm>
            <a:off x="2006422" y="2673768"/>
            <a:ext cx="9516139" cy="1815882"/>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latin typeface="Calibri body"/>
              </a:rPr>
              <a:t>Dit flowdiagram laat het samenspel zien tussen de inhurende manager, de Inhuur contractmanager van [</a:t>
            </a:r>
            <a:r>
              <a:rPr lang="nl-NL" sz="1400" dirty="0">
                <a:highlight>
                  <a:srgbClr val="FFFF00"/>
                </a:highlight>
                <a:latin typeface="Calibri body"/>
              </a:rPr>
              <a:t>Dienst ICT</a:t>
            </a:r>
            <a:r>
              <a:rPr lang="nl-NL" sz="1400" dirty="0">
                <a:latin typeface="Calibri body"/>
              </a:rPr>
              <a:t>], de professional en de leverancier. Wie voert welke taken uit om te komen tot een Inhuur van een externe professional?</a:t>
            </a:r>
          </a:p>
          <a:p>
            <a:endParaRPr lang="nl-NL" sz="1400" dirty="0">
              <a:latin typeface="Calibri body"/>
            </a:endParaRPr>
          </a:p>
          <a:p>
            <a:endParaRPr lang="nl-NL" sz="1400" dirty="0">
              <a:latin typeface="Calibri body"/>
            </a:endParaRPr>
          </a:p>
          <a:p>
            <a:r>
              <a:rPr lang="nl-NL" sz="1400" dirty="0">
                <a:latin typeface="Calibri body"/>
              </a:rPr>
              <a:t>Dit flowdiagram gaat tot en met een succesvolle onboarding. </a:t>
            </a:r>
          </a:p>
          <a:p>
            <a:r>
              <a:rPr lang="nl-NL" sz="1400" dirty="0">
                <a:latin typeface="Calibri body"/>
              </a:rPr>
              <a:t>Een flow diagram over offboarding is nog niet beschikbaar. </a:t>
            </a:r>
          </a:p>
          <a:p>
            <a:endParaRPr lang="nl-NL" sz="1400" dirty="0">
              <a:latin typeface="Calibri body"/>
            </a:endParaRPr>
          </a:p>
        </p:txBody>
      </p:sp>
    </p:spTree>
    <p:extLst>
      <p:ext uri="{BB962C8B-B14F-4D97-AF65-F5344CB8AC3E}">
        <p14:creationId xmlns:p14="http://schemas.microsoft.com/office/powerpoint/2010/main" val="384859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826F9B2-EC6A-9244-B647-C65DF28A2EA9}"/>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4DF1602B-202D-44F7-8979-B1E1E23BD5AC}"/>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61CDDBF4-AE85-0703-69AC-2DFC063D2335}"/>
              </a:ext>
            </a:extLst>
          </p:cNvPr>
          <p:cNvSpPr>
            <a:spLocks noGrp="1"/>
          </p:cNvSpPr>
          <p:nvPr>
            <p:ph type="title"/>
          </p:nvPr>
        </p:nvSpPr>
        <p:spPr/>
        <p:txBody>
          <a:bodyPr/>
          <a:lstStyle/>
          <a:p>
            <a:r>
              <a:rPr lang="nl-NL" dirty="0"/>
              <a:t>Software Asset Management (SAM)</a:t>
            </a:r>
          </a:p>
        </p:txBody>
      </p:sp>
      <p:sp>
        <p:nvSpPr>
          <p:cNvPr id="5" name="TextBox 5">
            <a:extLst>
              <a:ext uri="{FF2B5EF4-FFF2-40B4-BE49-F238E27FC236}">
                <a16:creationId xmlns:a16="http://schemas.microsoft.com/office/drawing/2014/main" id="{BE0391E5-849D-5127-C973-2DC7427D31DB}"/>
              </a:ext>
            </a:extLst>
          </p:cNvPr>
          <p:cNvSpPr txBox="1"/>
          <p:nvPr/>
        </p:nvSpPr>
        <p:spPr>
          <a:xfrm>
            <a:off x="2006423" y="2360541"/>
            <a:ext cx="9516139" cy="1815882"/>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t>Het doel van software asset management (SAM) bij de [</a:t>
            </a:r>
            <a:r>
              <a:rPr lang="nl-NL" sz="1400" dirty="0">
                <a:highlight>
                  <a:srgbClr val="FFFF00"/>
                </a:highlight>
              </a:rPr>
              <a:t>Naam instelling</a:t>
            </a:r>
            <a:r>
              <a:rPr lang="nl-NL" sz="1400" dirty="0"/>
              <a:t>] [</a:t>
            </a:r>
            <a:r>
              <a:rPr lang="nl-NL" sz="1400" dirty="0">
                <a:highlight>
                  <a:srgbClr val="FFFF00"/>
                </a:highlight>
              </a:rPr>
              <a:t>Naam verkort</a:t>
            </a:r>
            <a:r>
              <a:rPr lang="nl-NL" sz="1400" dirty="0"/>
              <a:t>] is de regievoering over het afstemmen van het aanbod van [</a:t>
            </a:r>
            <a:r>
              <a:rPr lang="nl-NL" sz="1400" dirty="0">
                <a:highlight>
                  <a:srgbClr val="FFFF00"/>
                </a:highlight>
              </a:rPr>
              <a:t>Naam verkort</a:t>
            </a:r>
            <a:r>
              <a:rPr lang="nl-NL" sz="1400" dirty="0"/>
              <a:t>]-applicaties op de behoeften. De software asset manager van [</a:t>
            </a:r>
            <a:r>
              <a:rPr lang="nl-NL" sz="1400" dirty="0">
                <a:highlight>
                  <a:srgbClr val="FFFF00"/>
                </a:highlight>
              </a:rPr>
              <a:t>Dienst ICT</a:t>
            </a:r>
            <a:r>
              <a:rPr lang="nl-NL" sz="1400" dirty="0"/>
              <a:t>] en tevens ook van de [</a:t>
            </a:r>
            <a:r>
              <a:rPr lang="nl-NL" sz="1400" dirty="0">
                <a:highlight>
                  <a:srgbClr val="FFFF00"/>
                </a:highlight>
              </a:rPr>
              <a:t>Naam verkort</a:t>
            </a:r>
            <a:r>
              <a:rPr lang="nl-NL" sz="1400" dirty="0"/>
              <a:t>], is onderdeel van het Levman Team. De SAM beheert de lifecyle van [</a:t>
            </a:r>
            <a:r>
              <a:rPr lang="nl-NL" sz="1400" dirty="0">
                <a:highlight>
                  <a:srgbClr val="FFFF00"/>
                </a:highlight>
              </a:rPr>
              <a:t>Naam verkort</a:t>
            </a:r>
            <a:r>
              <a:rPr lang="nl-NL" sz="1400" dirty="0"/>
              <a:t>]-applicaties en draagt zorg voor het compliant zijn aan de afspraken met leveranciers, het rapporteren over de compliance (rechtmatigheid) en het proactief initiëren van verbetermaatregelen. </a:t>
            </a:r>
          </a:p>
          <a:p>
            <a:endParaRPr lang="nl-NL" sz="1400" b="1" dirty="0"/>
          </a:p>
          <a:p>
            <a:r>
              <a:rPr lang="nl-NL" sz="1400" dirty="0"/>
              <a:t>Meer informatie is te vinden onder bovenstaande link.</a:t>
            </a:r>
          </a:p>
        </p:txBody>
      </p:sp>
      <p:sp>
        <p:nvSpPr>
          <p:cNvPr id="6" name="TextBox 2">
            <a:extLst>
              <a:ext uri="{FF2B5EF4-FFF2-40B4-BE49-F238E27FC236}">
                <a16:creationId xmlns:a16="http://schemas.microsoft.com/office/drawing/2014/main" id="{84997A2A-8ABE-174B-40EE-0E78874973AB}"/>
              </a:ext>
            </a:extLst>
          </p:cNvPr>
          <p:cNvSpPr txBox="1"/>
          <p:nvPr/>
        </p:nvSpPr>
        <p:spPr>
          <a:xfrm>
            <a:off x="2006423" y="1685407"/>
            <a:ext cx="6716337" cy="307777"/>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a:t>naar de laatste versie van het SAM beleidsdocument</a:t>
            </a:r>
            <a:endParaRPr lang="nl-NL" sz="1400" dirty="0"/>
          </a:p>
        </p:txBody>
      </p:sp>
    </p:spTree>
    <p:extLst>
      <p:ext uri="{BB962C8B-B14F-4D97-AF65-F5344CB8AC3E}">
        <p14:creationId xmlns:p14="http://schemas.microsoft.com/office/powerpoint/2010/main" val="283067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9FB9D3F-120C-8B20-3ACF-31E9A0D1E419}"/>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B639EAA4-E550-DA0C-5195-B39F40330D60}"/>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0B9E66F4-DAEF-9ECD-671B-954D65273A33}"/>
              </a:ext>
            </a:extLst>
          </p:cNvPr>
          <p:cNvSpPr>
            <a:spLocks noGrp="1"/>
          </p:cNvSpPr>
          <p:nvPr>
            <p:ph type="title"/>
          </p:nvPr>
        </p:nvSpPr>
        <p:spPr/>
        <p:txBody>
          <a:bodyPr/>
          <a:lstStyle/>
          <a:p>
            <a:r>
              <a:rPr lang="nl-NL" dirty="0" err="1"/>
              <a:t>Levman</a:t>
            </a:r>
            <a:r>
              <a:rPr lang="nl-NL" dirty="0"/>
              <a:t> jaarkalender</a:t>
            </a:r>
          </a:p>
        </p:txBody>
      </p:sp>
      <p:sp>
        <p:nvSpPr>
          <p:cNvPr id="5" name="Tekstvak 3">
            <a:extLst>
              <a:ext uri="{FF2B5EF4-FFF2-40B4-BE49-F238E27FC236}">
                <a16:creationId xmlns:a16="http://schemas.microsoft.com/office/drawing/2014/main" id="{266FA807-580F-A20B-7576-DC458E260869}"/>
              </a:ext>
            </a:extLst>
          </p:cNvPr>
          <p:cNvSpPr txBox="1"/>
          <p:nvPr/>
        </p:nvSpPr>
        <p:spPr>
          <a:xfrm>
            <a:off x="2006422" y="1726981"/>
            <a:ext cx="9642653" cy="523220"/>
          </a:xfrm>
          <a:prstGeom prst="rect">
            <a:avLst/>
          </a:prstGeom>
          <a:solidFill>
            <a:schemeClr val="bg1"/>
          </a:solidFill>
        </p:spPr>
        <p:txBody>
          <a:bodyPr wrap="square" rtlCol="0">
            <a:spAutoFit/>
          </a:bodyPr>
          <a:lstStyle/>
          <a:p>
            <a:pPr defTabSz="914157"/>
            <a:r>
              <a:rPr lang="nl-NL" sz="1400" dirty="0">
                <a:solidFill>
                  <a:srgbClr val="0070C0"/>
                </a:solidFill>
                <a:highlight>
                  <a:srgbClr val="FFFF00"/>
                </a:highlight>
                <a:latin typeface="Calibri body"/>
              </a:rPr>
              <a:t>Klik hier voor de Link</a:t>
            </a:r>
            <a:r>
              <a:rPr lang="en-US" sz="1400" dirty="0">
                <a:solidFill>
                  <a:srgbClr val="0070C0"/>
                </a:solidFill>
                <a:highlight>
                  <a:srgbClr val="FFFF00"/>
                </a:highlight>
                <a:latin typeface="Calibri body"/>
              </a:rPr>
              <a:t> </a:t>
            </a:r>
            <a:r>
              <a:rPr lang="en-US" sz="1400" dirty="0">
                <a:latin typeface="Calibri body"/>
              </a:rPr>
              <a:t>naar de laatste versie van de Jaarkalender ITS </a:t>
            </a:r>
            <a:r>
              <a:rPr lang="en-US" sz="1400" dirty="0" err="1">
                <a:latin typeface="Calibri body"/>
              </a:rPr>
              <a:t>Levman</a:t>
            </a:r>
            <a:r>
              <a:rPr lang="en-US" sz="1400" dirty="0">
                <a:latin typeface="Calibri body"/>
              </a:rPr>
              <a:t> [</a:t>
            </a:r>
            <a:r>
              <a:rPr lang="en-US" sz="1400" dirty="0">
                <a:highlight>
                  <a:srgbClr val="FFFF00"/>
                </a:highlight>
                <a:latin typeface="Calibri body"/>
              </a:rPr>
              <a:t>JAAR – JAAR</a:t>
            </a:r>
            <a:r>
              <a:rPr lang="en-US" sz="1400" dirty="0">
                <a:latin typeface="Calibri body"/>
              </a:rPr>
              <a:t>]</a:t>
            </a:r>
            <a:endParaRPr lang="nl-NL" sz="1400" dirty="0">
              <a:latin typeface="Calibri body"/>
            </a:endParaRPr>
          </a:p>
          <a:p>
            <a:pPr defTabSz="914157"/>
            <a:r>
              <a:rPr lang="nl-NL" sz="1400" dirty="0">
                <a:solidFill>
                  <a:srgbClr val="C00000"/>
                </a:solidFill>
                <a:latin typeface="Calibri body"/>
                <a:ea typeface="Open Sans" panose="020B0606030504020204" pitchFamily="34" charset="0"/>
                <a:cs typeface="Open Sans" panose="020B0606030504020204" pitchFamily="34" charset="0"/>
              </a:rPr>
              <a:t> </a:t>
            </a:r>
          </a:p>
        </p:txBody>
      </p:sp>
      <p:sp>
        <p:nvSpPr>
          <p:cNvPr id="6" name="TextBox 38">
            <a:extLst>
              <a:ext uri="{FF2B5EF4-FFF2-40B4-BE49-F238E27FC236}">
                <a16:creationId xmlns:a16="http://schemas.microsoft.com/office/drawing/2014/main" id="{7E2C2B18-9B67-0FE9-105A-10E5FD4A0A25}"/>
              </a:ext>
            </a:extLst>
          </p:cNvPr>
          <p:cNvSpPr txBox="1"/>
          <p:nvPr/>
        </p:nvSpPr>
        <p:spPr>
          <a:xfrm>
            <a:off x="2006422" y="2683293"/>
            <a:ext cx="9516139" cy="2246769"/>
          </a:xfrm>
          <a:prstGeom prst="rect">
            <a:avLst/>
          </a:prstGeom>
          <a:noFill/>
          <a:ln>
            <a:solidFill>
              <a:schemeClr val="bg1">
                <a:lumMod val="65000"/>
              </a:schemeClr>
            </a:solidFill>
          </a:ln>
        </p:spPr>
        <p:txBody>
          <a:bodyPr wrap="square" rtlCol="0">
            <a:spAutoFit/>
          </a:bodyPr>
          <a:lstStyle/>
          <a:p>
            <a:r>
              <a:rPr lang="nl-NL" sz="1400" b="1" dirty="0"/>
              <a:t>Toelichting:</a:t>
            </a:r>
            <a:endParaRPr lang="nl-NL" sz="1400" dirty="0">
              <a:latin typeface="Calibri body"/>
            </a:endParaRPr>
          </a:p>
          <a:p>
            <a:r>
              <a:rPr lang="nl-NL" sz="1400" dirty="0">
                <a:latin typeface="Calibri body"/>
              </a:rPr>
              <a:t>In de jaarkalender zijn die activiteiten gepland die het </a:t>
            </a:r>
            <a:r>
              <a:rPr lang="nl-NL" sz="1400" dirty="0" err="1">
                <a:highlight>
                  <a:srgbClr val="FFFF00"/>
                </a:highlight>
                <a:latin typeface="Calibri body"/>
              </a:rPr>
              <a:t>Levman</a:t>
            </a:r>
            <a:r>
              <a:rPr lang="nl-NL" sz="1400" dirty="0">
                <a:highlight>
                  <a:srgbClr val="FFFF00"/>
                </a:highlight>
                <a:latin typeface="Calibri body"/>
              </a:rPr>
              <a:t> Team </a:t>
            </a:r>
            <a:r>
              <a:rPr lang="nl-NL" sz="1400" dirty="0">
                <a:latin typeface="Calibri body"/>
              </a:rPr>
              <a:t>zelf essentieel vindt om een goed lopende Inkoop en Contract Management afdeling te zijn. Een professionele afdeling die zich continue verder ontwikkelt. Het gevolg hiervan is dat de jaarkalender voornamelijk gevuld is met activiteiten op afdelingsniveau, activiteiten die minder makkelijk zijn toe te wijzen aan 1 persoon maar </a:t>
            </a:r>
            <a:r>
              <a:rPr lang="nl-NL" sz="1400" dirty="0" err="1">
                <a:latin typeface="Calibri body"/>
              </a:rPr>
              <a:t>afdelingsbreed</a:t>
            </a:r>
            <a:r>
              <a:rPr lang="nl-NL" sz="1400" dirty="0">
                <a:latin typeface="Calibri body"/>
              </a:rPr>
              <a:t> belang hebben. </a:t>
            </a:r>
          </a:p>
          <a:p>
            <a:endParaRPr lang="nl-NL" sz="1400" dirty="0">
              <a:latin typeface="Calibri body"/>
            </a:endParaRPr>
          </a:p>
          <a:p>
            <a:r>
              <a:rPr lang="nl-NL" sz="1400" dirty="0">
                <a:latin typeface="Calibri body"/>
              </a:rPr>
              <a:t>Het </a:t>
            </a:r>
            <a:r>
              <a:rPr lang="nl-NL" sz="1400" dirty="0" err="1">
                <a:highlight>
                  <a:srgbClr val="FFFF00"/>
                </a:highlight>
                <a:latin typeface="Calibri body"/>
              </a:rPr>
              <a:t>Levman</a:t>
            </a:r>
            <a:r>
              <a:rPr lang="nl-NL" sz="1400" dirty="0">
                <a:highlight>
                  <a:srgbClr val="FFFF00"/>
                </a:highlight>
                <a:latin typeface="Calibri body"/>
              </a:rPr>
              <a:t> Team </a:t>
            </a:r>
            <a:r>
              <a:rPr lang="nl-NL" sz="1400" dirty="0">
                <a:latin typeface="Calibri body"/>
              </a:rPr>
              <a:t>vult de jaarkalender dus </a:t>
            </a:r>
            <a:r>
              <a:rPr lang="nl-NL" sz="1400" i="1" dirty="0">
                <a:latin typeface="Calibri body"/>
              </a:rPr>
              <a:t>niet</a:t>
            </a:r>
            <a:r>
              <a:rPr lang="nl-NL" sz="1400" dirty="0">
                <a:latin typeface="Calibri body"/>
              </a:rPr>
              <a:t> met de operationele planning van aanbestedingstrajecten of inkoop capaciteit, het is ook geen </a:t>
            </a:r>
            <a:r>
              <a:rPr lang="nl-NL" sz="1400" dirty="0" err="1">
                <a:latin typeface="Calibri body"/>
              </a:rPr>
              <a:t>demandplanning</a:t>
            </a:r>
            <a:r>
              <a:rPr lang="nl-NL" sz="1400" dirty="0">
                <a:latin typeface="Calibri body"/>
              </a:rPr>
              <a:t>, en het laat ook niet de doelstellingen als afgeleide van de (ITS) strategie en doelstellingen zien.</a:t>
            </a:r>
          </a:p>
          <a:p>
            <a:endParaRPr lang="nl-NL" sz="1400" b="1" dirty="0"/>
          </a:p>
          <a:p>
            <a:r>
              <a:rPr lang="nl-NL" sz="1400" dirty="0"/>
              <a:t>Het </a:t>
            </a:r>
            <a:r>
              <a:rPr lang="nl-NL" sz="1400" dirty="0" err="1">
                <a:highlight>
                  <a:srgbClr val="FFFF00"/>
                </a:highlight>
              </a:rPr>
              <a:t>Levman</a:t>
            </a:r>
            <a:r>
              <a:rPr lang="nl-NL" sz="1400" dirty="0">
                <a:highlight>
                  <a:srgbClr val="FFFF00"/>
                </a:highlight>
              </a:rPr>
              <a:t> Team </a:t>
            </a:r>
            <a:r>
              <a:rPr lang="nl-NL" sz="1400" dirty="0"/>
              <a:t>ververst deze jaarkalender aan het einde van ieder jaar. </a:t>
            </a:r>
          </a:p>
        </p:txBody>
      </p:sp>
    </p:spTree>
    <p:extLst>
      <p:ext uri="{BB962C8B-B14F-4D97-AF65-F5344CB8AC3E}">
        <p14:creationId xmlns:p14="http://schemas.microsoft.com/office/powerpoint/2010/main" val="168183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8F4E2-1FB9-8182-70FA-E51E3410735A}"/>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74D752A8-C647-983B-6A2F-130DD330BFA6}"/>
              </a:ext>
            </a:extLst>
          </p:cNvPr>
          <p:cNvSpPr>
            <a:spLocks noGrp="1"/>
          </p:cNvSpPr>
          <p:nvPr>
            <p:ph type="title"/>
          </p:nvPr>
        </p:nvSpPr>
        <p:spPr/>
        <p:txBody>
          <a:bodyPr/>
          <a:lstStyle/>
          <a:p>
            <a:r>
              <a:rPr lang="en-GB" dirty="0"/>
              <a:t>Chapter orange</a:t>
            </a:r>
          </a:p>
        </p:txBody>
      </p:sp>
      <p:sp>
        <p:nvSpPr>
          <p:cNvPr id="6" name="Tijdelijke aanduiding voor tekst 10">
            <a:extLst>
              <a:ext uri="{FF2B5EF4-FFF2-40B4-BE49-F238E27FC236}">
                <a16:creationId xmlns:a16="http://schemas.microsoft.com/office/drawing/2014/main" id="{F7539E9B-579F-9AD3-11F5-4782C79DF044}"/>
              </a:ext>
            </a:extLst>
          </p:cNvPr>
          <p:cNvSpPr txBox="1">
            <a:spLocks/>
          </p:cNvSpPr>
          <p:nvPr/>
        </p:nvSpPr>
        <p:spPr>
          <a:xfrm>
            <a:off x="193040" y="216852"/>
            <a:ext cx="11805920" cy="6424295"/>
          </a:xfrm>
          <a:prstGeom prst="roundRect">
            <a:avLst>
              <a:gd name="adj" fmla="val 3563"/>
            </a:avLst>
          </a:prstGeom>
          <a:no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F6DA44"/>
              </a:buClr>
              <a:buSzPct val="110000"/>
              <a:buFont typeface="Aptos" panose="020B0004020202020204" pitchFamily="34" charset="0"/>
              <a:buNone/>
              <a:tabLst/>
              <a:defRPr/>
            </a:pPr>
            <a:r>
              <a:rPr kumimoji="0" lang="en-GB" sz="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p:txBody>
      </p:sp>
      <p:sp>
        <p:nvSpPr>
          <p:cNvPr id="10" name="Tekstvak 9">
            <a:extLst>
              <a:ext uri="{FF2B5EF4-FFF2-40B4-BE49-F238E27FC236}">
                <a16:creationId xmlns:a16="http://schemas.microsoft.com/office/drawing/2014/main" id="{4E3F04CC-26F2-89EE-BE30-4C9B9007893C}"/>
              </a:ext>
            </a:extLst>
          </p:cNvPr>
          <p:cNvSpPr txBox="1"/>
          <p:nvPr/>
        </p:nvSpPr>
        <p:spPr>
          <a:xfrm>
            <a:off x="902978" y="2987073"/>
            <a:ext cx="9521181" cy="940292"/>
          </a:xfrm>
          <a:prstGeom prst="rect">
            <a:avLst/>
          </a:prstGeom>
          <a:noFill/>
        </p:spPr>
        <p:txBody>
          <a:bodyPr wrap="square" lIns="0" tIns="0" rIns="0" bIns="0" rtlCol="0" anchor="b">
            <a:no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GB" sz="6600" b="1" i="0" u="none" strike="noStrike" kern="1200" cap="none" spc="0" normalizeH="0" baseline="0" noProof="0" dirty="0" err="1">
                <a:ln>
                  <a:noFill/>
                </a:ln>
                <a:effectLst/>
                <a:uLnTx/>
                <a:uFillTx/>
                <a:latin typeface="+mn-lt"/>
                <a:ea typeface="+mn-ea"/>
                <a:cs typeface="+mn-cs"/>
              </a:rPr>
              <a:t>Introductie</a:t>
            </a:r>
            <a:endParaRPr kumimoji="0" lang="en-GB" sz="6600" b="1" i="0" u="none" strike="noStrike" kern="1200" cap="none" spc="0" normalizeH="0" baseline="0" noProof="0" dirty="0">
              <a:ln>
                <a:noFill/>
              </a:ln>
              <a:effectLst/>
              <a:uLnTx/>
              <a:uFillTx/>
              <a:latin typeface="+mn-lt"/>
              <a:ea typeface="+mn-ea"/>
              <a:cs typeface="+mn-cs"/>
            </a:endParaRPr>
          </a:p>
        </p:txBody>
      </p:sp>
      <p:sp>
        <p:nvSpPr>
          <p:cNvPr id="11" name="Tijdelijke aanduiding voor tekst 12">
            <a:extLst>
              <a:ext uri="{FF2B5EF4-FFF2-40B4-BE49-F238E27FC236}">
                <a16:creationId xmlns:a16="http://schemas.microsoft.com/office/drawing/2014/main" id="{EFB05979-3BD4-B144-05FC-52B150189069}"/>
              </a:ext>
            </a:extLst>
          </p:cNvPr>
          <p:cNvSpPr txBox="1">
            <a:spLocks/>
          </p:cNvSpPr>
          <p:nvPr/>
        </p:nvSpPr>
        <p:spPr>
          <a:xfrm>
            <a:off x="708207" y="3123000"/>
            <a:ext cx="36000" cy="612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rgbClr val="F19153"/>
          </a:solidFill>
        </p:spPr>
        <p:txBody>
          <a:bodyPr wrap="square">
            <a:noAutofit/>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
        <p:nvSpPr>
          <p:cNvPr id="15" name="Tijdelijke aanduiding voor tekst 15">
            <a:extLst>
              <a:ext uri="{FF2B5EF4-FFF2-40B4-BE49-F238E27FC236}">
                <a16:creationId xmlns:a16="http://schemas.microsoft.com/office/drawing/2014/main" id="{8A97844C-2D86-5F7F-E8EA-2E466F509F23}"/>
              </a:ext>
            </a:extLst>
          </p:cNvPr>
          <p:cNvSpPr txBox="1">
            <a:spLocks/>
          </p:cNvSpPr>
          <p:nvPr/>
        </p:nvSpPr>
        <p:spPr>
          <a:xfrm>
            <a:off x="720000" y="6060536"/>
            <a:ext cx="932400" cy="475200"/>
          </a:xfrm>
          <a:prstGeom prst="rect">
            <a:avLst/>
          </a:prstGeom>
          <a:blipFill>
            <a:blip r:embed="rId3"/>
            <a:stretch>
              <a:fillRect/>
            </a:stretch>
          </a:blipFill>
        </p:spPr>
        <p:txBody>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Tree>
    <p:extLst>
      <p:ext uri="{BB962C8B-B14F-4D97-AF65-F5344CB8AC3E}">
        <p14:creationId xmlns:p14="http://schemas.microsoft.com/office/powerpoint/2010/main" val="5259755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4E15C3E-913B-94FC-7AB5-9AC29C06CEFC}"/>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2FBCE31E-B8D8-D20E-4F73-4EC153953AA6}"/>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EF4D0F42-5C29-E45A-1F7C-AEDAE5FDC83F}"/>
              </a:ext>
            </a:extLst>
          </p:cNvPr>
          <p:cNvSpPr>
            <a:spLocks noGrp="1"/>
          </p:cNvSpPr>
          <p:nvPr>
            <p:ph type="title"/>
          </p:nvPr>
        </p:nvSpPr>
        <p:spPr/>
        <p:txBody>
          <a:bodyPr/>
          <a:lstStyle/>
          <a:p>
            <a:r>
              <a:rPr lang="nl-NL" dirty="0" err="1"/>
              <a:t>Levman</a:t>
            </a:r>
            <a:r>
              <a:rPr lang="nl-NL" dirty="0"/>
              <a:t> jaarplan en rapportage</a:t>
            </a:r>
          </a:p>
        </p:txBody>
      </p:sp>
      <p:sp>
        <p:nvSpPr>
          <p:cNvPr id="5" name="TextBox 5">
            <a:extLst>
              <a:ext uri="{FF2B5EF4-FFF2-40B4-BE49-F238E27FC236}">
                <a16:creationId xmlns:a16="http://schemas.microsoft.com/office/drawing/2014/main" id="{A2042821-A1FA-0264-4235-5AA0AC2F508F}"/>
              </a:ext>
            </a:extLst>
          </p:cNvPr>
          <p:cNvSpPr txBox="1"/>
          <p:nvPr/>
        </p:nvSpPr>
        <p:spPr>
          <a:xfrm>
            <a:off x="2006422" y="3100397"/>
            <a:ext cx="9516139" cy="1600438"/>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t>Doelgericht werken is altijd goed, zo komen we vooruit. Daarbij horen ook rapportages. Die laten zien waar we staan en waar nog werk aan de winkel is. </a:t>
            </a:r>
          </a:p>
          <a:p>
            <a:endParaRPr lang="nl-NL" sz="1400" dirty="0"/>
          </a:p>
          <a:p>
            <a:r>
              <a:rPr lang="nl-NL" sz="1400" dirty="0"/>
              <a:t>Hierboven staan onze jaarplannen. Wat nog mist is een jaarlijkse rapportage naar het (ITS) management, deze is momenteel onder constructie.</a:t>
            </a:r>
          </a:p>
          <a:p>
            <a:endParaRPr lang="nl-NL" sz="1400" b="1" dirty="0"/>
          </a:p>
        </p:txBody>
      </p:sp>
      <p:sp>
        <p:nvSpPr>
          <p:cNvPr id="6" name="TextBox 2">
            <a:extLst>
              <a:ext uri="{FF2B5EF4-FFF2-40B4-BE49-F238E27FC236}">
                <a16:creationId xmlns:a16="http://schemas.microsoft.com/office/drawing/2014/main" id="{46B232EB-7672-CED4-E3B5-4478A802700B}"/>
              </a:ext>
            </a:extLst>
          </p:cNvPr>
          <p:cNvSpPr txBox="1"/>
          <p:nvPr/>
        </p:nvSpPr>
        <p:spPr>
          <a:xfrm>
            <a:off x="2006422" y="1414637"/>
            <a:ext cx="8867650" cy="1169551"/>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a:t>naar het [</a:t>
            </a:r>
            <a:r>
              <a:rPr lang="en-US" sz="1400" dirty="0" err="1">
                <a:highlight>
                  <a:srgbClr val="FFFF00"/>
                </a:highlight>
              </a:rPr>
              <a:t>Domeinplan</a:t>
            </a:r>
            <a:r>
              <a:rPr lang="en-US" sz="1400" dirty="0">
                <a:highlight>
                  <a:srgbClr val="FFFF00"/>
                </a:highlight>
              </a:rPr>
              <a:t> IT 2022-2027</a:t>
            </a:r>
            <a:r>
              <a:rPr lang="en-US" sz="1400" dirty="0"/>
              <a:t>]</a:t>
            </a:r>
          </a:p>
          <a:p>
            <a:endParaRPr lang="en-US" sz="1400" dirty="0">
              <a:solidFill>
                <a:srgbClr val="0563C1"/>
              </a:solidFill>
              <a:hlinkClick r:id="rId2">
                <a:extLst>
                  <a:ext uri="{A12FA001-AC4F-418D-AE19-62706E023703}">
                    <ahyp:hlinkClr xmlns:ahyp="http://schemas.microsoft.com/office/drawing/2018/hyperlinkcolor" val="tx"/>
                  </a:ext>
                </a:extLst>
              </a:hlinkClick>
            </a:endParaRPr>
          </a:p>
          <a:p>
            <a:r>
              <a:rPr lang="en-US" sz="1400" dirty="0">
                <a:solidFill>
                  <a:srgbClr val="0070C0"/>
                </a:solidFill>
                <a:highlight>
                  <a:srgbClr val="FFFF00"/>
                </a:highlight>
              </a:rPr>
              <a:t>Klik hier voor de Link </a:t>
            </a:r>
            <a:r>
              <a:rPr lang="en-US" sz="1400" dirty="0"/>
              <a:t>naar het [</a:t>
            </a:r>
            <a:r>
              <a:rPr lang="en-US" sz="1400" dirty="0" err="1">
                <a:highlight>
                  <a:srgbClr val="FFFF00"/>
                </a:highlight>
              </a:rPr>
              <a:t>Jaarplan</a:t>
            </a:r>
            <a:r>
              <a:rPr lang="en-US" sz="1400" dirty="0">
                <a:highlight>
                  <a:srgbClr val="FFFF00"/>
                </a:highlight>
              </a:rPr>
              <a:t> ….</a:t>
            </a:r>
            <a:r>
              <a:rPr lang="en-US" sz="1400" dirty="0"/>
              <a:t>]</a:t>
            </a:r>
          </a:p>
          <a:p>
            <a:endParaRPr lang="en-US" sz="1400" dirty="0">
              <a:solidFill>
                <a:srgbClr val="0070C0"/>
              </a:solidFill>
            </a:endParaRPr>
          </a:p>
          <a:p>
            <a:r>
              <a:rPr lang="en-US" sz="1400" dirty="0">
                <a:solidFill>
                  <a:srgbClr val="0070C0"/>
                </a:solidFill>
                <a:highlight>
                  <a:srgbClr val="FFFF00"/>
                </a:highlight>
              </a:rPr>
              <a:t>Klik hier voor de Link </a:t>
            </a:r>
            <a:r>
              <a:rPr lang="en-US" sz="1400" dirty="0"/>
              <a:t>naar het </a:t>
            </a:r>
            <a:r>
              <a:rPr lang="en-US" sz="1400" dirty="0" err="1"/>
              <a:t>Jaarplan</a:t>
            </a:r>
            <a:r>
              <a:rPr lang="en-US" sz="1400" dirty="0"/>
              <a:t> </a:t>
            </a:r>
            <a:r>
              <a:rPr lang="en-US" sz="1400" dirty="0" err="1"/>
              <a:t>Levman</a:t>
            </a:r>
            <a:r>
              <a:rPr lang="en-US" sz="1400" dirty="0"/>
              <a:t> [</a:t>
            </a:r>
            <a:r>
              <a:rPr lang="en-US" sz="1400" dirty="0">
                <a:highlight>
                  <a:srgbClr val="FFFF00"/>
                </a:highlight>
              </a:rPr>
              <a:t>JAAR</a:t>
            </a:r>
            <a:r>
              <a:rPr lang="en-US" sz="1400" dirty="0"/>
              <a:t>]</a:t>
            </a:r>
            <a:endParaRPr lang="en-US" sz="1400" dirty="0">
              <a:highlight>
                <a:srgbClr val="FFFF00"/>
              </a:highlight>
              <a:latin typeface="Baguet Script" panose="00000500000000000000" pitchFamily="2" charset="0"/>
            </a:endParaRPr>
          </a:p>
        </p:txBody>
      </p:sp>
    </p:spTree>
    <p:extLst>
      <p:ext uri="{BB962C8B-B14F-4D97-AF65-F5344CB8AC3E}">
        <p14:creationId xmlns:p14="http://schemas.microsoft.com/office/powerpoint/2010/main" val="286402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DEDAC3C0-CED3-06F8-12C6-16313B851446}"/>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177E01BE-DC57-214A-0388-976D5373CC84}"/>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6D91FD00-59C2-D641-4281-13BB1CA8014B}"/>
              </a:ext>
            </a:extLst>
          </p:cNvPr>
          <p:cNvSpPr>
            <a:spLocks noGrp="1"/>
          </p:cNvSpPr>
          <p:nvPr>
            <p:ph type="title"/>
          </p:nvPr>
        </p:nvSpPr>
        <p:spPr/>
        <p:txBody>
          <a:bodyPr/>
          <a:lstStyle/>
          <a:p>
            <a:r>
              <a:rPr lang="nl-NL" dirty="0"/>
              <a:t>Rechtmatigheidsanalyse</a:t>
            </a:r>
          </a:p>
        </p:txBody>
      </p:sp>
      <p:sp>
        <p:nvSpPr>
          <p:cNvPr id="5" name="TextBox 2">
            <a:extLst>
              <a:ext uri="{FF2B5EF4-FFF2-40B4-BE49-F238E27FC236}">
                <a16:creationId xmlns:a16="http://schemas.microsoft.com/office/drawing/2014/main" id="{121415B3-F75A-6207-D0A1-3FE75924B9AD}"/>
              </a:ext>
            </a:extLst>
          </p:cNvPr>
          <p:cNvSpPr txBox="1"/>
          <p:nvPr/>
        </p:nvSpPr>
        <p:spPr>
          <a:xfrm>
            <a:off x="2006422" y="1264168"/>
            <a:ext cx="6200875" cy="307777"/>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a:t>naar de (ITS) Rechtmatigheid – Rapportage [</a:t>
            </a:r>
            <a:r>
              <a:rPr lang="en-US" sz="1400" dirty="0">
                <a:highlight>
                  <a:srgbClr val="FFFF00"/>
                </a:highlight>
              </a:rPr>
              <a:t>JAAR</a:t>
            </a:r>
            <a:r>
              <a:rPr lang="en-US" sz="1400" dirty="0"/>
              <a:t>]</a:t>
            </a:r>
            <a:endParaRPr lang="nl-NL" sz="1400" dirty="0"/>
          </a:p>
        </p:txBody>
      </p:sp>
      <p:sp>
        <p:nvSpPr>
          <p:cNvPr id="6" name="TextBox 6">
            <a:extLst>
              <a:ext uri="{FF2B5EF4-FFF2-40B4-BE49-F238E27FC236}">
                <a16:creationId xmlns:a16="http://schemas.microsoft.com/office/drawing/2014/main" id="{229DC8D4-A67E-076E-30BC-FF54B0061016}"/>
              </a:ext>
            </a:extLst>
          </p:cNvPr>
          <p:cNvSpPr txBox="1"/>
          <p:nvPr/>
        </p:nvSpPr>
        <p:spPr>
          <a:xfrm>
            <a:off x="2006423" y="1788314"/>
            <a:ext cx="9516139" cy="4832092"/>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effectLst/>
                <a:ea typeface="Calibri" panose="020F0502020204030204" pitchFamily="34" charset="0"/>
              </a:rPr>
              <a:t>De </a:t>
            </a:r>
            <a:r>
              <a:rPr lang="nl-NL" sz="1400" dirty="0">
                <a:ea typeface="Calibri" panose="020F0502020204030204" pitchFamily="34" charset="0"/>
              </a:rPr>
              <a:t>[</a:t>
            </a:r>
            <a:r>
              <a:rPr lang="nl-NL" sz="1400" dirty="0">
                <a:highlight>
                  <a:srgbClr val="FFFF00"/>
                </a:highlight>
                <a:ea typeface="Calibri" panose="020F0502020204030204" pitchFamily="34" charset="0"/>
              </a:rPr>
              <a:t>Naam verkort</a:t>
            </a:r>
            <a:r>
              <a:rPr lang="nl-NL" sz="1400" dirty="0">
                <a:ea typeface="Calibri" panose="020F0502020204030204" pitchFamily="34" charset="0"/>
              </a:rPr>
              <a:t>]</a:t>
            </a:r>
            <a:r>
              <a:rPr lang="nl-NL" sz="1400" dirty="0">
                <a:effectLst/>
                <a:ea typeface="Calibri" panose="020F0502020204030204" pitchFamily="34" charset="0"/>
              </a:rPr>
              <a:t> en ook </a:t>
            </a:r>
            <a:r>
              <a:rPr lang="nl-NL" sz="1400" dirty="0">
                <a:ea typeface="Calibri" panose="020F0502020204030204" pitchFamily="34" charset="0"/>
              </a:rPr>
              <a:t>[Dienst ICT]</a:t>
            </a:r>
            <a:r>
              <a:rPr lang="nl-NL" sz="1400" dirty="0">
                <a:effectLst/>
                <a:ea typeface="Calibri" panose="020F0502020204030204" pitchFamily="34" charset="0"/>
              </a:rPr>
              <a:t> willen onrechtmatig inkopen minimaliseren conform het </a:t>
            </a:r>
            <a:r>
              <a:rPr lang="nl-NL" sz="1400" dirty="0">
                <a:ea typeface="Calibri" panose="020F0502020204030204" pitchFamily="34" charset="0"/>
              </a:rPr>
              <a:t>[</a:t>
            </a:r>
            <a:r>
              <a:rPr lang="nl-NL" sz="1400" dirty="0">
                <a:highlight>
                  <a:srgbClr val="FFFF00"/>
                </a:highlight>
                <a:ea typeface="Calibri" panose="020F0502020204030204" pitchFamily="34" charset="0"/>
              </a:rPr>
              <a:t>Naam verkort</a:t>
            </a:r>
            <a:r>
              <a:rPr lang="nl-NL" sz="1400" dirty="0">
                <a:ea typeface="Calibri" panose="020F0502020204030204" pitchFamily="34" charset="0"/>
              </a:rPr>
              <a:t>]</a:t>
            </a:r>
            <a:r>
              <a:rPr lang="nl-NL" sz="1400" dirty="0">
                <a:effectLst/>
                <a:ea typeface="Calibri" panose="020F0502020204030204" pitchFamily="34" charset="0"/>
              </a:rPr>
              <a:t> Inkoopbeleid en de (ITS) Sourcing Strategie. </a:t>
            </a:r>
          </a:p>
          <a:p>
            <a:r>
              <a:rPr lang="nl-NL" sz="1400" dirty="0">
                <a:effectLst/>
                <a:ea typeface="Calibri" panose="020F0502020204030204" pitchFamily="34" charset="0"/>
              </a:rPr>
              <a:t>Niet-naleving van de Europese regelgeving kan verstrekkende</a:t>
            </a:r>
            <a:r>
              <a:rPr lang="nl-NL" sz="1400" dirty="0">
                <a:solidFill>
                  <a:srgbClr val="000000"/>
                </a:solidFill>
                <a:effectLst/>
                <a:ea typeface="Calibri" panose="020F0502020204030204" pitchFamily="34" charset="0"/>
              </a:rPr>
              <a:t> </a:t>
            </a:r>
            <a:r>
              <a:rPr lang="nl-NL" sz="1400" dirty="0">
                <a:effectLst/>
                <a:ea typeface="Calibri" panose="020F0502020204030204" pitchFamily="34" charset="0"/>
              </a:rPr>
              <a:t>gevolgen hebben:</a:t>
            </a:r>
          </a:p>
          <a:p>
            <a:r>
              <a:rPr lang="nl-NL" sz="1400" dirty="0">
                <a:effectLst/>
                <a:ea typeface="Calibri" panose="020F0502020204030204" pitchFamily="34" charset="0"/>
              </a:rPr>
              <a:t>- Afkeurende accountantsverklaring op de jaarrekening van de </a:t>
            </a:r>
            <a:r>
              <a:rPr lang="nl-NL" sz="1400" dirty="0">
                <a:ea typeface="Calibri" panose="020F0502020204030204" pitchFamily="34" charset="0"/>
              </a:rPr>
              <a:t>organisatie</a:t>
            </a:r>
            <a:r>
              <a:rPr lang="nl-NL" sz="1400" dirty="0">
                <a:solidFill>
                  <a:srgbClr val="000000"/>
                </a:solidFill>
                <a:effectLst/>
                <a:ea typeface="Calibri" panose="020F0502020204030204" pitchFamily="34" charset="0"/>
              </a:rPr>
              <a:t>, met mogelijke financiële consequenties</a:t>
            </a:r>
            <a:r>
              <a:rPr lang="nl-NL" sz="1400" dirty="0">
                <a:effectLst/>
                <a:ea typeface="Calibri" panose="020F0502020204030204" pitchFamily="34" charset="0"/>
              </a:rPr>
              <a:t>;</a:t>
            </a:r>
          </a:p>
          <a:p>
            <a:r>
              <a:rPr lang="nl-NL" sz="1400" dirty="0">
                <a:effectLst/>
                <a:ea typeface="Calibri" panose="020F0502020204030204" pitchFamily="34" charset="0"/>
              </a:rPr>
              <a:t>- Subsidies kunnen worden ingetrokken</a:t>
            </a:r>
            <a:r>
              <a:rPr lang="nl-NL" sz="1400" dirty="0">
                <a:solidFill>
                  <a:srgbClr val="000000"/>
                </a:solidFill>
                <a:effectLst/>
                <a:ea typeface="Calibri" panose="020F0502020204030204" pitchFamily="34" charset="0"/>
              </a:rPr>
              <a:t>;</a:t>
            </a:r>
            <a:endParaRPr lang="nl-NL" sz="1400" dirty="0">
              <a:effectLst/>
              <a:ea typeface="Calibri" panose="020F0502020204030204" pitchFamily="34" charset="0"/>
            </a:endParaRPr>
          </a:p>
          <a:p>
            <a:r>
              <a:rPr lang="nl-NL" sz="1400" dirty="0">
                <a:ea typeface="Calibri" panose="020F0502020204030204" pitchFamily="34" charset="0"/>
              </a:rPr>
              <a:t>- </a:t>
            </a:r>
            <a:r>
              <a:rPr lang="nl-NL" sz="1400" dirty="0">
                <a:effectLst/>
                <a:ea typeface="Calibri" panose="020F0502020204030204" pitchFamily="34" charset="0"/>
              </a:rPr>
              <a:t>Leveranciers kunnen een schadeclaim indienen;</a:t>
            </a:r>
          </a:p>
          <a:p>
            <a:r>
              <a:rPr lang="nl-NL" sz="1400" dirty="0">
                <a:ea typeface="Calibri" panose="020F0502020204030204" pitchFamily="34" charset="0"/>
              </a:rPr>
              <a:t>-</a:t>
            </a:r>
            <a:r>
              <a:rPr lang="nl-NL" sz="1400" dirty="0">
                <a:effectLst/>
                <a:ea typeface="Calibri" panose="020F0502020204030204" pitchFamily="34" charset="0"/>
              </a:rPr>
              <a:t> Negatieve berichtgeving in de media.</a:t>
            </a:r>
          </a:p>
          <a:p>
            <a:endParaRPr lang="nl-NL" sz="1400" dirty="0">
              <a:ea typeface="Calibri" panose="020F0502020204030204" pitchFamily="34" charset="0"/>
            </a:endParaRPr>
          </a:p>
          <a:p>
            <a:r>
              <a:rPr lang="nl-NL" sz="1400" i="1" dirty="0">
                <a:ea typeface="Calibri" panose="020F0502020204030204" pitchFamily="34" charset="0"/>
              </a:rPr>
              <a:t>Wat doet [</a:t>
            </a:r>
            <a:r>
              <a:rPr lang="nl-NL" sz="1400" i="1" dirty="0">
                <a:highlight>
                  <a:srgbClr val="FFFF00"/>
                </a:highlight>
                <a:ea typeface="Calibri" panose="020F0502020204030204" pitchFamily="34" charset="0"/>
              </a:rPr>
              <a:t>Dienst ICT</a:t>
            </a:r>
            <a:r>
              <a:rPr lang="nl-NL" sz="1400" i="1" dirty="0">
                <a:ea typeface="Calibri" panose="020F0502020204030204" pitchFamily="34" charset="0"/>
              </a:rPr>
              <a:t>]</a:t>
            </a:r>
          </a:p>
          <a:p>
            <a:r>
              <a:rPr lang="nl-NL" sz="1400" dirty="0">
                <a:ea typeface="Calibri" panose="020F0502020204030204" pitchFamily="34" charset="0"/>
              </a:rPr>
              <a:t>Vanuit Levman wordt in kwartaal overleggen met Diensteigenaren standaard gekeken naar aanstaande aankopen, de gewenste aanbestedingsmethodiek (EVO, MVO, EA), uitnutting van contracten, en of aflopende contracten moeten worden verlengd of opgezegd. Op deze manier vinger aan de pols houden en vroeg betrokken zijn is wat betreft [</a:t>
            </a:r>
            <a:r>
              <a:rPr lang="nl-NL" sz="1400" dirty="0">
                <a:highlight>
                  <a:srgbClr val="FFFF00"/>
                </a:highlight>
                <a:ea typeface="Calibri" panose="020F0502020204030204" pitchFamily="34" charset="0"/>
              </a:rPr>
              <a:t>Dienst ICT</a:t>
            </a:r>
            <a:r>
              <a:rPr lang="nl-NL" sz="1400" dirty="0">
                <a:ea typeface="Calibri" panose="020F0502020204030204" pitchFamily="34" charset="0"/>
              </a:rPr>
              <a:t>] de essentiële kritische succesfactor aangaande rechtmatig werken. In uiterste gevallen eist het MT van </a:t>
            </a:r>
            <a:r>
              <a:rPr lang="nl-NL" sz="1400" dirty="0">
                <a:effectLst/>
                <a:ea typeface="Calibri" panose="020F0502020204030204" pitchFamily="34" charset="0"/>
              </a:rPr>
              <a:t>ITS een memo waarin de mandaathouder (de directeur van </a:t>
            </a:r>
            <a:r>
              <a:rPr lang="nl-NL" sz="1400" dirty="0">
                <a:ea typeface="Calibri" panose="020F0502020204030204" pitchFamily="34" charset="0"/>
              </a:rPr>
              <a:t>[</a:t>
            </a:r>
            <a:r>
              <a:rPr lang="nl-NL" sz="1400" dirty="0">
                <a:highlight>
                  <a:srgbClr val="FFFF00"/>
                </a:highlight>
                <a:ea typeface="Calibri" panose="020F0502020204030204" pitchFamily="34" charset="0"/>
              </a:rPr>
              <a:t>Dienst ICT</a:t>
            </a:r>
            <a:r>
              <a:rPr lang="nl-NL" sz="1400" dirty="0">
                <a:ea typeface="Calibri" panose="020F0502020204030204" pitchFamily="34" charset="0"/>
              </a:rPr>
              <a:t>]</a:t>
            </a:r>
            <a:r>
              <a:rPr lang="nl-NL" sz="1400" dirty="0">
                <a:effectLst/>
                <a:ea typeface="Calibri" panose="020F0502020204030204" pitchFamily="34" charset="0"/>
              </a:rPr>
              <a:t>) formeel uitleg en akkoord </a:t>
            </a:r>
            <a:r>
              <a:rPr lang="nl-NL" sz="1400" dirty="0">
                <a:ea typeface="Calibri" panose="020F0502020204030204" pitchFamily="34" charset="0"/>
              </a:rPr>
              <a:t>geeft </a:t>
            </a:r>
            <a:r>
              <a:rPr lang="nl-NL" sz="1400" dirty="0">
                <a:effectLst/>
                <a:ea typeface="Calibri" panose="020F0502020204030204" pitchFamily="34" charset="0"/>
              </a:rPr>
              <a:t>voor een onrechtmatigheid. </a:t>
            </a:r>
            <a:endParaRPr lang="nl-NL" sz="1400" dirty="0">
              <a:effectLst/>
              <a:highlight>
                <a:srgbClr val="FFFF00"/>
              </a:highlight>
              <a:ea typeface="Calibri" panose="020F0502020204030204" pitchFamily="34" charset="0"/>
            </a:endParaRPr>
          </a:p>
          <a:p>
            <a:endParaRPr lang="nl-NL" sz="1400" dirty="0">
              <a:ea typeface="Calibri" panose="020F0502020204030204" pitchFamily="34" charset="0"/>
            </a:endParaRPr>
          </a:p>
          <a:p>
            <a:r>
              <a:rPr lang="nl-NL" sz="1400" i="1" dirty="0">
                <a:ea typeface="Calibri" panose="020F0502020204030204" pitchFamily="34" charset="0"/>
              </a:rPr>
              <a:t>Jaarlijkse controle binnen [</a:t>
            </a:r>
            <a:r>
              <a:rPr lang="nl-NL" sz="1400" i="1" dirty="0">
                <a:highlight>
                  <a:srgbClr val="FFFF00"/>
                </a:highlight>
                <a:ea typeface="Calibri" panose="020F0502020204030204" pitchFamily="34" charset="0"/>
              </a:rPr>
              <a:t>Dienst ICT</a:t>
            </a:r>
            <a:r>
              <a:rPr lang="nl-NL" sz="1400" i="1" dirty="0">
                <a:ea typeface="Calibri" panose="020F0502020204030204" pitchFamily="34" charset="0"/>
              </a:rPr>
              <a:t>]</a:t>
            </a:r>
          </a:p>
          <a:p>
            <a:r>
              <a:rPr lang="nl-NL" sz="1400" dirty="0">
                <a:effectLst/>
                <a:ea typeface="Calibri" panose="020F0502020204030204" pitchFamily="34" charset="0"/>
              </a:rPr>
              <a:t>IAC voert jaarlijks een organisatie</a:t>
            </a:r>
            <a:r>
              <a:rPr lang="nl-NL" sz="1400" dirty="0">
                <a:ea typeface="Calibri" panose="020F0502020204030204" pitchFamily="34" charset="0"/>
              </a:rPr>
              <a:t> breed self-</a:t>
            </a:r>
            <a:r>
              <a:rPr lang="nl-NL" sz="1400" dirty="0">
                <a:effectLst/>
                <a:ea typeface="Calibri" panose="020F0502020204030204" pitchFamily="34" charset="0"/>
              </a:rPr>
              <a:t>assessment uit, waaronder bij </a:t>
            </a:r>
            <a:r>
              <a:rPr lang="nl-NL" sz="1400" dirty="0">
                <a:ea typeface="Calibri" panose="020F0502020204030204" pitchFamily="34" charset="0"/>
              </a:rPr>
              <a:t>[</a:t>
            </a:r>
            <a:r>
              <a:rPr lang="nl-NL" sz="1400" dirty="0">
                <a:highlight>
                  <a:srgbClr val="FFFF00"/>
                </a:highlight>
                <a:ea typeface="Calibri" panose="020F0502020204030204" pitchFamily="34" charset="0"/>
              </a:rPr>
              <a:t>Dienst ICT</a:t>
            </a:r>
            <a:r>
              <a:rPr lang="nl-NL" sz="1400" dirty="0">
                <a:ea typeface="Calibri" panose="020F0502020204030204" pitchFamily="34" charset="0"/>
              </a:rPr>
              <a:t>]</a:t>
            </a:r>
            <a:r>
              <a:rPr lang="nl-NL" sz="1400" dirty="0">
                <a:effectLst/>
                <a:ea typeface="Calibri" panose="020F0502020204030204" pitchFamily="34" charset="0"/>
              </a:rPr>
              <a:t>. Het doel is vast te stellen of er</a:t>
            </a:r>
            <a:r>
              <a:rPr lang="nl-NL" sz="1400" dirty="0">
                <a:solidFill>
                  <a:srgbClr val="000000"/>
                </a:solidFill>
                <a:effectLst/>
                <a:ea typeface="Calibri" panose="020F0502020204030204" pitchFamily="34" charset="0"/>
              </a:rPr>
              <a:t> </a:t>
            </a:r>
            <a:r>
              <a:rPr lang="nl-NL" sz="1400" dirty="0">
                <a:effectLst/>
                <a:ea typeface="Calibri" panose="020F0502020204030204" pitchFamily="34" charset="0"/>
              </a:rPr>
              <a:t>is aanbesteed bij alle inkoop </a:t>
            </a:r>
            <a:r>
              <a:rPr lang="nl-NL" sz="1400" dirty="0">
                <a:ea typeface="Calibri" panose="020F0502020204030204" pitchFamily="34" charset="0"/>
              </a:rPr>
              <a:t>boven de drempelbedragen</a:t>
            </a:r>
            <a:r>
              <a:rPr lang="nl-NL" sz="1400" dirty="0">
                <a:solidFill>
                  <a:srgbClr val="000000"/>
                </a:solidFill>
                <a:effectLst/>
                <a:ea typeface="Calibri" panose="020F0502020204030204" pitchFamily="34" charset="0"/>
              </a:rPr>
              <a:t> van</a:t>
            </a:r>
            <a:r>
              <a:rPr lang="nl-NL" sz="1400" dirty="0">
                <a:effectLst/>
                <a:ea typeface="Calibri" panose="020F0502020204030204" pitchFamily="34" charset="0"/>
              </a:rPr>
              <a:t> € </a:t>
            </a:r>
            <a:r>
              <a:rPr lang="nl-NL" sz="1400" dirty="0">
                <a:solidFill>
                  <a:srgbClr val="000000"/>
                </a:solidFill>
                <a:effectLst/>
                <a:ea typeface="Calibri" panose="020F0502020204030204" pitchFamily="34" charset="0"/>
              </a:rPr>
              <a:t>50</a:t>
            </a:r>
            <a:r>
              <a:rPr lang="nl-NL" sz="1400" dirty="0">
                <a:effectLst/>
                <a:ea typeface="Calibri" panose="020F0502020204030204" pitchFamily="34" charset="0"/>
              </a:rPr>
              <a:t>.000,- (meervoudig onderhands) en</a:t>
            </a:r>
            <a:r>
              <a:rPr lang="nl-NL" sz="1400" dirty="0">
                <a:solidFill>
                  <a:srgbClr val="000000"/>
                </a:solidFill>
                <a:effectLst/>
                <a:ea typeface="Calibri" panose="020F0502020204030204" pitchFamily="34" charset="0"/>
              </a:rPr>
              <a:t> </a:t>
            </a:r>
            <a:r>
              <a:rPr lang="nl-NL" sz="1400" dirty="0">
                <a:effectLst/>
                <a:ea typeface="Calibri" panose="020F0502020204030204" pitchFamily="34" charset="0"/>
              </a:rPr>
              <a:t>€</a:t>
            </a:r>
            <a:r>
              <a:rPr lang="nl-NL" sz="1400" dirty="0">
                <a:ea typeface="Calibri" panose="020F0502020204030204" pitchFamily="34" charset="0"/>
              </a:rPr>
              <a:t> </a:t>
            </a:r>
            <a:r>
              <a:rPr lang="nl-NL" sz="1400" dirty="0">
                <a:solidFill>
                  <a:srgbClr val="000000"/>
                </a:solidFill>
                <a:effectLst/>
                <a:ea typeface="Calibri" panose="020F0502020204030204" pitchFamily="34" charset="0"/>
              </a:rPr>
              <a:t>215</a:t>
            </a:r>
            <a:r>
              <a:rPr lang="nl-NL" sz="1400" dirty="0">
                <a:effectLst/>
                <a:ea typeface="Calibri" panose="020F0502020204030204" pitchFamily="34" charset="0"/>
              </a:rPr>
              <a:t>.000</a:t>
            </a:r>
            <a:r>
              <a:rPr lang="nl-NL" sz="1400" dirty="0">
                <a:ea typeface="Calibri" panose="020F0502020204030204" pitchFamily="34" charset="0"/>
              </a:rPr>
              <a:t>,-</a:t>
            </a:r>
            <a:r>
              <a:rPr lang="nl-NL" sz="1400" dirty="0">
                <a:effectLst/>
                <a:ea typeface="Calibri" panose="020F0502020204030204" pitchFamily="34" charset="0"/>
              </a:rPr>
              <a:t> (Europees) exclusief BTW. De externe accountant controleert elk jaar als onderdeel van het </a:t>
            </a:r>
            <a:r>
              <a:rPr lang="nl-NL" sz="1400" dirty="0">
                <a:ea typeface="Calibri" panose="020F0502020204030204" pitchFamily="34" charset="0"/>
              </a:rPr>
              <a:t>Onderwijsaccountantsprotocol</a:t>
            </a:r>
            <a:r>
              <a:rPr lang="nl-NL" sz="1400" dirty="0">
                <a:effectLst/>
                <a:ea typeface="Calibri" panose="020F0502020204030204" pitchFamily="34" charset="0"/>
              </a:rPr>
              <a:t> de getrouwheid van dit self-assessment op basis van deelwaarnemingen. De accountant neemt de rechtmatigheidsbevindingen op als onderdeel van het eindrapport van de jaarcontrole.</a:t>
            </a:r>
          </a:p>
        </p:txBody>
      </p:sp>
    </p:spTree>
    <p:extLst>
      <p:ext uri="{BB962C8B-B14F-4D97-AF65-F5344CB8AC3E}">
        <p14:creationId xmlns:p14="http://schemas.microsoft.com/office/powerpoint/2010/main" val="408865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76F3105-BD89-6437-3BDC-26029B74C440}"/>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4FD10E19-EA44-5702-6B7A-C410CE1B8892}"/>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C1A6F7DA-334C-9BA7-66E2-C6A614E63076}"/>
              </a:ext>
            </a:extLst>
          </p:cNvPr>
          <p:cNvSpPr>
            <a:spLocks noGrp="1"/>
          </p:cNvSpPr>
          <p:nvPr>
            <p:ph type="title"/>
          </p:nvPr>
        </p:nvSpPr>
        <p:spPr/>
        <p:txBody>
          <a:bodyPr/>
          <a:lstStyle/>
          <a:p>
            <a:r>
              <a:rPr lang="nl-NL" dirty="0"/>
              <a:t>Contractscan</a:t>
            </a:r>
          </a:p>
        </p:txBody>
      </p:sp>
      <p:sp>
        <p:nvSpPr>
          <p:cNvPr id="5" name="TextBox 5">
            <a:extLst>
              <a:ext uri="{FF2B5EF4-FFF2-40B4-BE49-F238E27FC236}">
                <a16:creationId xmlns:a16="http://schemas.microsoft.com/office/drawing/2014/main" id="{6E75EDF7-B0D6-1C82-D0B0-1974F8B52676}"/>
              </a:ext>
            </a:extLst>
          </p:cNvPr>
          <p:cNvSpPr txBox="1"/>
          <p:nvPr/>
        </p:nvSpPr>
        <p:spPr>
          <a:xfrm>
            <a:off x="2006423" y="1784847"/>
            <a:ext cx="9516139" cy="4832092"/>
          </a:xfrm>
          <a:prstGeom prst="rect">
            <a:avLst/>
          </a:prstGeom>
          <a:solidFill>
            <a:schemeClr val="bg1"/>
          </a:solidFill>
          <a:ln>
            <a:solidFill>
              <a:schemeClr val="bg1">
                <a:lumMod val="65000"/>
              </a:schemeClr>
            </a:solidFill>
          </a:ln>
        </p:spPr>
        <p:txBody>
          <a:bodyPr wrap="square" rtlCol="0">
            <a:spAutoFit/>
          </a:bodyPr>
          <a:lstStyle/>
          <a:p>
            <a:r>
              <a:rPr lang="nl-NL" sz="1400" b="1" dirty="0"/>
              <a:t>Toelichting:</a:t>
            </a:r>
          </a:p>
          <a:p>
            <a:r>
              <a:rPr lang="nl-NL" sz="1400" dirty="0"/>
              <a:t>Nadat de Contractmanager de contractdocumenten overgedragen heeft gekregen, voert hij/zij bij voorkeur een </a:t>
            </a:r>
            <a:r>
              <a:rPr lang="nl-NL" sz="1400" i="1" dirty="0"/>
              <a:t>Contractscan</a:t>
            </a:r>
            <a:r>
              <a:rPr lang="nl-NL" sz="1400" dirty="0"/>
              <a:t> uit. Dit doet hij/zij altijd voor klasse 1 contracten, en wanneer nodig ook voor klasse 2 of zelfs 3 of 4. </a:t>
            </a:r>
          </a:p>
          <a:p>
            <a:endParaRPr lang="nl-NL" sz="1400" dirty="0"/>
          </a:p>
          <a:p>
            <a:r>
              <a:rPr lang="nl-NL" sz="1400" dirty="0"/>
              <a:t>Hierbij creëert de Contractmanager een overzicht van de te monitoren contractafspraken:</a:t>
            </a:r>
          </a:p>
          <a:p>
            <a:pPr marL="285750" indent="-285750">
              <a:buFont typeface="Arial" panose="020B0604020202020204" pitchFamily="34" charset="0"/>
              <a:buChar char="•"/>
            </a:pPr>
            <a:r>
              <a:rPr lang="nl-NL" sz="1400" dirty="0"/>
              <a:t>Functionele afspraken;</a:t>
            </a:r>
          </a:p>
          <a:p>
            <a:pPr marL="285750" indent="-285750">
              <a:buFont typeface="Arial" panose="020B0604020202020204" pitchFamily="34" charset="0"/>
              <a:buChar char="•"/>
            </a:pPr>
            <a:r>
              <a:rPr lang="nl-NL" sz="1400" dirty="0"/>
              <a:t>Commerciële afspraken;</a:t>
            </a:r>
          </a:p>
          <a:p>
            <a:pPr marL="285750" indent="-285750">
              <a:buFont typeface="Arial" panose="020B0604020202020204" pitchFamily="34" charset="0"/>
              <a:buChar char="•"/>
            </a:pPr>
            <a:r>
              <a:rPr lang="nl-NL" sz="1400" dirty="0"/>
              <a:t>Afspraken die voortkomen uit een eventuele 1234 Classificatie, Privacy Intake of BIV Classificatie.</a:t>
            </a:r>
          </a:p>
          <a:p>
            <a:r>
              <a:rPr lang="nl-NL" sz="1400" dirty="0"/>
              <a:t> </a:t>
            </a:r>
          </a:p>
          <a:p>
            <a:r>
              <a:rPr lang="nl-NL" sz="1400" dirty="0"/>
              <a:t>In een Contractscan wordt, indien van toepassing, onderscheid gemaakt tussen: </a:t>
            </a:r>
          </a:p>
          <a:p>
            <a:pPr marL="285750" indent="-285750">
              <a:buFont typeface="Arial" panose="020B0604020202020204" pitchFamily="34" charset="0"/>
              <a:buChar char="•"/>
            </a:pPr>
            <a:r>
              <a:rPr lang="nl-NL" sz="1400" dirty="0"/>
              <a:t>de implementatie fase;</a:t>
            </a:r>
          </a:p>
          <a:p>
            <a:pPr marL="285750" indent="-285750">
              <a:buFont typeface="Arial" panose="020B0604020202020204" pitchFamily="34" charset="0"/>
              <a:buChar char="•"/>
            </a:pPr>
            <a:r>
              <a:rPr lang="nl-NL" sz="1400" dirty="0"/>
              <a:t>de reguliere contract looptijd. </a:t>
            </a:r>
          </a:p>
          <a:p>
            <a:r>
              <a:rPr lang="nl-NL" sz="1400" dirty="0"/>
              <a:t>Het monitoren is nodig, omdat een goede implementatie fase een essentieel fundament is voor de rest van de contractduur. </a:t>
            </a:r>
          </a:p>
          <a:p>
            <a:endParaRPr lang="nl-NL" sz="1400" dirty="0"/>
          </a:p>
          <a:p>
            <a:r>
              <a:rPr lang="nl-NL" sz="1400" i="1" dirty="0"/>
              <a:t>Voorbeelden van implementaties fases:</a:t>
            </a:r>
          </a:p>
          <a:p>
            <a:pPr marL="285750" indent="-285750">
              <a:buFont typeface="Arial" panose="020B0604020202020204" pitchFamily="34" charset="0"/>
              <a:buChar char="•"/>
            </a:pPr>
            <a:r>
              <a:rPr lang="nl-NL" sz="1400" dirty="0"/>
              <a:t>Fysiek omruilen multifunctionele printers; </a:t>
            </a:r>
          </a:p>
          <a:p>
            <a:pPr marL="285750" indent="-285750">
              <a:buFont typeface="Arial" panose="020B0604020202020204" pitchFamily="34" charset="0"/>
              <a:buChar char="•"/>
            </a:pPr>
            <a:r>
              <a:rPr lang="nl-NL" sz="1400" dirty="0"/>
              <a:t>Security eisen die een leverancier nog moet inregelen conform eisen voortkomend uit de BIV Classificatie. </a:t>
            </a:r>
          </a:p>
          <a:p>
            <a:r>
              <a:rPr lang="nl-NL" sz="1400" dirty="0"/>
              <a:t> </a:t>
            </a:r>
          </a:p>
          <a:p>
            <a:r>
              <a:rPr lang="nl-NL" sz="1400" i="1" dirty="0"/>
              <a:t>Let op:</a:t>
            </a:r>
          </a:p>
          <a:p>
            <a:r>
              <a:rPr lang="nl-NL" sz="1400" dirty="0"/>
              <a:t>Het gaat hier om overzicht en monitoring. De Contractmanager hoeft deze implementatie activiteiten dus niet altijd zelf uit te voeren.</a:t>
            </a:r>
          </a:p>
        </p:txBody>
      </p:sp>
      <p:sp>
        <p:nvSpPr>
          <p:cNvPr id="6" name="TextBox 6">
            <a:extLst>
              <a:ext uri="{FF2B5EF4-FFF2-40B4-BE49-F238E27FC236}">
                <a16:creationId xmlns:a16="http://schemas.microsoft.com/office/drawing/2014/main" id="{C4450BE4-E1C5-3E61-7DC1-41042A20CC8C}"/>
              </a:ext>
            </a:extLst>
          </p:cNvPr>
          <p:cNvSpPr txBox="1"/>
          <p:nvPr/>
        </p:nvSpPr>
        <p:spPr>
          <a:xfrm>
            <a:off x="2006423" y="1264168"/>
            <a:ext cx="6947077" cy="307777"/>
          </a:xfrm>
          <a:prstGeom prst="rect">
            <a:avLst/>
          </a:prstGeom>
          <a:noFill/>
        </p:spPr>
        <p:txBody>
          <a:bodyPr wrap="square" rtlCol="0">
            <a:spAutoFit/>
          </a:bodyPr>
          <a:lstStyle/>
          <a:p>
            <a:r>
              <a:rPr lang="en-US" sz="1400" dirty="0">
                <a:solidFill>
                  <a:srgbClr val="0070C0"/>
                </a:solidFill>
              </a:rPr>
              <a:t>Klik hier voor de Link </a:t>
            </a:r>
            <a:r>
              <a:rPr lang="en-US" sz="1400" dirty="0"/>
              <a:t>naar de Contractscan template</a:t>
            </a:r>
            <a:endParaRPr lang="nl-NL" sz="1400" dirty="0"/>
          </a:p>
        </p:txBody>
      </p:sp>
    </p:spTree>
    <p:extLst>
      <p:ext uri="{BB962C8B-B14F-4D97-AF65-F5344CB8AC3E}">
        <p14:creationId xmlns:p14="http://schemas.microsoft.com/office/powerpoint/2010/main" val="3718221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D57209A-4961-219E-A34B-1D77233B20ED}"/>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026D319B-18EB-BE06-BCA8-BC0D33F925A9}"/>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AF706162-9DCE-FA0B-685E-5398A8E7AD61}"/>
              </a:ext>
            </a:extLst>
          </p:cNvPr>
          <p:cNvSpPr>
            <a:spLocks noGrp="1"/>
          </p:cNvSpPr>
          <p:nvPr>
            <p:ph type="title"/>
          </p:nvPr>
        </p:nvSpPr>
        <p:spPr/>
        <p:txBody>
          <a:bodyPr/>
          <a:lstStyle/>
          <a:p>
            <a:r>
              <a:rPr lang="nl-NL" dirty="0"/>
              <a:t>Voorbeeld agenda’s</a:t>
            </a:r>
          </a:p>
        </p:txBody>
      </p:sp>
      <p:sp>
        <p:nvSpPr>
          <p:cNvPr id="5" name="TextBox 31">
            <a:extLst>
              <a:ext uri="{FF2B5EF4-FFF2-40B4-BE49-F238E27FC236}">
                <a16:creationId xmlns:a16="http://schemas.microsoft.com/office/drawing/2014/main" id="{79445D01-BA7A-7BAD-DA2F-FF39C4D744A9}"/>
              </a:ext>
            </a:extLst>
          </p:cNvPr>
          <p:cNvSpPr txBox="1"/>
          <p:nvPr/>
        </p:nvSpPr>
        <p:spPr>
          <a:xfrm>
            <a:off x="2006423" y="1786027"/>
            <a:ext cx="8062307" cy="307777"/>
          </a:xfrm>
          <a:prstGeom prst="rect">
            <a:avLst/>
          </a:prstGeom>
          <a:noFill/>
        </p:spPr>
        <p:txBody>
          <a:bodyPr wrap="square" rtlCol="0">
            <a:spAutoFit/>
          </a:bodyPr>
          <a:lstStyle/>
          <a:p>
            <a:r>
              <a:rPr lang="en-US" sz="1400" dirty="0">
                <a:solidFill>
                  <a:srgbClr val="0070C0"/>
                </a:solidFill>
                <a:highlight>
                  <a:srgbClr val="FFFF00"/>
                </a:highlight>
              </a:rPr>
              <a:t>Klik hier voor de Link </a:t>
            </a:r>
            <a:r>
              <a:rPr lang="en-US" sz="1400" dirty="0"/>
              <a:t>naar de voorbeeld agenda’s</a:t>
            </a:r>
          </a:p>
        </p:txBody>
      </p:sp>
      <p:sp>
        <p:nvSpPr>
          <p:cNvPr id="6" name="TextBox 3">
            <a:extLst>
              <a:ext uri="{FF2B5EF4-FFF2-40B4-BE49-F238E27FC236}">
                <a16:creationId xmlns:a16="http://schemas.microsoft.com/office/drawing/2014/main" id="{55866319-FC86-09EE-DFD0-F552F309AA77}"/>
              </a:ext>
            </a:extLst>
          </p:cNvPr>
          <p:cNvSpPr txBox="1"/>
          <p:nvPr/>
        </p:nvSpPr>
        <p:spPr>
          <a:xfrm>
            <a:off x="2006423" y="2420044"/>
            <a:ext cx="9516139" cy="2031325"/>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err="1"/>
              <a:t>Levman</a:t>
            </a:r>
            <a:r>
              <a:rPr lang="nl-NL" sz="1400" dirty="0"/>
              <a:t> heeft standaard agenda’s die het </a:t>
            </a:r>
            <a:r>
              <a:rPr lang="nl-NL" sz="1400" dirty="0">
                <a:highlight>
                  <a:srgbClr val="FFFF00"/>
                </a:highlight>
              </a:rPr>
              <a:t>Levman Team </a:t>
            </a:r>
            <a:r>
              <a:rPr lang="nl-NL" sz="1400" dirty="0"/>
              <a:t>kan gebruiken als leidraad. Dit geeft structuur en enige uniformiteit aan de overleggen die intern en extern worden gevoerd (dus met collega’s en met leveranciers). </a:t>
            </a:r>
          </a:p>
          <a:p>
            <a:endParaRPr lang="nl-NL" sz="1400" dirty="0"/>
          </a:p>
          <a:p>
            <a:r>
              <a:rPr lang="nl-NL" sz="1400" i="1" dirty="0"/>
              <a:t>Interne overleggen met</a:t>
            </a:r>
            <a:r>
              <a:rPr lang="nl-NL" sz="1400" dirty="0"/>
              <a:t>:</a:t>
            </a:r>
          </a:p>
          <a:p>
            <a:pPr marL="285750" indent="-285750">
              <a:buFont typeface="Arial" panose="020B0604020202020204" pitchFamily="34" charset="0"/>
              <a:buChar char="•"/>
            </a:pPr>
            <a:r>
              <a:rPr lang="nl-NL" sz="1400" dirty="0"/>
              <a:t>Kwartaaloverleg: Contractmanager, Service level manager, Diensteigenaar en eventueel Productmanager</a:t>
            </a:r>
          </a:p>
          <a:p>
            <a:pPr marL="285750" indent="-285750">
              <a:buFont typeface="Arial" panose="020B0604020202020204" pitchFamily="34" charset="0"/>
              <a:buChar char="•"/>
            </a:pPr>
            <a:r>
              <a:rPr lang="nl-NL" sz="1400" dirty="0"/>
              <a:t>SLR overleg: Service level manager, Diensteigenaar en eventueel Productmanager</a:t>
            </a:r>
          </a:p>
          <a:p>
            <a:endParaRPr lang="nl-NL" sz="1400" dirty="0"/>
          </a:p>
          <a:p>
            <a:r>
              <a:rPr lang="nl-NL" sz="1400" i="1" dirty="0"/>
              <a:t>Externe overleggen met leveranciers.</a:t>
            </a:r>
          </a:p>
        </p:txBody>
      </p:sp>
    </p:spTree>
    <p:extLst>
      <p:ext uri="{BB962C8B-B14F-4D97-AF65-F5344CB8AC3E}">
        <p14:creationId xmlns:p14="http://schemas.microsoft.com/office/powerpoint/2010/main" val="3252235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CB7EE06-B5A5-B75F-70EA-6512A907124A}"/>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3CB4C566-A74D-46E1-F974-D17240352927}"/>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E00FC97C-59FF-9098-ECBD-18058078AC81}"/>
              </a:ext>
            </a:extLst>
          </p:cNvPr>
          <p:cNvSpPr>
            <a:spLocks noGrp="1"/>
          </p:cNvSpPr>
          <p:nvPr>
            <p:ph type="title"/>
          </p:nvPr>
        </p:nvSpPr>
        <p:spPr/>
        <p:txBody>
          <a:bodyPr/>
          <a:lstStyle/>
          <a:p>
            <a:r>
              <a:rPr lang="nl-NL" dirty="0" err="1"/>
              <a:t>Levman</a:t>
            </a:r>
            <a:r>
              <a:rPr lang="nl-NL" dirty="0"/>
              <a:t> </a:t>
            </a:r>
            <a:r>
              <a:rPr lang="nl-NL" dirty="0" err="1"/>
              <a:t>toolkit</a:t>
            </a:r>
            <a:endParaRPr lang="nl-NL" dirty="0"/>
          </a:p>
        </p:txBody>
      </p:sp>
      <p:sp>
        <p:nvSpPr>
          <p:cNvPr id="5" name="TextBox 5">
            <a:extLst>
              <a:ext uri="{FF2B5EF4-FFF2-40B4-BE49-F238E27FC236}">
                <a16:creationId xmlns:a16="http://schemas.microsoft.com/office/drawing/2014/main" id="{10C52662-7CD9-6712-3BAB-8A13AFA652E1}"/>
              </a:ext>
            </a:extLst>
          </p:cNvPr>
          <p:cNvSpPr txBox="1"/>
          <p:nvPr/>
        </p:nvSpPr>
        <p:spPr>
          <a:xfrm>
            <a:off x="2019123" y="2512941"/>
            <a:ext cx="9516139" cy="1169551"/>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t>Gewoon, een overzicht met links die het </a:t>
            </a:r>
            <a:r>
              <a:rPr lang="nl-NL" sz="1400" dirty="0">
                <a:highlight>
                  <a:srgbClr val="FFFF00"/>
                </a:highlight>
              </a:rPr>
              <a:t>Levman Team </a:t>
            </a:r>
            <a:r>
              <a:rPr lang="nl-NL" sz="1400" dirty="0"/>
              <a:t>nuttig vindt of veel gebruikt. Lekker makkelijk!</a:t>
            </a:r>
          </a:p>
          <a:p>
            <a:endParaRPr lang="nl-NL" sz="1400" dirty="0"/>
          </a:p>
          <a:p>
            <a:endParaRPr lang="nl-NL" sz="1400" b="1" dirty="0"/>
          </a:p>
          <a:p>
            <a:endParaRPr lang="nl-NL" sz="1400" b="1" dirty="0"/>
          </a:p>
        </p:txBody>
      </p:sp>
      <p:sp>
        <p:nvSpPr>
          <p:cNvPr id="6" name="TextBox 6">
            <a:extLst>
              <a:ext uri="{FF2B5EF4-FFF2-40B4-BE49-F238E27FC236}">
                <a16:creationId xmlns:a16="http://schemas.microsoft.com/office/drawing/2014/main" id="{2F8B0D3B-31EF-660F-ADB5-2F57AE26AF56}"/>
              </a:ext>
            </a:extLst>
          </p:cNvPr>
          <p:cNvSpPr txBox="1"/>
          <p:nvPr/>
        </p:nvSpPr>
        <p:spPr>
          <a:xfrm>
            <a:off x="2019123" y="1735238"/>
            <a:ext cx="9728377" cy="307777"/>
          </a:xfrm>
          <a:prstGeom prst="rect">
            <a:avLst/>
          </a:prstGeom>
          <a:noFill/>
        </p:spPr>
        <p:txBody>
          <a:bodyPr wrap="square">
            <a:spAutoFit/>
          </a:bodyPr>
          <a:lstStyle/>
          <a:p>
            <a:r>
              <a:rPr lang="en-US" sz="1400" dirty="0">
                <a:solidFill>
                  <a:srgbClr val="0070C0"/>
                </a:solidFill>
                <a:highlight>
                  <a:srgbClr val="FFFF00"/>
                </a:highlight>
              </a:rPr>
              <a:t>Klik hier voor de Link </a:t>
            </a:r>
            <a:r>
              <a:rPr lang="en-US" sz="1400" dirty="0"/>
              <a:t>naar de Levman toolkit</a:t>
            </a:r>
            <a:endParaRPr lang="nl-NL" sz="1400" dirty="0"/>
          </a:p>
        </p:txBody>
      </p:sp>
    </p:spTree>
    <p:extLst>
      <p:ext uri="{BB962C8B-B14F-4D97-AF65-F5344CB8AC3E}">
        <p14:creationId xmlns:p14="http://schemas.microsoft.com/office/powerpoint/2010/main" val="206879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D49227B-5B70-E6B5-1963-4BFA55530851}"/>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1966C4BE-B235-0CD4-5E95-DD26E3F3B241}"/>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1014581E-FB5C-4B62-94B8-F455530819E2}"/>
              </a:ext>
            </a:extLst>
          </p:cNvPr>
          <p:cNvSpPr>
            <a:spLocks noGrp="1"/>
          </p:cNvSpPr>
          <p:nvPr>
            <p:ph type="title"/>
          </p:nvPr>
        </p:nvSpPr>
        <p:spPr/>
        <p:txBody>
          <a:bodyPr/>
          <a:lstStyle/>
          <a:p>
            <a:r>
              <a:rPr lang="nl-NL" dirty="0"/>
              <a:t>Certificeringen beheer</a:t>
            </a:r>
          </a:p>
        </p:txBody>
      </p:sp>
      <p:sp>
        <p:nvSpPr>
          <p:cNvPr id="5" name="TextBox 5">
            <a:extLst>
              <a:ext uri="{FF2B5EF4-FFF2-40B4-BE49-F238E27FC236}">
                <a16:creationId xmlns:a16="http://schemas.microsoft.com/office/drawing/2014/main" id="{7B4A3912-2D17-C082-35B9-FB7460DAA770}"/>
              </a:ext>
            </a:extLst>
          </p:cNvPr>
          <p:cNvSpPr txBox="1"/>
          <p:nvPr/>
        </p:nvSpPr>
        <p:spPr>
          <a:xfrm>
            <a:off x="2006423" y="2442733"/>
            <a:ext cx="9516139" cy="1600438"/>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t>Als [</a:t>
            </a:r>
            <a:r>
              <a:rPr lang="nl-NL" sz="1400" dirty="0">
                <a:highlight>
                  <a:srgbClr val="FFFF00"/>
                </a:highlight>
              </a:rPr>
              <a:t>Dienst ICT</a:t>
            </a:r>
            <a:r>
              <a:rPr lang="nl-NL" sz="1400" dirty="0"/>
              <a:t>] van een leverancier een certificering of een periodieke verklaring eist, dan willen we ook graag vinger aan de pols houden. Wanneer verlopen deze certificaten? Heeft de leverancier tijdig een nieuw exemplaar voor ons, of een nieuwe verklaring?</a:t>
            </a:r>
          </a:p>
          <a:p>
            <a:endParaRPr lang="nl-NL" sz="1400" dirty="0"/>
          </a:p>
          <a:p>
            <a:r>
              <a:rPr lang="nl-NL" sz="1400" dirty="0"/>
              <a:t>Daarom vragen we tijdig de nieuwste versies op, om deze daarna netjes te registeren in ons Contractenregister. </a:t>
            </a:r>
          </a:p>
          <a:p>
            <a:endParaRPr lang="nl-NL" sz="1400" dirty="0"/>
          </a:p>
        </p:txBody>
      </p:sp>
      <p:sp>
        <p:nvSpPr>
          <p:cNvPr id="6" name="TextBox 4">
            <a:extLst>
              <a:ext uri="{FF2B5EF4-FFF2-40B4-BE49-F238E27FC236}">
                <a16:creationId xmlns:a16="http://schemas.microsoft.com/office/drawing/2014/main" id="{51FA43DF-9CAF-2B58-1F56-065A9AF6AB2C}"/>
              </a:ext>
            </a:extLst>
          </p:cNvPr>
          <p:cNvSpPr txBox="1"/>
          <p:nvPr/>
        </p:nvSpPr>
        <p:spPr>
          <a:xfrm>
            <a:off x="2006423" y="1621643"/>
            <a:ext cx="10363662" cy="307777"/>
          </a:xfrm>
          <a:prstGeom prst="rect">
            <a:avLst/>
          </a:prstGeom>
          <a:noFill/>
        </p:spPr>
        <p:txBody>
          <a:bodyPr wrap="square" rtlCol="0">
            <a:spAutoFit/>
          </a:bodyPr>
          <a:lstStyle/>
          <a:p>
            <a:r>
              <a:rPr lang="nl-NL" sz="1400" dirty="0">
                <a:solidFill>
                  <a:srgbClr val="0070C0"/>
                </a:solidFill>
                <a:highlight>
                  <a:srgbClr val="FFFF00"/>
                </a:highlight>
              </a:rPr>
              <a:t>Klik hier voor de Link </a:t>
            </a:r>
            <a:r>
              <a:rPr lang="nl-NL" sz="1400" dirty="0"/>
              <a:t>naar het overzicht van leveranciers certificaten (opgestart en bijgewerkt vanaf [</a:t>
            </a:r>
            <a:r>
              <a:rPr lang="nl-NL" sz="1400" dirty="0">
                <a:highlight>
                  <a:srgbClr val="FFFF00"/>
                </a:highlight>
              </a:rPr>
              <a:t>DD-MM-JJJJ</a:t>
            </a:r>
            <a:r>
              <a:rPr lang="nl-NL" sz="1400" dirty="0"/>
              <a:t>]) </a:t>
            </a:r>
          </a:p>
        </p:txBody>
      </p:sp>
    </p:spTree>
    <p:extLst>
      <p:ext uri="{BB962C8B-B14F-4D97-AF65-F5344CB8AC3E}">
        <p14:creationId xmlns:p14="http://schemas.microsoft.com/office/powerpoint/2010/main" val="385907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5C968-5103-A070-1786-AA3FF50F9F0C}"/>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18DC29BE-E4B9-81E9-55AB-C83FCF24AA28}"/>
              </a:ext>
            </a:extLst>
          </p:cNvPr>
          <p:cNvSpPr>
            <a:spLocks noGrp="1"/>
          </p:cNvSpPr>
          <p:nvPr>
            <p:ph type="title"/>
          </p:nvPr>
        </p:nvSpPr>
        <p:spPr/>
        <p:txBody>
          <a:bodyPr/>
          <a:lstStyle/>
          <a:p>
            <a:r>
              <a:rPr lang="en-GB" dirty="0"/>
              <a:t>Chapter orange</a:t>
            </a:r>
          </a:p>
        </p:txBody>
      </p:sp>
      <p:sp>
        <p:nvSpPr>
          <p:cNvPr id="6" name="Tijdelijke aanduiding voor tekst 10">
            <a:extLst>
              <a:ext uri="{FF2B5EF4-FFF2-40B4-BE49-F238E27FC236}">
                <a16:creationId xmlns:a16="http://schemas.microsoft.com/office/drawing/2014/main" id="{A045F8C9-9087-674E-5C4B-047AC3CB5103}"/>
              </a:ext>
            </a:extLst>
          </p:cNvPr>
          <p:cNvSpPr txBox="1">
            <a:spLocks/>
          </p:cNvSpPr>
          <p:nvPr/>
        </p:nvSpPr>
        <p:spPr>
          <a:xfrm>
            <a:off x="193040" y="216852"/>
            <a:ext cx="11805920" cy="6424295"/>
          </a:xfrm>
          <a:prstGeom prst="roundRect">
            <a:avLst>
              <a:gd name="adj" fmla="val 3563"/>
            </a:avLst>
          </a:prstGeom>
          <a:no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F6DA44"/>
              </a:buClr>
              <a:buSzPct val="110000"/>
              <a:buFont typeface="Aptos" panose="020B0004020202020204" pitchFamily="34" charset="0"/>
              <a:buNone/>
              <a:tabLst/>
              <a:defRPr/>
            </a:pPr>
            <a:r>
              <a:rPr kumimoji="0" lang="en-GB" sz="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p:txBody>
      </p:sp>
      <p:sp>
        <p:nvSpPr>
          <p:cNvPr id="10" name="Tekstvak 9">
            <a:extLst>
              <a:ext uri="{FF2B5EF4-FFF2-40B4-BE49-F238E27FC236}">
                <a16:creationId xmlns:a16="http://schemas.microsoft.com/office/drawing/2014/main" id="{15496EFD-AA07-27C5-6602-53E8CA3DEB48}"/>
              </a:ext>
            </a:extLst>
          </p:cNvPr>
          <p:cNvSpPr txBox="1"/>
          <p:nvPr/>
        </p:nvSpPr>
        <p:spPr>
          <a:xfrm>
            <a:off x="902978" y="2987073"/>
            <a:ext cx="9521181" cy="940292"/>
          </a:xfrm>
          <a:prstGeom prst="rect">
            <a:avLst/>
          </a:prstGeom>
          <a:noFill/>
        </p:spPr>
        <p:txBody>
          <a:bodyPr wrap="square" lIns="0" tIns="0" rIns="0" bIns="0" rtlCol="0" anchor="b">
            <a:no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GB" sz="6600" b="1" dirty="0" err="1"/>
              <a:t>Hoofdstuk</a:t>
            </a:r>
            <a:r>
              <a:rPr lang="en-GB" sz="6600" b="1" dirty="0"/>
              <a:t> 3</a:t>
            </a:r>
            <a:endParaRPr kumimoji="0" lang="en-GB" sz="6600" b="1" i="0" u="none" strike="noStrike" kern="1200" cap="none" spc="0" normalizeH="0" baseline="0" noProof="0" dirty="0">
              <a:ln>
                <a:noFill/>
              </a:ln>
              <a:effectLst/>
              <a:uLnTx/>
              <a:uFillTx/>
              <a:latin typeface="+mn-lt"/>
              <a:ea typeface="+mn-ea"/>
              <a:cs typeface="+mn-cs"/>
            </a:endParaRPr>
          </a:p>
        </p:txBody>
      </p:sp>
      <p:sp>
        <p:nvSpPr>
          <p:cNvPr id="11" name="Tijdelijke aanduiding voor tekst 12">
            <a:extLst>
              <a:ext uri="{FF2B5EF4-FFF2-40B4-BE49-F238E27FC236}">
                <a16:creationId xmlns:a16="http://schemas.microsoft.com/office/drawing/2014/main" id="{FBD040CE-DA97-1655-EBEA-ABDAA2104F02}"/>
              </a:ext>
            </a:extLst>
          </p:cNvPr>
          <p:cNvSpPr txBox="1">
            <a:spLocks/>
          </p:cNvSpPr>
          <p:nvPr/>
        </p:nvSpPr>
        <p:spPr>
          <a:xfrm>
            <a:off x="708207" y="3123000"/>
            <a:ext cx="36000" cy="612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rgbClr val="F19153"/>
          </a:solidFill>
        </p:spPr>
        <p:txBody>
          <a:bodyPr wrap="square">
            <a:noAutofit/>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
        <p:nvSpPr>
          <p:cNvPr id="15" name="Tijdelijke aanduiding voor tekst 15">
            <a:extLst>
              <a:ext uri="{FF2B5EF4-FFF2-40B4-BE49-F238E27FC236}">
                <a16:creationId xmlns:a16="http://schemas.microsoft.com/office/drawing/2014/main" id="{002B117C-0622-DE3D-B8AD-C8AC8648A0D1}"/>
              </a:ext>
            </a:extLst>
          </p:cNvPr>
          <p:cNvSpPr txBox="1">
            <a:spLocks/>
          </p:cNvSpPr>
          <p:nvPr/>
        </p:nvSpPr>
        <p:spPr>
          <a:xfrm>
            <a:off x="720000" y="6060536"/>
            <a:ext cx="932400" cy="475200"/>
          </a:xfrm>
          <a:prstGeom prst="rect">
            <a:avLst/>
          </a:prstGeom>
          <a:blipFill>
            <a:blip r:embed="rId3"/>
            <a:stretch>
              <a:fillRect/>
            </a:stretch>
          </a:blipFill>
        </p:spPr>
        <p:txBody>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Tree>
    <p:extLst>
      <p:ext uri="{BB962C8B-B14F-4D97-AF65-F5344CB8AC3E}">
        <p14:creationId xmlns:p14="http://schemas.microsoft.com/office/powerpoint/2010/main" val="39680612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786E3EFC-AE42-FEB8-9963-B5238167E72F}"/>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C4C51F52-F650-C3AB-D9A2-F4784C8CA459}"/>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243C8EC1-C03E-D9C8-3074-438FC738C6C5}"/>
              </a:ext>
            </a:extLst>
          </p:cNvPr>
          <p:cNvSpPr>
            <a:spLocks noGrp="1"/>
          </p:cNvSpPr>
          <p:nvPr>
            <p:ph type="title"/>
          </p:nvPr>
        </p:nvSpPr>
        <p:spPr/>
        <p:txBody>
          <a:bodyPr/>
          <a:lstStyle/>
          <a:p>
            <a:r>
              <a:rPr lang="nl-NL" dirty="0"/>
              <a:t>Beheer van dit handboek en bijhorende processen</a:t>
            </a:r>
          </a:p>
        </p:txBody>
      </p:sp>
      <p:sp>
        <p:nvSpPr>
          <p:cNvPr id="5" name="TextBox 4">
            <a:extLst>
              <a:ext uri="{FF2B5EF4-FFF2-40B4-BE49-F238E27FC236}">
                <a16:creationId xmlns:a16="http://schemas.microsoft.com/office/drawing/2014/main" id="{23D8BD88-F6AF-F8EC-06C6-3F6C2F606117}"/>
              </a:ext>
            </a:extLst>
          </p:cNvPr>
          <p:cNvSpPr txBox="1"/>
          <p:nvPr/>
        </p:nvSpPr>
        <p:spPr>
          <a:xfrm>
            <a:off x="2006423" y="2360541"/>
            <a:ext cx="9516139" cy="2677656"/>
          </a:xfrm>
          <a:prstGeom prst="rect">
            <a:avLst/>
          </a:prstGeom>
          <a:noFill/>
          <a:ln>
            <a:solidFill>
              <a:schemeClr val="bg1">
                <a:lumMod val="65000"/>
              </a:schemeClr>
            </a:solidFill>
          </a:ln>
        </p:spPr>
        <p:txBody>
          <a:bodyPr wrap="square" rtlCol="0">
            <a:spAutoFit/>
          </a:bodyPr>
          <a:lstStyle/>
          <a:p>
            <a:r>
              <a:rPr lang="nl-NL" sz="1400" b="1" dirty="0"/>
              <a:t>Toelichting:</a:t>
            </a:r>
          </a:p>
          <a:p>
            <a:r>
              <a:rPr lang="nl-NL" sz="1400" dirty="0"/>
              <a:t>Duidelijke afspraken over het beheer van dit Handboek en bijbehorende processen is essentieel. </a:t>
            </a:r>
          </a:p>
          <a:p>
            <a:r>
              <a:rPr lang="nl-NL" sz="1400" dirty="0"/>
              <a:t>Het </a:t>
            </a:r>
            <a:r>
              <a:rPr lang="nl-NL" sz="1400" dirty="0">
                <a:highlight>
                  <a:srgbClr val="FFFF00"/>
                </a:highlight>
              </a:rPr>
              <a:t>Levman Team </a:t>
            </a:r>
            <a:r>
              <a:rPr lang="nl-NL" sz="1400" dirty="0"/>
              <a:t>heeft hiervoor het volgende ingericht:</a:t>
            </a:r>
          </a:p>
          <a:p>
            <a:endParaRPr lang="nl-NL" sz="1400" dirty="0"/>
          </a:p>
          <a:p>
            <a:pPr marL="285750" indent="-285750">
              <a:buFont typeface="Arial" panose="020B0604020202020204" pitchFamily="34" charset="0"/>
              <a:buChar char="•"/>
            </a:pPr>
            <a:r>
              <a:rPr lang="nl-NL" sz="1400" dirty="0"/>
              <a:t>[</a:t>
            </a:r>
            <a:r>
              <a:rPr lang="nl-NL" sz="1400" dirty="0">
                <a:highlight>
                  <a:srgbClr val="FFFF00"/>
                </a:highlight>
              </a:rPr>
              <a:t>Naam functie / rol</a:t>
            </a:r>
            <a:r>
              <a:rPr lang="nl-NL" sz="1400" dirty="0"/>
              <a:t>] is centrale beheerder van dit Handboek.</a:t>
            </a:r>
          </a:p>
          <a:p>
            <a:endParaRPr lang="nl-NL" sz="1400" dirty="0"/>
          </a:p>
          <a:p>
            <a:pPr marL="285750" indent="-285750">
              <a:buFont typeface="Arial" panose="020B0604020202020204" pitchFamily="34" charset="0"/>
              <a:buChar char="•"/>
            </a:pPr>
            <a:r>
              <a:rPr lang="nl-NL" sz="1400" dirty="0"/>
              <a:t>Alle processen zijn toebedeeld aan een individueel lid van het </a:t>
            </a:r>
            <a:r>
              <a:rPr lang="nl-NL" sz="1400" dirty="0">
                <a:highlight>
                  <a:srgbClr val="FFFF00"/>
                </a:highlight>
              </a:rPr>
              <a:t>Levman Team</a:t>
            </a:r>
            <a:r>
              <a:rPr lang="nl-NL" sz="1400" dirty="0"/>
              <a:t>. Deze collega is verantwoordelijk voor het beantwoorden van vragen aangaande zijn/haar proces, en het up to date houden en verbeteren van het proces. Daarnaast is deze collega verantwoordelijk voor het betrekken van de centrale beheerder bij aanpassingen. Niet alleen is de centrale beheerder degene die de processen (Visio flows, word tabellen) daadwerkelijk op papier zal aanpassen. Ook omdat dit Handboek bij veranderingen ook aangepast moet worden. </a:t>
            </a:r>
          </a:p>
          <a:p>
            <a:pPr marL="285750" indent="-285750">
              <a:buFont typeface="Arial" panose="020B0604020202020204" pitchFamily="34" charset="0"/>
              <a:buChar char="•"/>
            </a:pPr>
            <a:endParaRPr lang="nl-NL" sz="1400" dirty="0"/>
          </a:p>
        </p:txBody>
      </p:sp>
    </p:spTree>
    <p:extLst>
      <p:ext uri="{BB962C8B-B14F-4D97-AF65-F5344CB8AC3E}">
        <p14:creationId xmlns:p14="http://schemas.microsoft.com/office/powerpoint/2010/main" val="1259746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DBFED-94C5-B897-A2D5-E22A0AA8F415}"/>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CB51AC72-9939-4352-605D-6EEC4C4CCD9F}"/>
              </a:ext>
            </a:extLst>
          </p:cNvPr>
          <p:cNvSpPr>
            <a:spLocks noGrp="1"/>
          </p:cNvSpPr>
          <p:nvPr>
            <p:ph type="title"/>
          </p:nvPr>
        </p:nvSpPr>
        <p:spPr/>
        <p:txBody>
          <a:bodyPr/>
          <a:lstStyle/>
          <a:p>
            <a:r>
              <a:rPr lang="en-GB" dirty="0"/>
              <a:t>Chapter orange</a:t>
            </a:r>
          </a:p>
        </p:txBody>
      </p:sp>
      <p:sp>
        <p:nvSpPr>
          <p:cNvPr id="6" name="Tijdelijke aanduiding voor tekst 10">
            <a:extLst>
              <a:ext uri="{FF2B5EF4-FFF2-40B4-BE49-F238E27FC236}">
                <a16:creationId xmlns:a16="http://schemas.microsoft.com/office/drawing/2014/main" id="{DB7EC395-6CC6-22AD-3228-3D5A615A21DE}"/>
              </a:ext>
            </a:extLst>
          </p:cNvPr>
          <p:cNvSpPr txBox="1">
            <a:spLocks/>
          </p:cNvSpPr>
          <p:nvPr/>
        </p:nvSpPr>
        <p:spPr>
          <a:xfrm>
            <a:off x="193040" y="216852"/>
            <a:ext cx="11805920" cy="6424295"/>
          </a:xfrm>
          <a:prstGeom prst="roundRect">
            <a:avLst>
              <a:gd name="adj" fmla="val 3563"/>
            </a:avLst>
          </a:prstGeom>
          <a:no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F6DA44"/>
              </a:buClr>
              <a:buSzPct val="110000"/>
              <a:buFont typeface="Aptos" panose="020B0004020202020204" pitchFamily="34" charset="0"/>
              <a:buNone/>
              <a:tabLst/>
              <a:defRPr/>
            </a:pPr>
            <a:r>
              <a:rPr kumimoji="0" lang="en-GB" sz="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p:txBody>
      </p:sp>
      <p:sp>
        <p:nvSpPr>
          <p:cNvPr id="10" name="Tekstvak 9">
            <a:extLst>
              <a:ext uri="{FF2B5EF4-FFF2-40B4-BE49-F238E27FC236}">
                <a16:creationId xmlns:a16="http://schemas.microsoft.com/office/drawing/2014/main" id="{BB46D5ED-A7D2-6537-8C5E-BD14C3EABDA0}"/>
              </a:ext>
            </a:extLst>
          </p:cNvPr>
          <p:cNvSpPr txBox="1"/>
          <p:nvPr/>
        </p:nvSpPr>
        <p:spPr>
          <a:xfrm>
            <a:off x="902978" y="2987073"/>
            <a:ext cx="9521181" cy="940292"/>
          </a:xfrm>
          <a:prstGeom prst="rect">
            <a:avLst/>
          </a:prstGeom>
          <a:noFill/>
        </p:spPr>
        <p:txBody>
          <a:bodyPr wrap="square" lIns="0" tIns="0" rIns="0" bIns="0" rtlCol="0" anchor="b">
            <a:no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GB" sz="6600" b="1" dirty="0" err="1"/>
              <a:t>Einde</a:t>
            </a:r>
            <a:endParaRPr kumimoji="0" lang="en-GB" sz="6600" b="1" i="0" u="none" strike="noStrike" kern="1200" cap="none" spc="0" normalizeH="0" baseline="0" noProof="0" dirty="0">
              <a:ln>
                <a:noFill/>
              </a:ln>
              <a:effectLst/>
              <a:uLnTx/>
              <a:uFillTx/>
              <a:latin typeface="+mn-lt"/>
              <a:ea typeface="+mn-ea"/>
              <a:cs typeface="+mn-cs"/>
            </a:endParaRPr>
          </a:p>
        </p:txBody>
      </p:sp>
      <p:sp>
        <p:nvSpPr>
          <p:cNvPr id="11" name="Tijdelijke aanduiding voor tekst 12">
            <a:extLst>
              <a:ext uri="{FF2B5EF4-FFF2-40B4-BE49-F238E27FC236}">
                <a16:creationId xmlns:a16="http://schemas.microsoft.com/office/drawing/2014/main" id="{7DC0C45F-A89D-ED5C-D7D4-654D2FE84468}"/>
              </a:ext>
            </a:extLst>
          </p:cNvPr>
          <p:cNvSpPr txBox="1">
            <a:spLocks/>
          </p:cNvSpPr>
          <p:nvPr/>
        </p:nvSpPr>
        <p:spPr>
          <a:xfrm>
            <a:off x="708207" y="3123000"/>
            <a:ext cx="36000" cy="612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rgbClr val="F19153"/>
          </a:solidFill>
        </p:spPr>
        <p:txBody>
          <a:bodyPr wrap="square">
            <a:noAutofit/>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
        <p:nvSpPr>
          <p:cNvPr id="15" name="Tijdelijke aanduiding voor tekst 15">
            <a:extLst>
              <a:ext uri="{FF2B5EF4-FFF2-40B4-BE49-F238E27FC236}">
                <a16:creationId xmlns:a16="http://schemas.microsoft.com/office/drawing/2014/main" id="{0CE07744-6AE8-33B7-087E-155E2DD56D9F}"/>
              </a:ext>
            </a:extLst>
          </p:cNvPr>
          <p:cNvSpPr txBox="1">
            <a:spLocks/>
          </p:cNvSpPr>
          <p:nvPr/>
        </p:nvSpPr>
        <p:spPr>
          <a:xfrm>
            <a:off x="720000" y="6060536"/>
            <a:ext cx="932400" cy="475200"/>
          </a:xfrm>
          <a:prstGeom prst="rect">
            <a:avLst/>
          </a:prstGeom>
          <a:blipFill>
            <a:blip r:embed="rId3"/>
            <a:stretch>
              <a:fillRect/>
            </a:stretch>
          </a:blipFill>
        </p:spPr>
        <p:txBody>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Tree>
    <p:extLst>
      <p:ext uri="{BB962C8B-B14F-4D97-AF65-F5344CB8AC3E}">
        <p14:creationId xmlns:p14="http://schemas.microsoft.com/office/powerpoint/2010/main" val="3085178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626BFB6-9188-55E2-C3EE-46F5F15A93DE}"/>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13C29202-A52A-017E-F55F-F19F8566FF22}"/>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6FD10425-D647-3514-7307-0C38B1C5C63A}"/>
              </a:ext>
            </a:extLst>
          </p:cNvPr>
          <p:cNvSpPr>
            <a:spLocks noGrp="1"/>
          </p:cNvSpPr>
          <p:nvPr>
            <p:ph type="title"/>
          </p:nvPr>
        </p:nvSpPr>
        <p:spPr>
          <a:xfrm>
            <a:off x="865162" y="722313"/>
            <a:ext cx="11326838" cy="342211"/>
          </a:xfrm>
        </p:spPr>
        <p:txBody>
          <a:bodyPr/>
          <a:lstStyle/>
          <a:p>
            <a:r>
              <a:rPr lang="nl-NL" dirty="0"/>
              <a:t>Waarom een Inkoop en Contract Management Handboek?</a:t>
            </a:r>
          </a:p>
        </p:txBody>
      </p:sp>
      <p:sp>
        <p:nvSpPr>
          <p:cNvPr id="5" name="Tijdelijke aanduiding voor inhoud 4">
            <a:extLst>
              <a:ext uri="{FF2B5EF4-FFF2-40B4-BE49-F238E27FC236}">
                <a16:creationId xmlns:a16="http://schemas.microsoft.com/office/drawing/2014/main" id="{74BCB2A6-8A88-0A69-E200-916404A4D74B}"/>
              </a:ext>
            </a:extLst>
          </p:cNvPr>
          <p:cNvSpPr>
            <a:spLocks noGrp="1"/>
          </p:cNvSpPr>
          <p:nvPr>
            <p:ph idx="19"/>
          </p:nvPr>
        </p:nvSpPr>
        <p:spPr>
          <a:xfrm>
            <a:off x="865161" y="1592262"/>
            <a:ext cx="10352965" cy="4060393"/>
          </a:xfrm>
        </p:spPr>
        <p:txBody>
          <a:bodyPr/>
          <a:lstStyle/>
          <a:p>
            <a:pPr marL="0" indent="0">
              <a:buNone/>
            </a:pPr>
            <a:r>
              <a:rPr lang="nl-NL" sz="1400" b="1" dirty="0"/>
              <a:t>Achtergrond</a:t>
            </a:r>
          </a:p>
          <a:p>
            <a:pPr marL="0" indent="0">
              <a:buNone/>
            </a:pPr>
            <a:r>
              <a:rPr lang="nl-NL" sz="1400" dirty="0"/>
              <a:t>[</a:t>
            </a:r>
            <a:r>
              <a:rPr lang="nl-NL" sz="1400" dirty="0">
                <a:highlight>
                  <a:srgbClr val="FFFF00"/>
                </a:highlight>
              </a:rPr>
              <a:t>Dienst ICT</a:t>
            </a:r>
            <a:r>
              <a:rPr lang="nl-NL" sz="1400" dirty="0"/>
              <a:t>] levert diensten aan de [</a:t>
            </a:r>
            <a:r>
              <a:rPr lang="nl-NL" sz="1400" dirty="0">
                <a:highlight>
                  <a:srgbClr val="FFFF00"/>
                </a:highlight>
              </a:rPr>
              <a:t>Naam Instelling</a:t>
            </a:r>
            <a:r>
              <a:rPr lang="nl-NL" sz="1400" dirty="0"/>
              <a:t>] [</a:t>
            </a:r>
            <a:r>
              <a:rPr lang="nl-NL" sz="1400" dirty="0">
                <a:highlight>
                  <a:srgbClr val="FFFF00"/>
                </a:highlight>
              </a:rPr>
              <a:t>Naam verkort</a:t>
            </a:r>
            <a:r>
              <a:rPr lang="nl-NL" sz="1400" dirty="0"/>
              <a:t>] die essentieel zijn voor een goed functionerende informatievoorzieningen en -systemen. </a:t>
            </a:r>
          </a:p>
          <a:p>
            <a:pPr marL="0" indent="0">
              <a:buNone/>
            </a:pPr>
            <a:r>
              <a:rPr lang="nl-NL" sz="1400" dirty="0"/>
              <a:t>[</a:t>
            </a:r>
            <a:r>
              <a:rPr lang="nl-NL" sz="1400" dirty="0">
                <a:highlight>
                  <a:srgbClr val="FFFF00"/>
                </a:highlight>
              </a:rPr>
              <a:t>Dienst ICT</a:t>
            </a:r>
            <a:r>
              <a:rPr lang="nl-NL" sz="1400" dirty="0"/>
              <a:t>] schakelt hiervoor de IT-producten en -diensten van derden in. Het uitbesteden levert voordelen op, maar stelt de [</a:t>
            </a:r>
            <a:r>
              <a:rPr lang="nl-NL" sz="1400" dirty="0">
                <a:highlight>
                  <a:srgbClr val="FFFF00"/>
                </a:highlight>
              </a:rPr>
              <a:t>Naam verkort</a:t>
            </a:r>
            <a:r>
              <a:rPr lang="nl-NL" sz="1400" dirty="0"/>
              <a:t>] ook bloot aan risico's. Het kan bijvoorbeeld zijn dat een dienstverlener niet op het gewenste kwaliteitsniveau presteert of plotseling stopt met het verlenen van de dienst. Een ander mogelijk risico is dat de dienstverlener, of een partij in de keten achter de dienstverlener, niet op de juiste manier met vertrouwelijke gegevens omgaat. Of gewoonweg de informatiebeveiliging niet op orde heeft. </a:t>
            </a:r>
          </a:p>
          <a:p>
            <a:pPr marL="0" indent="0">
              <a:buNone/>
            </a:pPr>
            <a:r>
              <a:rPr lang="nl-NL" sz="1400" dirty="0"/>
              <a:t>Bij uitbesteding van werkzaamheden blijft de [</a:t>
            </a:r>
            <a:r>
              <a:rPr lang="nl-NL" sz="1400" dirty="0">
                <a:highlight>
                  <a:srgbClr val="FFFF00"/>
                </a:highlight>
              </a:rPr>
              <a:t>Naam verkort</a:t>
            </a:r>
            <a:r>
              <a:rPr lang="nl-NL" sz="1400" dirty="0"/>
              <a:t>] eindverantwoordelijk voor prestaties in de keten én voor informatiebeveiliging. Daarom heeft [</a:t>
            </a:r>
            <a:r>
              <a:rPr lang="nl-NL" sz="1400" dirty="0">
                <a:highlight>
                  <a:srgbClr val="FFFF00"/>
                </a:highlight>
              </a:rPr>
              <a:t>Dienst ICT</a:t>
            </a:r>
            <a:r>
              <a:rPr lang="nl-NL" sz="1400" dirty="0"/>
              <a:t>] duidelijke Inkoop en Contract Management processen. Processen die aansluiten op het [</a:t>
            </a:r>
            <a:r>
              <a:rPr lang="nl-NL" sz="1400" dirty="0">
                <a:highlight>
                  <a:srgbClr val="FFFF00"/>
                </a:highlight>
              </a:rPr>
              <a:t>Naam verkort</a:t>
            </a:r>
            <a:r>
              <a:rPr lang="nl-NL" sz="1400" dirty="0"/>
              <a:t>] Inkoopbeleid. Hiermee borgt [</a:t>
            </a:r>
            <a:r>
              <a:rPr lang="nl-NL" sz="1400" dirty="0">
                <a:highlight>
                  <a:srgbClr val="FFFF00"/>
                </a:highlight>
              </a:rPr>
              <a:t>Dienst ICT</a:t>
            </a:r>
            <a:r>
              <a:rPr lang="nl-NL" sz="1400" dirty="0"/>
              <a:t>] kwaliteit en uniformiteit van werken. Daarbij zijn ook bepaalde </a:t>
            </a:r>
            <a:r>
              <a:rPr lang="nl-NL" sz="1400" dirty="0" err="1"/>
              <a:t>supplier</a:t>
            </a:r>
            <a:r>
              <a:rPr lang="nl-NL" sz="1400" dirty="0"/>
              <a:t> </a:t>
            </a:r>
            <a:r>
              <a:rPr lang="nl-NL" sz="1400" dirty="0" err="1"/>
              <a:t>controls</a:t>
            </a:r>
            <a:r>
              <a:rPr lang="nl-NL" sz="1400" dirty="0"/>
              <a:t> ingericht om, ondanks de hoge mate van uitbesteding, zoveel mogelijk proactief in control te blijven. </a:t>
            </a:r>
          </a:p>
          <a:p>
            <a:pPr marL="0" indent="0">
              <a:buNone/>
            </a:pPr>
            <a:r>
              <a:rPr lang="nl-NL" sz="1400" b="1" dirty="0"/>
              <a:t>Waarom dit handboek?</a:t>
            </a:r>
          </a:p>
          <a:p>
            <a:pPr marL="0" indent="0">
              <a:buNone/>
            </a:pPr>
            <a:r>
              <a:rPr lang="nl-NL" sz="1400" dirty="0"/>
              <a:t>In dit Inkoop en Contract Management Handboek staat in Hoofdstuk 1 het Inkoop en Contract Management proces beschreven, inclusief de aanwezige </a:t>
            </a:r>
            <a:r>
              <a:rPr lang="nl-NL" sz="1400" dirty="0" err="1"/>
              <a:t>supplier</a:t>
            </a:r>
            <a:r>
              <a:rPr lang="nl-NL" sz="1400" dirty="0"/>
              <a:t> </a:t>
            </a:r>
            <a:r>
              <a:rPr lang="nl-NL" sz="1400" dirty="0" err="1"/>
              <a:t>controls</a:t>
            </a:r>
            <a:r>
              <a:rPr lang="nl-NL" sz="1400" dirty="0"/>
              <a:t>. Oftewel de kernactiviteiten van Inkoop en Contract Management. In Hoofdstuk 2 staan de meer generieke activiteiten en werkwijzen benoemd die bijdragen aan een goed functionerende Inkoop en Contract Management organisatie. [</a:t>
            </a:r>
            <a:r>
              <a:rPr lang="nl-NL" sz="1400" dirty="0">
                <a:highlight>
                  <a:srgbClr val="FFFF00"/>
                </a:highlight>
              </a:rPr>
              <a:t>Dienst ICT</a:t>
            </a:r>
            <a:r>
              <a:rPr lang="nl-NL" sz="1400" dirty="0"/>
              <a:t>] heeft ervoor gekozen deze informatie in dit handboek te bundelen. Hiermee faciliteert [</a:t>
            </a:r>
            <a:r>
              <a:rPr lang="nl-NL" sz="1400" dirty="0">
                <a:highlight>
                  <a:srgbClr val="FFFF00"/>
                </a:highlight>
              </a:rPr>
              <a:t>Dienst ICT</a:t>
            </a:r>
            <a:r>
              <a:rPr lang="nl-NL" sz="1400" dirty="0"/>
              <a:t>] makkelijke toegang tot de laatste versies van processen, bijbehorende formulieren, en informatiebronnen. [</a:t>
            </a:r>
            <a:r>
              <a:rPr lang="nl-NL" sz="1400" dirty="0">
                <a:highlight>
                  <a:srgbClr val="FFFF00"/>
                </a:highlight>
              </a:rPr>
              <a:t>Dienst ICT</a:t>
            </a:r>
            <a:r>
              <a:rPr lang="nl-NL" sz="1400" dirty="0"/>
              <a:t>] ziet dit als voorwaarde voor dagelijks gebruik en van hoge kwaliteit en uniformiteit van werken. </a:t>
            </a:r>
          </a:p>
          <a:p>
            <a:pPr marL="0" indent="0">
              <a:buNone/>
            </a:pPr>
            <a:endParaRPr lang="nl-NL" sz="1400" dirty="0"/>
          </a:p>
        </p:txBody>
      </p:sp>
    </p:spTree>
    <p:extLst>
      <p:ext uri="{BB962C8B-B14F-4D97-AF65-F5344CB8AC3E}">
        <p14:creationId xmlns:p14="http://schemas.microsoft.com/office/powerpoint/2010/main" val="2110934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a16="http://schemas.microsoft.com/office/drawing/2014/main"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05952-410E-75C6-B304-43AEF8383615}"/>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42B7527-A46D-FDDF-315C-257C6C04034C}"/>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83DF7EBB-8844-7728-8E01-D68D7B8C2B97}"/>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142914A1-C3AF-DD13-906F-D99F2C93873C}"/>
              </a:ext>
            </a:extLst>
          </p:cNvPr>
          <p:cNvSpPr>
            <a:spLocks noGrp="1"/>
          </p:cNvSpPr>
          <p:nvPr>
            <p:ph type="title"/>
          </p:nvPr>
        </p:nvSpPr>
        <p:spPr>
          <a:xfrm>
            <a:off x="865162" y="722313"/>
            <a:ext cx="11326838" cy="342211"/>
          </a:xfrm>
        </p:spPr>
        <p:txBody>
          <a:bodyPr/>
          <a:lstStyle/>
          <a:p>
            <a:r>
              <a:rPr lang="nl-NL" dirty="0"/>
              <a:t>Wat staat er in dit handboek?</a:t>
            </a:r>
          </a:p>
        </p:txBody>
      </p:sp>
      <p:sp>
        <p:nvSpPr>
          <p:cNvPr id="5" name="Tijdelijke aanduiding voor inhoud 4">
            <a:extLst>
              <a:ext uri="{FF2B5EF4-FFF2-40B4-BE49-F238E27FC236}">
                <a16:creationId xmlns:a16="http://schemas.microsoft.com/office/drawing/2014/main" id="{A5E15231-F41D-A5B8-CB3A-FE56EBBA1012}"/>
              </a:ext>
            </a:extLst>
          </p:cNvPr>
          <p:cNvSpPr>
            <a:spLocks noGrp="1"/>
          </p:cNvSpPr>
          <p:nvPr>
            <p:ph idx="19"/>
          </p:nvPr>
        </p:nvSpPr>
        <p:spPr>
          <a:xfrm>
            <a:off x="865161" y="1592262"/>
            <a:ext cx="10352965" cy="4429003"/>
          </a:xfrm>
        </p:spPr>
        <p:txBody>
          <a:bodyPr/>
          <a:lstStyle/>
          <a:p>
            <a:pPr marL="0" indent="0">
              <a:buNone/>
            </a:pPr>
            <a:r>
              <a:rPr lang="nl-NL" sz="1400" b="1" dirty="0"/>
              <a:t>Hoofdstuk 1: Het Inkoop en Contract Management proces</a:t>
            </a:r>
          </a:p>
          <a:p>
            <a:pPr marL="0" indent="0">
              <a:spcBef>
                <a:spcPts val="0"/>
              </a:spcBef>
              <a:spcAft>
                <a:spcPts val="0"/>
              </a:spcAft>
              <a:buNone/>
            </a:pPr>
            <a:r>
              <a:rPr lang="nl-NL" sz="1400" dirty="0"/>
              <a:t>In dit hoofdstuk biedt het handboek:</a:t>
            </a:r>
          </a:p>
          <a:p>
            <a:pPr>
              <a:spcBef>
                <a:spcPts val="0"/>
              </a:spcBef>
              <a:spcAft>
                <a:spcPts val="0"/>
              </a:spcAft>
            </a:pPr>
            <a:r>
              <a:rPr lang="nl-NL" sz="1400" dirty="0"/>
              <a:t>Een overzicht van de formele Inkoop en Contract Management processen binnen [</a:t>
            </a:r>
            <a:r>
              <a:rPr lang="nl-NL" sz="1400" dirty="0">
                <a:highlight>
                  <a:srgbClr val="FFFF00"/>
                </a:highlight>
              </a:rPr>
              <a:t>Dienst ICT</a:t>
            </a:r>
            <a:r>
              <a:rPr lang="nl-NL" sz="1400" dirty="0"/>
              <a:t>].</a:t>
            </a:r>
          </a:p>
          <a:p>
            <a:pPr>
              <a:spcBef>
                <a:spcPts val="0"/>
              </a:spcBef>
              <a:spcAft>
                <a:spcPts val="0"/>
              </a:spcAft>
            </a:pPr>
            <a:r>
              <a:rPr lang="nl-NL" sz="1400" dirty="0"/>
              <a:t>Per proces de te volgen stappen, inclusief verantwoordelijken en te gebruiken formulieren.</a:t>
            </a:r>
          </a:p>
          <a:p>
            <a:pPr>
              <a:spcBef>
                <a:spcPts val="0"/>
              </a:spcBef>
              <a:spcAft>
                <a:spcPts val="0"/>
              </a:spcAft>
            </a:pPr>
            <a:r>
              <a:rPr lang="nl-NL" sz="1400" dirty="0"/>
              <a:t>Een samenvatting van de ‘</a:t>
            </a:r>
            <a:r>
              <a:rPr lang="nl-NL" sz="1400" dirty="0" err="1"/>
              <a:t>supplier</a:t>
            </a:r>
            <a:r>
              <a:rPr lang="nl-NL" sz="1400" dirty="0"/>
              <a:t> </a:t>
            </a:r>
            <a:r>
              <a:rPr lang="nl-NL" sz="1400" dirty="0" err="1"/>
              <a:t>controls</a:t>
            </a:r>
            <a:r>
              <a:rPr lang="nl-NL" sz="1400" dirty="0"/>
              <a:t>’ die in deze processen verwerkt zitten. </a:t>
            </a:r>
            <a:br>
              <a:rPr lang="nl-NL" sz="1400" dirty="0"/>
            </a:br>
            <a:endParaRPr lang="nl-NL" sz="1400" dirty="0"/>
          </a:p>
          <a:p>
            <a:pPr marL="0" indent="0">
              <a:spcBef>
                <a:spcPts val="0"/>
              </a:spcBef>
              <a:spcAft>
                <a:spcPts val="0"/>
              </a:spcAft>
              <a:buNone/>
            </a:pPr>
            <a:r>
              <a:rPr lang="nl-NL" sz="1400" dirty="0"/>
              <a:t>Hiermee omschrijft dit hoofdstuk de kernactiviteiten van [</a:t>
            </a:r>
            <a:r>
              <a:rPr lang="nl-NL" sz="1400" dirty="0">
                <a:highlight>
                  <a:srgbClr val="FFFF00"/>
                </a:highlight>
              </a:rPr>
              <a:t>Dienst ICT</a:t>
            </a:r>
            <a:r>
              <a:rPr lang="nl-NL" sz="1400" dirty="0"/>
              <a:t>] op het gebied van Inkoop en Contract Management. De verantwoordelijkheid voor deze processen is belegd bij het [</a:t>
            </a:r>
            <a:r>
              <a:rPr lang="nl-NL" sz="1400" dirty="0" err="1">
                <a:highlight>
                  <a:srgbClr val="FFFF00"/>
                </a:highlight>
              </a:rPr>
              <a:t>Levman</a:t>
            </a:r>
            <a:r>
              <a:rPr lang="nl-NL" sz="1400" dirty="0">
                <a:highlight>
                  <a:srgbClr val="FFFF00"/>
                </a:highlight>
              </a:rPr>
              <a:t> Team</a:t>
            </a:r>
            <a:r>
              <a:rPr lang="nl-NL" sz="1400" dirty="0"/>
              <a:t>]. De naam ‘</a:t>
            </a:r>
            <a:r>
              <a:rPr lang="nl-NL" sz="1400" dirty="0" err="1"/>
              <a:t>Levman</a:t>
            </a:r>
            <a:r>
              <a:rPr lang="nl-NL" sz="1400" dirty="0"/>
              <a:t>’ staat voor ‘Leveranciersmanagement’. De naam ‘</a:t>
            </a:r>
            <a:r>
              <a:rPr lang="nl-NL" sz="1400" dirty="0" err="1">
                <a:highlight>
                  <a:srgbClr val="FFFF00"/>
                </a:highlight>
              </a:rPr>
              <a:t>Levman</a:t>
            </a:r>
            <a:r>
              <a:rPr lang="nl-NL" sz="1400" dirty="0">
                <a:highlight>
                  <a:srgbClr val="FFFF00"/>
                </a:highlight>
              </a:rPr>
              <a:t> Team</a:t>
            </a:r>
            <a:r>
              <a:rPr lang="nl-NL" sz="1400" dirty="0"/>
              <a:t>’ is binnen [</a:t>
            </a:r>
            <a:r>
              <a:rPr lang="nl-NL" sz="1400" dirty="0">
                <a:highlight>
                  <a:srgbClr val="FFFF00"/>
                </a:highlight>
              </a:rPr>
              <a:t>Dienst ICT</a:t>
            </a:r>
            <a:r>
              <a:rPr lang="nl-NL" sz="1400" dirty="0"/>
              <a:t>] synoniem voor het ‘Inkoop en Contract Management Team’.</a:t>
            </a:r>
          </a:p>
          <a:p>
            <a:pPr marL="0" indent="0">
              <a:spcBef>
                <a:spcPts val="0"/>
              </a:spcBef>
              <a:spcAft>
                <a:spcPts val="0"/>
              </a:spcAft>
              <a:buNone/>
            </a:pPr>
            <a:endParaRPr lang="nl-NL" sz="1400" b="1" dirty="0"/>
          </a:p>
          <a:p>
            <a:pPr marL="0" indent="0">
              <a:buNone/>
            </a:pPr>
            <a:r>
              <a:rPr lang="nl-NL" sz="1400" b="1" dirty="0"/>
              <a:t>Hoofdstuk 2: Generieke activiteiten binnen Inkoop en Contract Management</a:t>
            </a:r>
          </a:p>
          <a:p>
            <a:pPr marL="0" indent="0">
              <a:spcBef>
                <a:spcPts val="0"/>
              </a:spcBef>
              <a:spcAft>
                <a:spcPts val="0"/>
              </a:spcAft>
              <a:buNone/>
            </a:pPr>
            <a:r>
              <a:rPr lang="nl-NL" sz="1400" dirty="0"/>
              <a:t>In dit hoofdstuk biedt het handboek:</a:t>
            </a:r>
          </a:p>
          <a:p>
            <a:pPr>
              <a:spcBef>
                <a:spcPts val="0"/>
              </a:spcBef>
              <a:spcAft>
                <a:spcPts val="0"/>
              </a:spcAft>
            </a:pPr>
            <a:r>
              <a:rPr lang="nl-NL" sz="1400" dirty="0"/>
              <a:t>Overzicht op de meer generieke activiteiten binnen Inkoop en Contract Management (zonder de intentie volledig te zijn).</a:t>
            </a:r>
          </a:p>
          <a:p>
            <a:pPr>
              <a:spcBef>
                <a:spcPts val="0"/>
              </a:spcBef>
              <a:spcAft>
                <a:spcPts val="0"/>
              </a:spcAft>
            </a:pPr>
            <a:r>
              <a:rPr lang="nl-NL" sz="1400" dirty="0"/>
              <a:t>De bijbehorende tools en templates.</a:t>
            </a:r>
          </a:p>
          <a:p>
            <a:pPr marL="0" indent="0">
              <a:buNone/>
            </a:pPr>
            <a:r>
              <a:rPr lang="nl-NL" sz="1400" dirty="0"/>
              <a:t>Hiermee omschrijft dit hoofdstuk die activiteiten die ondersteunend en tegelijkertijd essentieel zijn voor een goedlopende Inkoop en Contract Management organisatie. De verantwoordelijkheid voor het uitvoeren deze generieke activiteiten is ook belegd bij het [</a:t>
            </a:r>
            <a:r>
              <a:rPr lang="nl-NL" sz="1400" dirty="0" err="1">
                <a:highlight>
                  <a:srgbClr val="FFFF00"/>
                </a:highlight>
              </a:rPr>
              <a:t>Levman</a:t>
            </a:r>
            <a:r>
              <a:rPr lang="nl-NL" sz="1400" dirty="0">
                <a:highlight>
                  <a:srgbClr val="FFFF00"/>
                </a:highlight>
              </a:rPr>
              <a:t> Team</a:t>
            </a:r>
            <a:r>
              <a:rPr lang="nl-NL" sz="1400" dirty="0"/>
              <a:t>]. </a:t>
            </a:r>
          </a:p>
          <a:p>
            <a:pPr marL="0" indent="0">
              <a:buNone/>
            </a:pPr>
            <a:r>
              <a:rPr lang="nl-NL" sz="1400" b="1" dirty="0"/>
              <a:t>Hoofdstuk 3: Beheer van dit handboek en bijbehorende processen</a:t>
            </a:r>
          </a:p>
          <a:p>
            <a:pPr marL="0" indent="0">
              <a:buNone/>
            </a:pPr>
            <a:r>
              <a:rPr lang="nl-NL" sz="1400" dirty="0"/>
              <a:t>In dit hoofdstuk biedt het handboek inzicht in verantwoordelijken voor het up </a:t>
            </a:r>
            <a:r>
              <a:rPr lang="nl-NL" sz="1400" dirty="0" err="1"/>
              <a:t>to</a:t>
            </a:r>
            <a:r>
              <a:rPr lang="nl-NL" sz="1400" dirty="0"/>
              <a:t> date houden van het handboek en de processen. </a:t>
            </a:r>
          </a:p>
          <a:p>
            <a:pPr marL="0" indent="0">
              <a:buNone/>
            </a:pPr>
            <a:endParaRPr lang="nl-NL" sz="1400" dirty="0"/>
          </a:p>
        </p:txBody>
      </p:sp>
    </p:spTree>
    <p:extLst>
      <p:ext uri="{BB962C8B-B14F-4D97-AF65-F5344CB8AC3E}">
        <p14:creationId xmlns:p14="http://schemas.microsoft.com/office/powerpoint/2010/main" val="41431691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FBA6D-7F84-9DCF-9185-D9511809D4FC}"/>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46C0C3A5-8FD8-330E-C00F-71A2C2B8082E}"/>
              </a:ext>
            </a:extLst>
          </p:cNvPr>
          <p:cNvSpPr>
            <a:spLocks noGrp="1"/>
          </p:cNvSpPr>
          <p:nvPr>
            <p:ph type="title"/>
          </p:nvPr>
        </p:nvSpPr>
        <p:spPr/>
        <p:txBody>
          <a:bodyPr/>
          <a:lstStyle/>
          <a:p>
            <a:r>
              <a:rPr lang="en-GB" dirty="0"/>
              <a:t>Chapter orange</a:t>
            </a:r>
          </a:p>
        </p:txBody>
      </p:sp>
      <p:sp>
        <p:nvSpPr>
          <p:cNvPr id="6" name="Tijdelijke aanduiding voor tekst 10">
            <a:extLst>
              <a:ext uri="{FF2B5EF4-FFF2-40B4-BE49-F238E27FC236}">
                <a16:creationId xmlns:a16="http://schemas.microsoft.com/office/drawing/2014/main" id="{3A96FAEB-8324-DE3B-7FE7-ABAE84F2D8E7}"/>
              </a:ext>
            </a:extLst>
          </p:cNvPr>
          <p:cNvSpPr txBox="1">
            <a:spLocks/>
          </p:cNvSpPr>
          <p:nvPr/>
        </p:nvSpPr>
        <p:spPr>
          <a:xfrm>
            <a:off x="193040" y="216852"/>
            <a:ext cx="11805920" cy="6424295"/>
          </a:xfrm>
          <a:prstGeom prst="roundRect">
            <a:avLst>
              <a:gd name="adj" fmla="val 3563"/>
            </a:avLst>
          </a:prstGeom>
          <a:noFill/>
        </p:spPr>
        <p:txBody>
          <a:bodyPr wrap="square">
            <a:noAutofit/>
          </a:bodyPr>
          <a:lstStyle>
            <a:lvl1pPr marL="0" indent="0" algn="l" defTabSz="914400" rtl="0" eaLnBrk="1" latinLnBrk="0" hangingPunct="1">
              <a:lnSpc>
                <a:spcPct val="90000"/>
              </a:lnSpc>
              <a:spcBef>
                <a:spcPts val="600"/>
              </a:spcBef>
              <a:spcAft>
                <a:spcPts val="600"/>
              </a:spcAft>
              <a:buClr>
                <a:schemeClr val="accent1"/>
              </a:buClr>
              <a:buSzPct val="110000"/>
              <a:buFont typeface="Aptos" panose="020B0004020202020204" pitchFamily="34" charset="0"/>
              <a:buNone/>
              <a:defRPr sz="1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tx2"/>
              </a:buClr>
              <a:buFont typeface="Aptos" panose="020B0004020202020204" pitchFamily="34" charset="0"/>
              <a:buChar char="•"/>
              <a:tabLst/>
              <a:defRPr sz="1600" kern="1200">
                <a:solidFill>
                  <a:schemeClr val="tx1"/>
                </a:solidFill>
                <a:latin typeface="+mn-lt"/>
                <a:ea typeface="+mn-ea"/>
                <a:cs typeface="+mn-cs"/>
              </a:defRPr>
            </a:lvl2pPr>
            <a:lvl3pPr marL="531813" indent="-176213"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4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1600" kern="1200">
                <a:solidFill>
                  <a:schemeClr val="tx1"/>
                </a:solidFill>
                <a:latin typeface="+mn-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5"/>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2"/>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tx2"/>
              </a:buClr>
              <a:buFont typeface="+mj-lt"/>
              <a:buAutoNum type="arabicPeriod"/>
              <a:tabLst/>
              <a:defRPr sz="16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tx2"/>
              </a:buClr>
              <a:buFont typeface="+mj-lt"/>
              <a:buAutoNum type="alphaLcPeriod"/>
              <a:defRPr sz="16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tx2"/>
              </a:buClr>
              <a:buFont typeface="Aptos" panose="020B0004020202020204" pitchFamily="34" charset="0"/>
              <a:buChar char="•"/>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F6DA44"/>
              </a:buClr>
              <a:buSzPct val="110000"/>
              <a:buFont typeface="Aptos" panose="020B0004020202020204" pitchFamily="34" charset="0"/>
              <a:buNone/>
              <a:tabLst/>
              <a:defRPr/>
            </a:pPr>
            <a:r>
              <a:rPr kumimoji="0" lang="en-GB" sz="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p:txBody>
      </p:sp>
      <p:sp>
        <p:nvSpPr>
          <p:cNvPr id="10" name="Tekstvak 9">
            <a:extLst>
              <a:ext uri="{FF2B5EF4-FFF2-40B4-BE49-F238E27FC236}">
                <a16:creationId xmlns:a16="http://schemas.microsoft.com/office/drawing/2014/main" id="{FD510EE4-B137-1F7B-86AC-B7F2C1EAC30C}"/>
              </a:ext>
            </a:extLst>
          </p:cNvPr>
          <p:cNvSpPr txBox="1"/>
          <p:nvPr/>
        </p:nvSpPr>
        <p:spPr>
          <a:xfrm>
            <a:off x="902978" y="2987073"/>
            <a:ext cx="9521181" cy="940292"/>
          </a:xfrm>
          <a:prstGeom prst="rect">
            <a:avLst/>
          </a:prstGeom>
          <a:noFill/>
        </p:spPr>
        <p:txBody>
          <a:bodyPr wrap="square" lIns="0" tIns="0" rIns="0" bIns="0" rtlCol="0" anchor="b">
            <a:no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GB" sz="6600" b="1" dirty="0" err="1"/>
              <a:t>Hoofdstuk</a:t>
            </a:r>
            <a:r>
              <a:rPr lang="en-GB" sz="6600" b="1" dirty="0"/>
              <a:t> 1</a:t>
            </a:r>
            <a:endParaRPr kumimoji="0" lang="en-GB" sz="6600" b="1" i="0" u="none" strike="noStrike" kern="1200" cap="none" spc="0" normalizeH="0" baseline="0" noProof="0" dirty="0">
              <a:ln>
                <a:noFill/>
              </a:ln>
              <a:effectLst/>
              <a:uLnTx/>
              <a:uFillTx/>
              <a:latin typeface="+mn-lt"/>
              <a:ea typeface="+mn-ea"/>
              <a:cs typeface="+mn-cs"/>
            </a:endParaRPr>
          </a:p>
        </p:txBody>
      </p:sp>
      <p:sp>
        <p:nvSpPr>
          <p:cNvPr id="11" name="Tijdelijke aanduiding voor tekst 12">
            <a:extLst>
              <a:ext uri="{FF2B5EF4-FFF2-40B4-BE49-F238E27FC236}">
                <a16:creationId xmlns:a16="http://schemas.microsoft.com/office/drawing/2014/main" id="{2A8A70C2-64B7-3F67-6528-6E05A1037F4C}"/>
              </a:ext>
            </a:extLst>
          </p:cNvPr>
          <p:cNvSpPr txBox="1">
            <a:spLocks/>
          </p:cNvSpPr>
          <p:nvPr/>
        </p:nvSpPr>
        <p:spPr>
          <a:xfrm>
            <a:off x="708207" y="3123000"/>
            <a:ext cx="36000" cy="612000"/>
          </a:xfrm>
          <a:custGeom>
            <a:avLst/>
            <a:gdLst>
              <a:gd name="connsiteX0" fmla="*/ 18000 w 36000"/>
              <a:gd name="connsiteY0" fmla="*/ 0 h 396000"/>
              <a:gd name="connsiteX1" fmla="*/ 36000 w 36000"/>
              <a:gd name="connsiteY1" fmla="*/ 18000 h 396000"/>
              <a:gd name="connsiteX2" fmla="*/ 36000 w 36000"/>
              <a:gd name="connsiteY2" fmla="*/ 378000 h 396000"/>
              <a:gd name="connsiteX3" fmla="*/ 18000 w 36000"/>
              <a:gd name="connsiteY3" fmla="*/ 396000 h 396000"/>
              <a:gd name="connsiteX4" fmla="*/ 0 w 36000"/>
              <a:gd name="connsiteY4" fmla="*/ 378000 h 396000"/>
              <a:gd name="connsiteX5" fmla="*/ 0 w 36000"/>
              <a:gd name="connsiteY5" fmla="*/ 18000 h 396000"/>
              <a:gd name="connsiteX6" fmla="*/ 18000 w 36000"/>
              <a:gd name="connsiteY6"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 h="396000">
                <a:moveTo>
                  <a:pt x="18000" y="0"/>
                </a:moveTo>
                <a:cubicBezTo>
                  <a:pt x="27941" y="0"/>
                  <a:pt x="36000" y="8059"/>
                  <a:pt x="36000" y="18000"/>
                </a:cubicBezTo>
                <a:lnTo>
                  <a:pt x="36000" y="378000"/>
                </a:lnTo>
                <a:cubicBezTo>
                  <a:pt x="36000" y="387941"/>
                  <a:pt x="27941" y="396000"/>
                  <a:pt x="18000" y="396000"/>
                </a:cubicBezTo>
                <a:cubicBezTo>
                  <a:pt x="8059" y="396000"/>
                  <a:pt x="0" y="387941"/>
                  <a:pt x="0" y="378000"/>
                </a:cubicBezTo>
                <a:lnTo>
                  <a:pt x="0" y="18000"/>
                </a:lnTo>
                <a:cubicBezTo>
                  <a:pt x="0" y="8059"/>
                  <a:pt x="8059" y="0"/>
                  <a:pt x="18000" y="0"/>
                </a:cubicBezTo>
                <a:close/>
              </a:path>
            </a:pathLst>
          </a:custGeom>
          <a:solidFill>
            <a:srgbClr val="F19153"/>
          </a:solidFill>
        </p:spPr>
        <p:txBody>
          <a:bodyPr wrap="square">
            <a:noAutofit/>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
        <p:nvSpPr>
          <p:cNvPr id="15" name="Tijdelijke aanduiding voor tekst 15">
            <a:extLst>
              <a:ext uri="{FF2B5EF4-FFF2-40B4-BE49-F238E27FC236}">
                <a16:creationId xmlns:a16="http://schemas.microsoft.com/office/drawing/2014/main" id="{39BF7617-D522-323B-A653-F758E90A1364}"/>
              </a:ext>
            </a:extLst>
          </p:cNvPr>
          <p:cNvSpPr txBox="1">
            <a:spLocks/>
          </p:cNvSpPr>
          <p:nvPr/>
        </p:nvSpPr>
        <p:spPr>
          <a:xfrm>
            <a:off x="720000" y="6060536"/>
            <a:ext cx="932400" cy="475200"/>
          </a:xfrm>
          <a:prstGeom prst="rect">
            <a:avLst/>
          </a:prstGeom>
          <a:blipFill>
            <a:blip r:embed="rId3"/>
            <a:stretch>
              <a:fillRect/>
            </a:stretch>
          </a:blipFill>
        </p:spPr>
        <p:txBody>
          <a:bodyPr/>
          <a:lstStyle>
            <a:lvl1pPr marL="0" indent="0" algn="l" defTabSz="914400" rtl="0" eaLnBrk="1" latinLnBrk="0" hangingPunct="1">
              <a:lnSpc>
                <a:spcPct val="90000"/>
              </a:lnSpc>
              <a:spcBef>
                <a:spcPts val="600"/>
              </a:spcBef>
              <a:spcAft>
                <a:spcPts val="600"/>
              </a:spcAft>
              <a:buClr>
                <a:schemeClr val="accent4"/>
              </a:buClr>
              <a:buSzPct val="100000"/>
              <a:buFontTx/>
              <a:buNone/>
              <a:defRPr sz="100" kern="1200">
                <a:solidFill>
                  <a:schemeClr val="tx1"/>
                </a:solidFill>
                <a:latin typeface="+mn-lt"/>
                <a:ea typeface="+mn-ea"/>
                <a:cs typeface="+mn-cs"/>
              </a:defRPr>
            </a:lvl1pPr>
            <a:lvl2pPr marL="0" indent="0" algn="l" defTabSz="914400" rtl="0" eaLnBrk="1" latinLnBrk="0" hangingPunct="1">
              <a:lnSpc>
                <a:spcPct val="90000"/>
              </a:lnSpc>
              <a:spcBef>
                <a:spcPts val="600"/>
              </a:spcBef>
              <a:spcAft>
                <a:spcPts val="600"/>
              </a:spcAft>
              <a:buClr>
                <a:schemeClr val="tx2"/>
              </a:buClr>
              <a:buFont typeface="Aptos" panose="020B0004020202020204" pitchFamily="34" charset="0"/>
              <a:buNone/>
              <a:tabLst/>
              <a:defRPr sz="1600" kern="1200">
                <a:solidFill>
                  <a:schemeClr val="tx1"/>
                </a:solidFill>
                <a:latin typeface="+mn-lt"/>
                <a:ea typeface="+mn-ea"/>
                <a:cs typeface="+mn-cs"/>
              </a:defRPr>
            </a:lvl2pPr>
            <a:lvl3pPr marL="0" indent="0" algn="l" defTabSz="914400" rtl="0" eaLnBrk="1" latinLnBrk="0" hangingPunct="1">
              <a:lnSpc>
                <a:spcPct val="90000"/>
              </a:lnSpc>
              <a:spcBef>
                <a:spcPts val="600"/>
              </a:spcBef>
              <a:spcAft>
                <a:spcPts val="600"/>
              </a:spcAft>
              <a:buClr>
                <a:schemeClr val="tx2"/>
              </a:buClr>
              <a:buFontTx/>
              <a:buNone/>
              <a:defRPr sz="20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2"/>
                </a:solidFill>
                <a:latin typeface="+mj-lt"/>
                <a:ea typeface="+mn-ea"/>
                <a:cs typeface="+mn-cs"/>
              </a:defRPr>
            </a:lvl4pPr>
            <a:lvl5pPr marL="0" indent="0" algn="l" defTabSz="914400" rtl="0" eaLnBrk="1" latinLnBrk="0" hangingPunct="1">
              <a:lnSpc>
                <a:spcPct val="90000"/>
              </a:lnSpc>
              <a:spcBef>
                <a:spcPts val="600"/>
              </a:spcBef>
              <a:spcAft>
                <a:spcPts val="600"/>
              </a:spcAft>
              <a:buFont typeface="Aptos" panose="020B0004020202020204" pitchFamily="34" charset="0"/>
              <a:buNone/>
              <a:defRPr sz="2000" b="1" kern="1200">
                <a:solidFill>
                  <a:schemeClr val="accent4"/>
                </a:solidFill>
                <a:latin typeface="+mj-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ptos" panose="020B0004020202020204" pitchFamily="34" charset="0"/>
              <a:buNone/>
              <a:defRPr sz="2000" b="1" i="0" kern="1200" cap="none" baseline="0">
                <a:solidFill>
                  <a:schemeClr val="accent5"/>
                </a:solidFill>
                <a:latin typeface="+mj-lt"/>
                <a:ea typeface="+mn-ea"/>
                <a:cs typeface="+mn-cs"/>
              </a:defRPr>
            </a:lvl6pPr>
            <a:lvl7pPr marL="0" indent="0" algn="l" defTabSz="914400" rtl="0" eaLnBrk="1" latinLnBrk="0" hangingPunct="1">
              <a:lnSpc>
                <a:spcPct val="90000"/>
              </a:lnSpc>
              <a:spcBef>
                <a:spcPts val="600"/>
              </a:spcBef>
              <a:spcAft>
                <a:spcPts val="600"/>
              </a:spcAft>
              <a:buClr>
                <a:schemeClr val="tx2"/>
              </a:buClr>
              <a:buFontTx/>
              <a:buNone/>
              <a:tabLst/>
              <a:defRPr sz="1400" b="0" kern="1200">
                <a:solidFill>
                  <a:schemeClr val="tx1"/>
                </a:solidFill>
                <a:latin typeface="+mn-lt"/>
                <a:ea typeface="+mn-ea"/>
                <a:cs typeface="+mn-cs"/>
              </a:defRPr>
            </a:lvl7pPr>
            <a:lvl8pPr marL="0" indent="0" algn="l" defTabSz="914400" rtl="0" eaLnBrk="1" latinLnBrk="0" hangingPunct="1">
              <a:lnSpc>
                <a:spcPct val="90000"/>
              </a:lnSpc>
              <a:spcBef>
                <a:spcPts val="600"/>
              </a:spcBef>
              <a:spcAft>
                <a:spcPts val="600"/>
              </a:spcAft>
              <a:buClr>
                <a:schemeClr val="tx2"/>
              </a:buClr>
              <a:buFontTx/>
              <a:buNone/>
              <a:defRPr sz="1800" b="0" kern="1200">
                <a:solidFill>
                  <a:schemeClr val="tx1"/>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tx2"/>
              </a:buClr>
              <a:buFontTx/>
              <a:buNone/>
              <a:tabLst/>
              <a:defRPr sz="1600" i="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600"/>
              </a:spcBef>
              <a:spcAft>
                <a:spcPts val="600"/>
              </a:spcAft>
              <a:buClr>
                <a:srgbClr val="E7303A"/>
              </a:buClr>
              <a:buSzPct val="100000"/>
              <a:buFontTx/>
              <a:buNone/>
              <a:tabLst/>
              <a:defRPr/>
            </a:pPr>
            <a:r>
              <a:rPr kumimoji="0" lang="en-GB" sz="100" b="0" i="0" u="none" strike="noStrike" kern="1200" cap="none" spc="0" normalizeH="0" baseline="0" noProof="0" dirty="0">
                <a:ln>
                  <a:noFill/>
                </a:ln>
                <a:solidFill>
                  <a:prstClr val="black"/>
                </a:solidFill>
                <a:effectLst/>
                <a:uLnTx/>
                <a:uFillTx/>
                <a:latin typeface="+mj-lt"/>
                <a:ea typeface="+mn-ea"/>
                <a:cs typeface="+mn-cs"/>
              </a:rPr>
              <a:t> </a:t>
            </a:r>
          </a:p>
        </p:txBody>
      </p:sp>
    </p:spTree>
    <p:extLst>
      <p:ext uri="{BB962C8B-B14F-4D97-AF65-F5344CB8AC3E}">
        <p14:creationId xmlns:p14="http://schemas.microsoft.com/office/powerpoint/2010/main" val="3056554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7C221C3-8175-2FA6-C800-CD99BA82BB30}"/>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F6D0CABD-9FED-75EF-4907-7D2788E81780}"/>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DFC2C731-71F2-5400-3B5D-7B41DFD7EECF}"/>
              </a:ext>
            </a:extLst>
          </p:cNvPr>
          <p:cNvSpPr>
            <a:spLocks noGrp="1"/>
          </p:cNvSpPr>
          <p:nvPr>
            <p:ph type="title"/>
          </p:nvPr>
        </p:nvSpPr>
        <p:spPr/>
        <p:txBody>
          <a:bodyPr/>
          <a:lstStyle/>
          <a:p>
            <a:r>
              <a:rPr lang="nl-NL" dirty="0"/>
              <a:t>Proces overzicht</a:t>
            </a:r>
          </a:p>
        </p:txBody>
      </p:sp>
      <p:cxnSp>
        <p:nvCxnSpPr>
          <p:cNvPr id="5" name="Straight Arrow Connector 17">
            <a:extLst>
              <a:ext uri="{FF2B5EF4-FFF2-40B4-BE49-F238E27FC236}">
                <a16:creationId xmlns:a16="http://schemas.microsoft.com/office/drawing/2014/main" id="{A21C033E-93A1-1632-9DAA-9A67C2FE3F24}"/>
              </a:ext>
            </a:extLst>
          </p:cNvPr>
          <p:cNvCxnSpPr>
            <a:cxnSpLocks/>
            <a:endCxn id="8" idx="1"/>
          </p:cNvCxnSpPr>
          <p:nvPr/>
        </p:nvCxnSpPr>
        <p:spPr>
          <a:xfrm flipV="1">
            <a:off x="2437264" y="3999645"/>
            <a:ext cx="774886" cy="4155"/>
          </a:xfrm>
          <a:prstGeom prst="straightConnector1">
            <a:avLst/>
          </a:prstGeom>
          <a:ln>
            <a:tailEnd type="triangle"/>
          </a:ln>
        </p:spPr>
        <p:style>
          <a:lnRef idx="1">
            <a:schemeClr val="accent1"/>
          </a:lnRef>
          <a:fillRef idx="2">
            <a:schemeClr val="accent1"/>
          </a:fillRef>
          <a:effectRef idx="1">
            <a:schemeClr val="accent1"/>
          </a:effectRef>
          <a:fontRef idx="minor">
            <a:schemeClr val="dk1"/>
          </a:fontRef>
        </p:style>
      </p:cxnSp>
      <p:cxnSp>
        <p:nvCxnSpPr>
          <p:cNvPr id="6" name="Straight Arrow Connector 34">
            <a:extLst>
              <a:ext uri="{FF2B5EF4-FFF2-40B4-BE49-F238E27FC236}">
                <a16:creationId xmlns:a16="http://schemas.microsoft.com/office/drawing/2014/main" id="{8C4ED5A2-65AA-B546-5BCF-9ECD6EB3EE43}"/>
              </a:ext>
            </a:extLst>
          </p:cNvPr>
          <p:cNvCxnSpPr>
            <a:cxnSpLocks/>
          </p:cNvCxnSpPr>
          <p:nvPr/>
        </p:nvCxnSpPr>
        <p:spPr>
          <a:xfrm flipV="1">
            <a:off x="2437264" y="4984529"/>
            <a:ext cx="1791228" cy="4156"/>
          </a:xfrm>
          <a:prstGeom prst="straightConnector1">
            <a:avLst/>
          </a:prstGeom>
          <a:ln>
            <a:tailEnd type="triangle"/>
          </a:ln>
        </p:spPr>
        <p:style>
          <a:lnRef idx="1">
            <a:schemeClr val="accent1"/>
          </a:lnRef>
          <a:fillRef idx="2">
            <a:schemeClr val="accent1"/>
          </a:fillRef>
          <a:effectRef idx="1">
            <a:schemeClr val="accent1"/>
          </a:effectRef>
          <a:fontRef idx="minor">
            <a:schemeClr val="dk1"/>
          </a:fontRef>
        </p:style>
      </p:cxnSp>
      <p:sp>
        <p:nvSpPr>
          <p:cNvPr id="7" name="TextBox 13">
            <a:hlinkClick r:id="rId2" action="ppaction://hlinksldjump"/>
            <a:extLst>
              <a:ext uri="{FF2B5EF4-FFF2-40B4-BE49-F238E27FC236}">
                <a16:creationId xmlns:a16="http://schemas.microsoft.com/office/drawing/2014/main" id="{7C6FF1FE-33C6-BB86-C066-5F79853906A1}"/>
              </a:ext>
            </a:extLst>
          </p:cNvPr>
          <p:cNvSpPr txBox="1"/>
          <p:nvPr/>
        </p:nvSpPr>
        <p:spPr>
          <a:xfrm>
            <a:off x="1148629" y="3567747"/>
            <a:ext cx="1289560" cy="1938992"/>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a:p>
          <a:p>
            <a:endParaRPr lang="nl-NL"/>
          </a:p>
          <a:p>
            <a:r>
              <a:rPr lang="nl-NL" b="1">
                <a:solidFill>
                  <a:schemeClr val="tx1"/>
                </a:solidFill>
              </a:rPr>
              <a:t>Proces 1 </a:t>
            </a:r>
          </a:p>
          <a:p>
            <a:r>
              <a:rPr lang="nl-NL">
                <a:solidFill>
                  <a:schemeClr val="tx1"/>
                </a:solidFill>
              </a:rPr>
              <a:t>Bepalen inkoopadvies</a:t>
            </a:r>
          </a:p>
          <a:p>
            <a:endParaRPr lang="nl-NL">
              <a:solidFill>
                <a:schemeClr val="tx1"/>
              </a:solidFill>
            </a:endParaRPr>
          </a:p>
          <a:p>
            <a:endParaRPr lang="nl-NL"/>
          </a:p>
          <a:p>
            <a:endParaRPr lang="nl-NL"/>
          </a:p>
          <a:p>
            <a:endParaRPr lang="nl-NL"/>
          </a:p>
        </p:txBody>
      </p:sp>
      <p:sp>
        <p:nvSpPr>
          <p:cNvPr id="8" name="TextBox 7">
            <a:hlinkClick r:id="rId3" action="ppaction://hlinksldjump"/>
            <a:extLst>
              <a:ext uri="{FF2B5EF4-FFF2-40B4-BE49-F238E27FC236}">
                <a16:creationId xmlns:a16="http://schemas.microsoft.com/office/drawing/2014/main" id="{60F4F4BA-75FA-D98F-6135-CD4C57F7090E}"/>
              </a:ext>
            </a:extLst>
          </p:cNvPr>
          <p:cNvSpPr txBox="1"/>
          <p:nvPr/>
        </p:nvSpPr>
        <p:spPr>
          <a:xfrm>
            <a:off x="3212150" y="3568758"/>
            <a:ext cx="1850354" cy="86177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a:solidFill>
                <a:schemeClr val="tx1"/>
              </a:solidFill>
            </a:endParaRPr>
          </a:p>
          <a:p>
            <a:r>
              <a:rPr lang="nl-NL" b="1">
                <a:solidFill>
                  <a:schemeClr val="tx1"/>
                </a:solidFill>
              </a:rPr>
              <a:t>Proces 2 </a:t>
            </a:r>
          </a:p>
          <a:p>
            <a:r>
              <a:rPr lang="nl-NL">
                <a:solidFill>
                  <a:schemeClr val="tx1"/>
                </a:solidFill>
              </a:rPr>
              <a:t>Uitvoeren MVO of EA</a:t>
            </a:r>
          </a:p>
          <a:p>
            <a:endParaRPr lang="nl-NL">
              <a:solidFill>
                <a:schemeClr val="tx1"/>
              </a:solidFill>
            </a:endParaRPr>
          </a:p>
        </p:txBody>
      </p:sp>
      <p:sp>
        <p:nvSpPr>
          <p:cNvPr id="9" name="TextBox 8">
            <a:hlinkClick r:id="rId4" action="ppaction://hlinksldjump"/>
            <a:extLst>
              <a:ext uri="{FF2B5EF4-FFF2-40B4-BE49-F238E27FC236}">
                <a16:creationId xmlns:a16="http://schemas.microsoft.com/office/drawing/2014/main" id="{CFE34907-14A9-AF28-D713-696682B99BDE}"/>
              </a:ext>
            </a:extLst>
          </p:cNvPr>
          <p:cNvSpPr txBox="1"/>
          <p:nvPr/>
        </p:nvSpPr>
        <p:spPr>
          <a:xfrm>
            <a:off x="4228492" y="4598798"/>
            <a:ext cx="1841416" cy="86177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a:solidFill>
                <a:schemeClr val="tx1"/>
              </a:solidFill>
            </a:endParaRPr>
          </a:p>
          <a:p>
            <a:r>
              <a:rPr lang="nl-NL" b="1">
                <a:solidFill>
                  <a:schemeClr val="tx1"/>
                </a:solidFill>
              </a:rPr>
              <a:t>Proces 3 </a:t>
            </a:r>
          </a:p>
          <a:p>
            <a:r>
              <a:rPr lang="nl-NL">
                <a:solidFill>
                  <a:schemeClr val="tx1"/>
                </a:solidFill>
              </a:rPr>
              <a:t>Uitvoeren EVO</a:t>
            </a:r>
          </a:p>
          <a:p>
            <a:endParaRPr lang="nl-NL">
              <a:solidFill>
                <a:schemeClr val="tx1"/>
              </a:solidFill>
            </a:endParaRPr>
          </a:p>
        </p:txBody>
      </p:sp>
      <p:cxnSp>
        <p:nvCxnSpPr>
          <p:cNvPr id="10" name="Straight Arrow Connector 49">
            <a:extLst>
              <a:ext uri="{FF2B5EF4-FFF2-40B4-BE49-F238E27FC236}">
                <a16:creationId xmlns:a16="http://schemas.microsoft.com/office/drawing/2014/main" id="{8FB478C0-4D70-144C-92E9-7656B36FB73D}"/>
              </a:ext>
            </a:extLst>
          </p:cNvPr>
          <p:cNvCxnSpPr>
            <a:cxnSpLocks/>
          </p:cNvCxnSpPr>
          <p:nvPr/>
        </p:nvCxnSpPr>
        <p:spPr>
          <a:xfrm>
            <a:off x="4486550" y="3027126"/>
            <a:ext cx="0" cy="505710"/>
          </a:xfrm>
          <a:prstGeom prst="straightConnector1">
            <a:avLst/>
          </a:prstGeom>
          <a:ln>
            <a:headEnd type="triangle"/>
            <a:tailEnd type="triangle"/>
          </a:ln>
        </p:spPr>
        <p:style>
          <a:lnRef idx="1">
            <a:schemeClr val="accent1"/>
          </a:lnRef>
          <a:fillRef idx="2">
            <a:schemeClr val="accent1"/>
          </a:fillRef>
          <a:effectRef idx="1">
            <a:schemeClr val="accent1"/>
          </a:effectRef>
          <a:fontRef idx="minor">
            <a:schemeClr val="dk1"/>
          </a:fontRef>
        </p:style>
      </p:cxnSp>
      <p:sp>
        <p:nvSpPr>
          <p:cNvPr id="11" name="TextBox 81">
            <a:hlinkClick r:id="rId5" action="ppaction://hlinksldjump"/>
            <a:extLst>
              <a:ext uri="{FF2B5EF4-FFF2-40B4-BE49-F238E27FC236}">
                <a16:creationId xmlns:a16="http://schemas.microsoft.com/office/drawing/2014/main" id="{C029CB14-5202-E8EE-CD88-BEF0096F0333}"/>
              </a:ext>
            </a:extLst>
          </p:cNvPr>
          <p:cNvSpPr txBox="1"/>
          <p:nvPr/>
        </p:nvSpPr>
        <p:spPr>
          <a:xfrm>
            <a:off x="2733677" y="1942225"/>
            <a:ext cx="3562343" cy="1077218"/>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a:solidFill>
                <a:schemeClr val="tx1"/>
              </a:solidFill>
            </a:endParaRPr>
          </a:p>
          <a:p>
            <a:r>
              <a:rPr lang="nl-NL" b="1">
                <a:solidFill>
                  <a:schemeClr val="tx1"/>
                </a:solidFill>
              </a:rPr>
              <a:t>Proces 4 </a:t>
            </a:r>
          </a:p>
          <a:p>
            <a:r>
              <a:rPr lang="nl-NL">
                <a:solidFill>
                  <a:schemeClr val="tx1"/>
                </a:solidFill>
              </a:rPr>
              <a:t>Opstellen en aanleveren  </a:t>
            </a:r>
          </a:p>
          <a:p>
            <a:r>
              <a:rPr lang="nl-NL">
                <a:solidFill>
                  <a:schemeClr val="tx1"/>
                </a:solidFill>
              </a:rPr>
              <a:t>SLA en DAP</a:t>
            </a:r>
          </a:p>
          <a:p>
            <a:endParaRPr lang="nl-NL">
              <a:solidFill>
                <a:schemeClr val="tx1"/>
              </a:solidFill>
            </a:endParaRPr>
          </a:p>
        </p:txBody>
      </p:sp>
      <p:cxnSp>
        <p:nvCxnSpPr>
          <p:cNvPr id="12" name="Straight Arrow Connector 50">
            <a:extLst>
              <a:ext uri="{FF2B5EF4-FFF2-40B4-BE49-F238E27FC236}">
                <a16:creationId xmlns:a16="http://schemas.microsoft.com/office/drawing/2014/main" id="{D19B2690-74A4-8FEC-85AB-87D976661B85}"/>
              </a:ext>
            </a:extLst>
          </p:cNvPr>
          <p:cNvCxnSpPr>
            <a:cxnSpLocks/>
          </p:cNvCxnSpPr>
          <p:nvPr/>
        </p:nvCxnSpPr>
        <p:spPr>
          <a:xfrm>
            <a:off x="5647022" y="3051764"/>
            <a:ext cx="0" cy="1547034"/>
          </a:xfrm>
          <a:prstGeom prst="straightConnector1">
            <a:avLst/>
          </a:prstGeom>
          <a:ln>
            <a:headEnd type="triangle"/>
            <a:tailEnd type="triangle"/>
          </a:ln>
        </p:spPr>
        <p:style>
          <a:lnRef idx="1">
            <a:schemeClr val="accent1"/>
          </a:lnRef>
          <a:fillRef idx="2">
            <a:schemeClr val="accent1"/>
          </a:fillRef>
          <a:effectRef idx="1">
            <a:schemeClr val="accent1"/>
          </a:effectRef>
          <a:fontRef idx="minor">
            <a:schemeClr val="dk1"/>
          </a:fontRef>
        </p:style>
      </p:cxnSp>
      <p:cxnSp>
        <p:nvCxnSpPr>
          <p:cNvPr id="13" name="Straight Arrow Connector 52">
            <a:extLst>
              <a:ext uri="{FF2B5EF4-FFF2-40B4-BE49-F238E27FC236}">
                <a16:creationId xmlns:a16="http://schemas.microsoft.com/office/drawing/2014/main" id="{5575267F-A3A6-8D8F-2F88-FA63EEBC85A1}"/>
              </a:ext>
            </a:extLst>
          </p:cNvPr>
          <p:cNvCxnSpPr>
            <a:cxnSpLocks/>
          </p:cNvCxnSpPr>
          <p:nvPr/>
        </p:nvCxnSpPr>
        <p:spPr>
          <a:xfrm>
            <a:off x="5062504" y="4124386"/>
            <a:ext cx="2403246" cy="0"/>
          </a:xfrm>
          <a:prstGeom prst="straightConnector1">
            <a:avLst/>
          </a:prstGeom>
          <a:ln>
            <a:tailEnd type="triangle"/>
          </a:ln>
        </p:spPr>
        <p:style>
          <a:lnRef idx="1">
            <a:schemeClr val="accent1"/>
          </a:lnRef>
          <a:fillRef idx="2">
            <a:schemeClr val="accent1"/>
          </a:fillRef>
          <a:effectRef idx="1">
            <a:schemeClr val="accent1"/>
          </a:effectRef>
          <a:fontRef idx="minor">
            <a:schemeClr val="dk1"/>
          </a:fontRef>
        </p:style>
      </p:cxnSp>
      <p:cxnSp>
        <p:nvCxnSpPr>
          <p:cNvPr id="14" name="Straight Connector 54">
            <a:extLst>
              <a:ext uri="{FF2B5EF4-FFF2-40B4-BE49-F238E27FC236}">
                <a16:creationId xmlns:a16="http://schemas.microsoft.com/office/drawing/2014/main" id="{0AEF5714-6014-8630-39DD-3529AC4689AE}"/>
              </a:ext>
            </a:extLst>
          </p:cNvPr>
          <p:cNvCxnSpPr>
            <a:cxnSpLocks/>
          </p:cNvCxnSpPr>
          <p:nvPr/>
        </p:nvCxnSpPr>
        <p:spPr>
          <a:xfrm>
            <a:off x="6046782" y="4984529"/>
            <a:ext cx="1404131" cy="4156"/>
          </a:xfrm>
          <a:prstGeom prst="line">
            <a:avLst/>
          </a:prstGeom>
          <a:ln>
            <a:tailEnd type="triangle"/>
          </a:ln>
        </p:spPr>
        <p:style>
          <a:lnRef idx="1">
            <a:schemeClr val="accent1"/>
          </a:lnRef>
          <a:fillRef idx="2">
            <a:schemeClr val="accent1"/>
          </a:fillRef>
          <a:effectRef idx="1">
            <a:schemeClr val="accent1"/>
          </a:effectRef>
          <a:fontRef idx="minor">
            <a:schemeClr val="dk1"/>
          </a:fontRef>
        </p:style>
      </p:cxnSp>
      <p:sp>
        <p:nvSpPr>
          <p:cNvPr id="15" name="TextBox 35">
            <a:hlinkClick r:id="rId6" action="ppaction://hlinksldjump"/>
            <a:extLst>
              <a:ext uri="{FF2B5EF4-FFF2-40B4-BE49-F238E27FC236}">
                <a16:creationId xmlns:a16="http://schemas.microsoft.com/office/drawing/2014/main" id="{E13D2A1D-3A38-5944-01EF-C735089F0A84}"/>
              </a:ext>
            </a:extLst>
          </p:cNvPr>
          <p:cNvSpPr txBox="1"/>
          <p:nvPr/>
        </p:nvSpPr>
        <p:spPr>
          <a:xfrm>
            <a:off x="10100468" y="3614925"/>
            <a:ext cx="1642731" cy="1508105"/>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b="1">
              <a:solidFill>
                <a:schemeClr val="tx1"/>
              </a:solidFill>
            </a:endParaRPr>
          </a:p>
          <a:p>
            <a:r>
              <a:rPr lang="nl-NL" b="1">
                <a:solidFill>
                  <a:schemeClr val="tx1"/>
                </a:solidFill>
              </a:rPr>
              <a:t>Proces 8 </a:t>
            </a:r>
          </a:p>
          <a:p>
            <a:r>
              <a:rPr lang="nl-NL">
                <a:solidFill>
                  <a:schemeClr val="tx1"/>
                </a:solidFill>
              </a:rPr>
              <a:t>Verlengen of  opzeggen contract</a:t>
            </a:r>
          </a:p>
          <a:p>
            <a:endParaRPr lang="nl-NL">
              <a:solidFill>
                <a:schemeClr val="tx1"/>
              </a:solidFill>
            </a:endParaRPr>
          </a:p>
          <a:p>
            <a:endParaRPr lang="nl-NL">
              <a:solidFill>
                <a:schemeClr val="tx1"/>
              </a:solidFill>
            </a:endParaRPr>
          </a:p>
        </p:txBody>
      </p:sp>
      <p:sp>
        <p:nvSpPr>
          <p:cNvPr id="16" name="TextBox 36">
            <a:hlinkClick r:id="rId7" action="ppaction://hlinksldjump"/>
            <a:extLst>
              <a:ext uri="{FF2B5EF4-FFF2-40B4-BE49-F238E27FC236}">
                <a16:creationId xmlns:a16="http://schemas.microsoft.com/office/drawing/2014/main" id="{DC7FE147-F049-01C0-1AFE-935F2A193B17}"/>
              </a:ext>
            </a:extLst>
          </p:cNvPr>
          <p:cNvSpPr txBox="1"/>
          <p:nvPr/>
        </p:nvSpPr>
        <p:spPr>
          <a:xfrm>
            <a:off x="7362827" y="3632848"/>
            <a:ext cx="2147497" cy="79768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r>
              <a:rPr lang="nl-NL" b="1" dirty="0">
                <a:solidFill>
                  <a:schemeClr val="tx1"/>
                </a:solidFill>
              </a:rPr>
              <a:t>Proces 5 </a:t>
            </a:r>
          </a:p>
          <a:p>
            <a:r>
              <a:rPr lang="nl-NL" dirty="0">
                <a:solidFill>
                  <a:schemeClr val="tx1"/>
                </a:solidFill>
              </a:rPr>
              <a:t>5A. SLA management</a:t>
            </a:r>
          </a:p>
        </p:txBody>
      </p:sp>
      <p:cxnSp>
        <p:nvCxnSpPr>
          <p:cNvPr id="17" name="Straight Arrow Connector 12">
            <a:extLst>
              <a:ext uri="{FF2B5EF4-FFF2-40B4-BE49-F238E27FC236}">
                <a16:creationId xmlns:a16="http://schemas.microsoft.com/office/drawing/2014/main" id="{406F9C14-F863-697B-C656-A171BE276F2B}"/>
              </a:ext>
            </a:extLst>
          </p:cNvPr>
          <p:cNvCxnSpPr>
            <a:cxnSpLocks/>
          </p:cNvCxnSpPr>
          <p:nvPr/>
        </p:nvCxnSpPr>
        <p:spPr>
          <a:xfrm>
            <a:off x="9526881" y="4193743"/>
            <a:ext cx="557030" cy="0"/>
          </a:xfrm>
          <a:prstGeom prst="straightConnector1">
            <a:avLst/>
          </a:prstGeom>
          <a:ln>
            <a:tailEnd type="triangle"/>
          </a:ln>
        </p:spPr>
        <p:style>
          <a:lnRef idx="1">
            <a:schemeClr val="accent1"/>
          </a:lnRef>
          <a:fillRef idx="2">
            <a:schemeClr val="accent1"/>
          </a:fillRef>
          <a:effectRef idx="1">
            <a:schemeClr val="accent1"/>
          </a:effectRef>
          <a:fontRef idx="minor">
            <a:schemeClr val="dk1"/>
          </a:fontRef>
        </p:style>
      </p:cxnSp>
      <p:cxnSp>
        <p:nvCxnSpPr>
          <p:cNvPr id="18" name="Straight Arrow Connector 28">
            <a:extLst>
              <a:ext uri="{FF2B5EF4-FFF2-40B4-BE49-F238E27FC236}">
                <a16:creationId xmlns:a16="http://schemas.microsoft.com/office/drawing/2014/main" id="{BE033D6A-3AFA-9F93-0DEE-207AB576C019}"/>
              </a:ext>
            </a:extLst>
          </p:cNvPr>
          <p:cNvCxnSpPr>
            <a:cxnSpLocks/>
          </p:cNvCxnSpPr>
          <p:nvPr/>
        </p:nvCxnSpPr>
        <p:spPr>
          <a:xfrm>
            <a:off x="9536406" y="5023720"/>
            <a:ext cx="555378" cy="0"/>
          </a:xfrm>
          <a:prstGeom prst="straightConnector1">
            <a:avLst/>
          </a:prstGeom>
          <a:ln>
            <a:tailEnd type="triangle"/>
          </a:ln>
        </p:spPr>
        <p:style>
          <a:lnRef idx="1">
            <a:schemeClr val="accent1"/>
          </a:lnRef>
          <a:fillRef idx="2">
            <a:schemeClr val="accent1"/>
          </a:fillRef>
          <a:effectRef idx="1">
            <a:schemeClr val="accent1"/>
          </a:effectRef>
          <a:fontRef idx="minor">
            <a:schemeClr val="dk1"/>
          </a:fontRef>
        </p:style>
      </p:cxnSp>
      <p:sp>
        <p:nvSpPr>
          <p:cNvPr id="19" name="TextBox 1">
            <a:hlinkClick r:id="rId8" action="ppaction://hlinksldjump"/>
            <a:extLst>
              <a:ext uri="{FF2B5EF4-FFF2-40B4-BE49-F238E27FC236}">
                <a16:creationId xmlns:a16="http://schemas.microsoft.com/office/drawing/2014/main" id="{ABAFB25B-541E-D925-4CF0-9F73E1A1A5B2}"/>
              </a:ext>
            </a:extLst>
          </p:cNvPr>
          <p:cNvSpPr txBox="1"/>
          <p:nvPr/>
        </p:nvSpPr>
        <p:spPr>
          <a:xfrm>
            <a:off x="7465750" y="5696545"/>
            <a:ext cx="2072364" cy="1077218"/>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a:solidFill>
                <a:schemeClr val="tx1"/>
              </a:solidFill>
            </a:endParaRPr>
          </a:p>
          <a:p>
            <a:r>
              <a:rPr lang="nl-NL" b="1">
                <a:solidFill>
                  <a:schemeClr val="tx1"/>
                </a:solidFill>
              </a:rPr>
              <a:t>Proces 7 </a:t>
            </a:r>
          </a:p>
          <a:p>
            <a:r>
              <a:rPr lang="nl-NL">
                <a:solidFill>
                  <a:schemeClr val="tx1"/>
                </a:solidFill>
              </a:rPr>
              <a:t>Beheer certificeringen</a:t>
            </a:r>
          </a:p>
          <a:p>
            <a:r>
              <a:rPr lang="nl-NL">
                <a:solidFill>
                  <a:schemeClr val="tx1"/>
                </a:solidFill>
              </a:rPr>
              <a:t>leveranciers</a:t>
            </a:r>
          </a:p>
          <a:p>
            <a:endParaRPr lang="nl-NL">
              <a:solidFill>
                <a:schemeClr val="tx1"/>
              </a:solidFill>
            </a:endParaRPr>
          </a:p>
        </p:txBody>
      </p:sp>
      <p:cxnSp>
        <p:nvCxnSpPr>
          <p:cNvPr id="20" name="Straight Arrow Connector 3">
            <a:extLst>
              <a:ext uri="{FF2B5EF4-FFF2-40B4-BE49-F238E27FC236}">
                <a16:creationId xmlns:a16="http://schemas.microsoft.com/office/drawing/2014/main" id="{287490DA-AA1D-816B-18EC-158CB8A34F8E}"/>
              </a:ext>
            </a:extLst>
          </p:cNvPr>
          <p:cNvCxnSpPr>
            <a:cxnSpLocks/>
          </p:cNvCxnSpPr>
          <p:nvPr/>
        </p:nvCxnSpPr>
        <p:spPr>
          <a:xfrm>
            <a:off x="8512092" y="5230752"/>
            <a:ext cx="0" cy="388849"/>
          </a:xfrm>
          <a:prstGeom prst="straightConnector1">
            <a:avLst/>
          </a:prstGeom>
          <a:ln>
            <a:headEnd type="triangle"/>
            <a:tailEnd type="triangle"/>
          </a:ln>
        </p:spPr>
        <p:style>
          <a:lnRef idx="1">
            <a:schemeClr val="accent1"/>
          </a:lnRef>
          <a:fillRef idx="2">
            <a:schemeClr val="accent1"/>
          </a:fillRef>
          <a:effectRef idx="1">
            <a:schemeClr val="accent1"/>
          </a:effectRef>
          <a:fontRef idx="minor">
            <a:schemeClr val="dk1"/>
          </a:fontRef>
        </p:style>
      </p:cxnSp>
      <p:sp>
        <p:nvSpPr>
          <p:cNvPr id="21" name="TextBox 4">
            <a:hlinkClick r:id="rId9" action="ppaction://hlinksldjump"/>
            <a:extLst>
              <a:ext uri="{FF2B5EF4-FFF2-40B4-BE49-F238E27FC236}">
                <a16:creationId xmlns:a16="http://schemas.microsoft.com/office/drawing/2014/main" id="{91E03996-37E5-AD02-6D84-F50EB150E3F5}"/>
              </a:ext>
            </a:extLst>
          </p:cNvPr>
          <p:cNvSpPr txBox="1"/>
          <p:nvPr/>
        </p:nvSpPr>
        <p:spPr>
          <a:xfrm>
            <a:off x="7360334" y="1942225"/>
            <a:ext cx="2147497" cy="1077218"/>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endParaRPr lang="nl-NL" dirty="0">
              <a:solidFill>
                <a:schemeClr val="tx1"/>
              </a:solidFill>
            </a:endParaRPr>
          </a:p>
          <a:p>
            <a:r>
              <a:rPr lang="nl-NL" b="1" dirty="0">
                <a:solidFill>
                  <a:schemeClr val="tx1"/>
                </a:solidFill>
              </a:rPr>
              <a:t>Proces 6</a:t>
            </a:r>
          </a:p>
          <a:p>
            <a:r>
              <a:rPr lang="nl-NL" dirty="0">
                <a:solidFill>
                  <a:schemeClr val="tx1"/>
                </a:solidFill>
              </a:rPr>
              <a:t>Risicobeheer </a:t>
            </a:r>
          </a:p>
          <a:p>
            <a:r>
              <a:rPr lang="nl-NL" dirty="0">
                <a:solidFill>
                  <a:schemeClr val="tx1"/>
                </a:solidFill>
              </a:rPr>
              <a:t>leveranciers</a:t>
            </a:r>
          </a:p>
          <a:p>
            <a:endParaRPr lang="nl-NL" dirty="0">
              <a:solidFill>
                <a:schemeClr val="tx1"/>
              </a:solidFill>
            </a:endParaRPr>
          </a:p>
        </p:txBody>
      </p:sp>
      <p:cxnSp>
        <p:nvCxnSpPr>
          <p:cNvPr id="22" name="Straight Arrow Connector 10">
            <a:extLst>
              <a:ext uri="{FF2B5EF4-FFF2-40B4-BE49-F238E27FC236}">
                <a16:creationId xmlns:a16="http://schemas.microsoft.com/office/drawing/2014/main" id="{2EA968FD-3941-D813-2D10-36C8839F4F1E}"/>
              </a:ext>
            </a:extLst>
          </p:cNvPr>
          <p:cNvCxnSpPr>
            <a:cxnSpLocks/>
            <a:stCxn id="21" idx="2"/>
            <a:endCxn id="16" idx="0"/>
          </p:cNvCxnSpPr>
          <p:nvPr/>
        </p:nvCxnSpPr>
        <p:spPr>
          <a:xfrm>
            <a:off x="8434083" y="3019443"/>
            <a:ext cx="2493" cy="613405"/>
          </a:xfrm>
          <a:prstGeom prst="straightConnector1">
            <a:avLst/>
          </a:prstGeom>
          <a:ln>
            <a:headEnd type="triangle"/>
            <a:tailEnd type="triangle"/>
          </a:ln>
        </p:spPr>
        <p:style>
          <a:lnRef idx="1">
            <a:schemeClr val="accent1"/>
          </a:lnRef>
          <a:fillRef idx="2">
            <a:schemeClr val="accent1"/>
          </a:fillRef>
          <a:effectRef idx="1">
            <a:schemeClr val="accent1"/>
          </a:effectRef>
          <a:fontRef idx="minor">
            <a:schemeClr val="dk1"/>
          </a:fontRef>
        </p:style>
      </p:cxnSp>
      <p:sp>
        <p:nvSpPr>
          <p:cNvPr id="23" name="TextBox 5">
            <a:extLst>
              <a:ext uri="{FF2B5EF4-FFF2-40B4-BE49-F238E27FC236}">
                <a16:creationId xmlns:a16="http://schemas.microsoft.com/office/drawing/2014/main" id="{C88761B5-D064-18D7-98E0-1C8B75828791}"/>
              </a:ext>
            </a:extLst>
          </p:cNvPr>
          <p:cNvSpPr txBox="1"/>
          <p:nvPr/>
        </p:nvSpPr>
        <p:spPr>
          <a:xfrm>
            <a:off x="457200" y="1360974"/>
            <a:ext cx="2902688" cy="215444"/>
          </a:xfrm>
          <a:prstGeom prst="rect">
            <a:avLst/>
          </a:prstGeom>
          <a:noFill/>
        </p:spPr>
        <p:txBody>
          <a:bodyPr wrap="square" lIns="0" tIns="0" rIns="0" bIns="0" rtlCol="0">
            <a:spAutoFit/>
          </a:bodyPr>
          <a:lstStyle/>
          <a:p>
            <a:r>
              <a:rPr lang="en-US" sz="1400" dirty="0" err="1">
                <a:solidFill>
                  <a:schemeClr val="bg1">
                    <a:lumMod val="75000"/>
                  </a:schemeClr>
                </a:solidFill>
              </a:rPr>
              <a:t>Aanbesteden</a:t>
            </a:r>
            <a:r>
              <a:rPr lang="en-US" sz="1400" dirty="0">
                <a:solidFill>
                  <a:schemeClr val="bg1">
                    <a:lumMod val="75000"/>
                  </a:schemeClr>
                </a:solidFill>
              </a:rPr>
              <a:t> </a:t>
            </a:r>
            <a:r>
              <a:rPr lang="en-US" sz="1400" dirty="0">
                <a:solidFill>
                  <a:schemeClr val="bg1">
                    <a:lumMod val="75000"/>
                  </a:schemeClr>
                </a:solidFill>
                <a:sym typeface="Wingdings" panose="05000000000000000000" pitchFamily="2" charset="2"/>
              </a:rPr>
              <a:t></a:t>
            </a:r>
            <a:endParaRPr lang="nl-NL" sz="1400" dirty="0">
              <a:solidFill>
                <a:schemeClr val="bg1">
                  <a:lumMod val="75000"/>
                </a:schemeClr>
              </a:solidFill>
            </a:endParaRPr>
          </a:p>
        </p:txBody>
      </p:sp>
      <p:sp>
        <p:nvSpPr>
          <p:cNvPr id="24" name="TextBox 6">
            <a:extLst>
              <a:ext uri="{FF2B5EF4-FFF2-40B4-BE49-F238E27FC236}">
                <a16:creationId xmlns:a16="http://schemas.microsoft.com/office/drawing/2014/main" id="{36B84D86-C9F5-B8B3-90EC-F0663ED31874}"/>
              </a:ext>
            </a:extLst>
          </p:cNvPr>
          <p:cNvSpPr txBox="1"/>
          <p:nvPr/>
        </p:nvSpPr>
        <p:spPr>
          <a:xfrm>
            <a:off x="6911054" y="1356528"/>
            <a:ext cx="2902688" cy="215444"/>
          </a:xfrm>
          <a:prstGeom prst="rect">
            <a:avLst/>
          </a:prstGeom>
          <a:noFill/>
        </p:spPr>
        <p:txBody>
          <a:bodyPr wrap="square" lIns="0" tIns="0" rIns="0" bIns="0" rtlCol="0">
            <a:spAutoFit/>
          </a:bodyPr>
          <a:lstStyle/>
          <a:p>
            <a:r>
              <a:rPr lang="en-US" sz="1400">
                <a:solidFill>
                  <a:schemeClr val="bg1">
                    <a:lumMod val="75000"/>
                  </a:schemeClr>
                </a:solidFill>
              </a:rPr>
              <a:t>Contract en SLA management </a:t>
            </a:r>
            <a:r>
              <a:rPr lang="en-US" sz="1400">
                <a:solidFill>
                  <a:schemeClr val="bg1">
                    <a:lumMod val="75000"/>
                  </a:schemeClr>
                </a:solidFill>
                <a:sym typeface="Wingdings" panose="05000000000000000000" pitchFamily="2" charset="2"/>
              </a:rPr>
              <a:t></a:t>
            </a:r>
            <a:endParaRPr lang="nl-NL" sz="1400">
              <a:solidFill>
                <a:schemeClr val="bg1">
                  <a:lumMod val="75000"/>
                </a:schemeClr>
              </a:solidFill>
            </a:endParaRPr>
          </a:p>
        </p:txBody>
      </p:sp>
      <p:cxnSp>
        <p:nvCxnSpPr>
          <p:cNvPr id="25" name="Straight Connector 20">
            <a:extLst>
              <a:ext uri="{FF2B5EF4-FFF2-40B4-BE49-F238E27FC236}">
                <a16:creationId xmlns:a16="http://schemas.microsoft.com/office/drawing/2014/main" id="{1E4D0FAB-28E0-0FF5-2997-F34CA8A1329F}"/>
              </a:ext>
            </a:extLst>
          </p:cNvPr>
          <p:cNvCxnSpPr/>
          <p:nvPr/>
        </p:nvCxnSpPr>
        <p:spPr>
          <a:xfrm>
            <a:off x="358746" y="1634448"/>
            <a:ext cx="11539087"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6" name="TextBox 9">
            <a:extLst>
              <a:ext uri="{FF2B5EF4-FFF2-40B4-BE49-F238E27FC236}">
                <a16:creationId xmlns:a16="http://schemas.microsoft.com/office/drawing/2014/main" id="{867CFD8E-EDD7-EB07-DEE6-C229DDD6965A}"/>
              </a:ext>
            </a:extLst>
          </p:cNvPr>
          <p:cNvSpPr txBox="1"/>
          <p:nvPr/>
        </p:nvSpPr>
        <p:spPr>
          <a:xfrm rot="610310">
            <a:off x="10573410" y="1264625"/>
            <a:ext cx="1449100" cy="553998"/>
          </a:xfrm>
          <a:prstGeom prst="rect">
            <a:avLst/>
          </a:prstGeom>
          <a:solidFill>
            <a:schemeClr val="bg1"/>
          </a:solidFill>
        </p:spPr>
        <p:txBody>
          <a:bodyPr wrap="square" lIns="0" tIns="0" rIns="0" bIns="0" rtlCol="0">
            <a:spAutoFit/>
          </a:bodyPr>
          <a:lstStyle/>
          <a:p>
            <a:r>
              <a:rPr lang="en-US" sz="1200" b="1" dirty="0">
                <a:solidFill>
                  <a:srgbClr val="FF0000"/>
                </a:solidFill>
                <a:latin typeface="Bradley Hand ITC" panose="03070402050302030203" pitchFamily="66" charset="0"/>
              </a:rPr>
              <a:t>CTRL-Klik op de vlakken voor meer detail informatie!</a:t>
            </a:r>
            <a:endParaRPr lang="nl-NL" sz="1200" b="1" dirty="0">
              <a:solidFill>
                <a:srgbClr val="FF0000"/>
              </a:solidFill>
              <a:latin typeface="Bradley Hand ITC" panose="03070402050302030203" pitchFamily="66" charset="0"/>
            </a:endParaRPr>
          </a:p>
        </p:txBody>
      </p:sp>
      <p:sp>
        <p:nvSpPr>
          <p:cNvPr id="27" name="TextBox 15">
            <a:hlinkClick r:id="rId10" action="ppaction://hlinksldjump"/>
            <a:extLst>
              <a:ext uri="{FF2B5EF4-FFF2-40B4-BE49-F238E27FC236}">
                <a16:creationId xmlns:a16="http://schemas.microsoft.com/office/drawing/2014/main" id="{C3C5FFC2-4275-99B2-6DBA-59128ED6E70B}"/>
              </a:ext>
            </a:extLst>
          </p:cNvPr>
          <p:cNvSpPr txBox="1"/>
          <p:nvPr/>
        </p:nvSpPr>
        <p:spPr>
          <a:xfrm>
            <a:off x="7360334" y="4430532"/>
            <a:ext cx="2147497" cy="767575"/>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nl-NL"/>
            </a:defPPr>
            <a:lvl1pPr algn="ctr">
              <a:defRPr sz="1400">
                <a:solidFill>
                  <a:schemeClr val="bg1">
                    <a:lumMod val="50000"/>
                  </a:schemeClr>
                </a:solidFill>
              </a:defRPr>
            </a:lvl1pPr>
          </a:lstStyle>
          <a:p>
            <a:r>
              <a:rPr lang="nl-NL" dirty="0">
                <a:solidFill>
                  <a:schemeClr val="tx1"/>
                </a:solidFill>
              </a:rPr>
              <a:t>5B. Contract management</a:t>
            </a:r>
          </a:p>
        </p:txBody>
      </p:sp>
    </p:spTree>
    <p:extLst>
      <p:ext uri="{BB962C8B-B14F-4D97-AF65-F5344CB8AC3E}">
        <p14:creationId xmlns:p14="http://schemas.microsoft.com/office/powerpoint/2010/main" val="337616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69958D4-92F7-59F7-BB33-A4D529697D11}"/>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ACD73CD8-2387-1E12-E7DD-C4C4D5AD64CD}"/>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A6DE2F7A-7F6B-034D-221E-01E9E8195277}"/>
              </a:ext>
            </a:extLst>
          </p:cNvPr>
          <p:cNvSpPr>
            <a:spLocks noGrp="1"/>
          </p:cNvSpPr>
          <p:nvPr>
            <p:ph type="title"/>
          </p:nvPr>
        </p:nvSpPr>
        <p:spPr/>
        <p:txBody>
          <a:bodyPr/>
          <a:lstStyle/>
          <a:p>
            <a:r>
              <a:rPr lang="nl-NL" dirty="0"/>
              <a:t>Proces 1: Bepalen Inkoopadvies</a:t>
            </a:r>
          </a:p>
        </p:txBody>
      </p:sp>
      <p:sp>
        <p:nvSpPr>
          <p:cNvPr id="5" name="TextBox 7">
            <a:extLst>
              <a:ext uri="{FF2B5EF4-FFF2-40B4-BE49-F238E27FC236}">
                <a16:creationId xmlns:a16="http://schemas.microsoft.com/office/drawing/2014/main" id="{BFCE5B18-0E63-AACB-B4BC-763D556E1BAD}"/>
              </a:ext>
            </a:extLst>
          </p:cNvPr>
          <p:cNvSpPr txBox="1"/>
          <p:nvPr/>
        </p:nvSpPr>
        <p:spPr>
          <a:xfrm>
            <a:off x="1341014" y="1846219"/>
            <a:ext cx="3592936" cy="3108543"/>
          </a:xfrm>
          <a:prstGeom prst="rect">
            <a:avLst/>
          </a:prstGeom>
          <a:noFill/>
          <a:ln>
            <a:solidFill>
              <a:schemeClr val="bg1">
                <a:lumMod val="65000"/>
              </a:schemeClr>
            </a:solidFill>
          </a:ln>
        </p:spPr>
        <p:txBody>
          <a:bodyPr wrap="square" rtlCol="0">
            <a:spAutoFit/>
          </a:bodyPr>
          <a:lstStyle/>
          <a:p>
            <a:r>
              <a:rPr lang="nl-NL" sz="1400" b="1" dirty="0"/>
              <a:t>Link naar dit proces (laatste versie):</a:t>
            </a:r>
          </a:p>
          <a:p>
            <a:endParaRPr lang="nl-NL" sz="1400" b="1" dirty="0">
              <a:solidFill>
                <a:srgbClr val="0070C0"/>
              </a:solidFill>
            </a:endParaRPr>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3">
            <a:extLst>
              <a:ext uri="{FF2B5EF4-FFF2-40B4-BE49-F238E27FC236}">
                <a16:creationId xmlns:a16="http://schemas.microsoft.com/office/drawing/2014/main" id="{B81F9342-0AB7-FA21-E4B8-2C484F2B730D}"/>
              </a:ext>
            </a:extLst>
          </p:cNvPr>
          <p:cNvSpPr txBox="1"/>
          <p:nvPr/>
        </p:nvSpPr>
        <p:spPr>
          <a:xfrm>
            <a:off x="5228009" y="1874794"/>
            <a:ext cx="6373441" cy="3108543"/>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a:t>Geen</a:t>
            </a: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a:p>
            <a:endParaRPr lang="nl-NL" sz="1400" dirty="0">
              <a:highlight>
                <a:srgbClr val="FFFF00"/>
              </a:highlight>
            </a:endParaRPr>
          </a:p>
        </p:txBody>
      </p:sp>
    </p:spTree>
    <p:extLst>
      <p:ext uri="{BB962C8B-B14F-4D97-AF65-F5344CB8AC3E}">
        <p14:creationId xmlns:p14="http://schemas.microsoft.com/office/powerpoint/2010/main" val="79442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48ED182-0415-4777-AACD-A82493A01F80}"/>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99C13F18-C469-EBE2-81E2-283A463D808C}"/>
              </a:ext>
            </a:extLst>
          </p:cNvPr>
          <p:cNvSpPr>
            <a:spLocks noGrp="1"/>
          </p:cNvSpPr>
          <p:nvPr>
            <p:ph type="body" sz="quarter" idx="18"/>
          </p:nvPr>
        </p:nvSpPr>
        <p:spPr/>
        <p:txBody>
          <a:bodyPr/>
          <a:lstStyle/>
          <a:p>
            <a:endParaRPr lang="nl-NL"/>
          </a:p>
        </p:txBody>
      </p:sp>
      <p:sp>
        <p:nvSpPr>
          <p:cNvPr id="4" name="Titel 3">
            <a:extLst>
              <a:ext uri="{FF2B5EF4-FFF2-40B4-BE49-F238E27FC236}">
                <a16:creationId xmlns:a16="http://schemas.microsoft.com/office/drawing/2014/main" id="{BF169215-F9AC-FD6E-BF24-6CEC901FB1E5}"/>
              </a:ext>
            </a:extLst>
          </p:cNvPr>
          <p:cNvSpPr>
            <a:spLocks noGrp="1"/>
          </p:cNvSpPr>
          <p:nvPr>
            <p:ph type="title"/>
          </p:nvPr>
        </p:nvSpPr>
        <p:spPr/>
        <p:txBody>
          <a:bodyPr/>
          <a:lstStyle/>
          <a:p>
            <a:r>
              <a:rPr lang="nl-NL" dirty="0"/>
              <a:t>Proces 2: Uitvoeren MVO of EA</a:t>
            </a:r>
          </a:p>
        </p:txBody>
      </p:sp>
      <p:sp>
        <p:nvSpPr>
          <p:cNvPr id="5" name="TextBox 12">
            <a:extLst>
              <a:ext uri="{FF2B5EF4-FFF2-40B4-BE49-F238E27FC236}">
                <a16:creationId xmlns:a16="http://schemas.microsoft.com/office/drawing/2014/main" id="{15C29788-23DE-945C-E3DA-158D2B34FCE7}"/>
              </a:ext>
            </a:extLst>
          </p:cNvPr>
          <p:cNvSpPr txBox="1"/>
          <p:nvPr/>
        </p:nvSpPr>
        <p:spPr>
          <a:xfrm>
            <a:off x="1341014" y="1846219"/>
            <a:ext cx="3592936" cy="3754874"/>
          </a:xfrm>
          <a:prstGeom prst="rect">
            <a:avLst/>
          </a:prstGeom>
          <a:noFill/>
          <a:ln>
            <a:solidFill>
              <a:schemeClr val="bg1">
                <a:lumMod val="65000"/>
              </a:schemeClr>
            </a:solidFill>
          </a:ln>
        </p:spPr>
        <p:txBody>
          <a:bodyPr wrap="square" rtlCol="0">
            <a:spAutoFit/>
          </a:bodyPr>
          <a:lstStyle/>
          <a:p>
            <a:r>
              <a:rPr lang="nl-NL" sz="1400" b="1" dirty="0"/>
              <a:t>Link naar dit proces (laatste versie):</a:t>
            </a:r>
            <a:endParaRPr lang="nl-NL" sz="1400" b="1" dirty="0">
              <a:hlinkClick r:id="rId2">
                <a:extLst>
                  <a:ext uri="{A12FA001-AC4F-418D-AE19-62706E023703}">
                    <ahyp:hlinkClr xmlns:ahyp="http://schemas.microsoft.com/office/drawing/2018/hyperlinkcolor" val="tx"/>
                  </a:ext>
                </a:extLst>
              </a:hlinkClick>
            </a:endParaRPr>
          </a:p>
          <a:p>
            <a:endParaRPr lang="nl-NL" sz="1400" b="1" dirty="0">
              <a:solidFill>
                <a:srgbClr val="0070C0"/>
              </a:solidFill>
            </a:endParaRPr>
          </a:p>
          <a:p>
            <a:r>
              <a:rPr lang="nl-NL" sz="1400" dirty="0">
                <a:solidFill>
                  <a:srgbClr val="0070C0"/>
                </a:solidFill>
                <a:highlight>
                  <a:srgbClr val="FFFF00"/>
                </a:highlight>
              </a:rPr>
              <a:t>Klik hier</a:t>
            </a:r>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a:p>
            <a:endParaRPr lang="nl-NL" sz="1400" b="1" dirty="0"/>
          </a:p>
        </p:txBody>
      </p:sp>
      <p:sp>
        <p:nvSpPr>
          <p:cNvPr id="6" name="TextBox 7">
            <a:extLst>
              <a:ext uri="{FF2B5EF4-FFF2-40B4-BE49-F238E27FC236}">
                <a16:creationId xmlns:a16="http://schemas.microsoft.com/office/drawing/2014/main" id="{A792D68E-37AA-4980-79D2-BB5C9ADC6946}"/>
              </a:ext>
            </a:extLst>
          </p:cNvPr>
          <p:cNvSpPr txBox="1"/>
          <p:nvPr/>
        </p:nvSpPr>
        <p:spPr>
          <a:xfrm>
            <a:off x="5228009" y="1846219"/>
            <a:ext cx="6373441" cy="3754874"/>
          </a:xfrm>
          <a:prstGeom prst="rect">
            <a:avLst/>
          </a:prstGeom>
          <a:noFill/>
          <a:ln>
            <a:solidFill>
              <a:schemeClr val="bg1">
                <a:lumMod val="65000"/>
              </a:schemeClr>
            </a:solidFill>
          </a:ln>
        </p:spPr>
        <p:txBody>
          <a:bodyPr wrap="square" rtlCol="0">
            <a:spAutoFit/>
          </a:bodyPr>
          <a:lstStyle/>
          <a:p>
            <a:r>
              <a:rPr lang="nl-NL" sz="1400" b="1" dirty="0"/>
              <a:t>Documenten die nodig zijn tijdens het uitvoeren van dit proces:</a:t>
            </a:r>
          </a:p>
          <a:p>
            <a:endParaRPr lang="nl-NL" sz="1400" b="1" dirty="0"/>
          </a:p>
          <a:p>
            <a:r>
              <a:rPr lang="nl-NL" sz="1400" dirty="0"/>
              <a:t>1234 Classificatie Invulformulier  |  </a:t>
            </a:r>
            <a:r>
              <a:rPr lang="nl-NL" sz="1400" dirty="0">
                <a:solidFill>
                  <a:srgbClr val="0070C0"/>
                </a:solidFill>
                <a:highlight>
                  <a:srgbClr val="FFFF00"/>
                </a:highlight>
              </a:rPr>
              <a:t>Klik hier</a:t>
            </a:r>
            <a:r>
              <a:rPr lang="nl-NL" sz="1400" dirty="0"/>
              <a:t>	</a:t>
            </a:r>
          </a:p>
          <a:p>
            <a:endParaRPr lang="nl-NL" sz="1400" dirty="0"/>
          </a:p>
          <a:p>
            <a:r>
              <a:rPr lang="nl-NL" sz="1400" dirty="0"/>
              <a:t>Privacy Intake  |  </a:t>
            </a:r>
            <a:r>
              <a:rPr lang="nl-NL" sz="1400" dirty="0">
                <a:solidFill>
                  <a:srgbClr val="0070C0"/>
                </a:solidFill>
                <a:highlight>
                  <a:srgbClr val="FFFF00"/>
                </a:highlight>
              </a:rPr>
              <a:t>Klik hier</a:t>
            </a:r>
          </a:p>
          <a:p>
            <a:endParaRPr lang="nl-NL" sz="1400" dirty="0"/>
          </a:p>
          <a:p>
            <a:r>
              <a:rPr lang="nl-NL" sz="1400" dirty="0"/>
              <a:t>BIV Classificatie  | </a:t>
            </a:r>
            <a:r>
              <a:rPr lang="nl-NL" sz="1400" dirty="0">
                <a:solidFill>
                  <a:srgbClr val="0070C0"/>
                </a:solidFill>
                <a:highlight>
                  <a:srgbClr val="FFFF00"/>
                </a:highlight>
              </a:rPr>
              <a:t>Klik hier</a:t>
            </a:r>
          </a:p>
          <a:p>
            <a:endParaRPr lang="nl-NL" sz="1400" dirty="0"/>
          </a:p>
          <a:p>
            <a:r>
              <a:rPr lang="nl-NL" sz="1400" dirty="0"/>
              <a:t>Inkoopvoorwaarden  |  </a:t>
            </a:r>
            <a:r>
              <a:rPr lang="nl-NL" sz="1400" dirty="0">
                <a:solidFill>
                  <a:srgbClr val="0070C0"/>
                </a:solidFill>
                <a:highlight>
                  <a:srgbClr val="FFFF00"/>
                </a:highlight>
              </a:rPr>
              <a:t>Klik hier</a:t>
            </a:r>
            <a:r>
              <a:rPr lang="nl-NL" sz="1400" dirty="0"/>
              <a:t>			</a:t>
            </a:r>
          </a:p>
          <a:p>
            <a:endParaRPr lang="nl-NL" sz="1400" dirty="0"/>
          </a:p>
          <a:p>
            <a:r>
              <a:rPr lang="nl-NL" sz="1400" dirty="0"/>
              <a:t>Verwerkersovereenkomst  |  </a:t>
            </a:r>
            <a:r>
              <a:rPr lang="nl-NL" sz="1400" dirty="0">
                <a:solidFill>
                  <a:srgbClr val="0070C0"/>
                </a:solidFill>
                <a:highlight>
                  <a:srgbClr val="FFFF00"/>
                </a:highlight>
              </a:rPr>
              <a:t>Klik hier</a:t>
            </a:r>
          </a:p>
          <a:p>
            <a:endParaRPr lang="nl-NL" sz="1400" dirty="0"/>
          </a:p>
          <a:p>
            <a:r>
              <a:rPr lang="nl-NL" sz="1400" dirty="0"/>
              <a:t>Mandaatlijst  |  </a:t>
            </a:r>
            <a:r>
              <a:rPr lang="nl-NL" sz="1400" dirty="0">
                <a:solidFill>
                  <a:srgbClr val="0070C0"/>
                </a:solidFill>
                <a:highlight>
                  <a:srgbClr val="FFFF00"/>
                </a:highlight>
              </a:rPr>
              <a:t>Klik hier</a:t>
            </a:r>
          </a:p>
          <a:p>
            <a:r>
              <a:rPr lang="nl-NL" sz="1400" dirty="0">
                <a:solidFill>
                  <a:srgbClr val="FF0000"/>
                </a:solidFill>
              </a:rPr>
              <a:t>	</a:t>
            </a:r>
          </a:p>
          <a:p>
            <a:r>
              <a:rPr lang="nl-NL" sz="1400" dirty="0" err="1"/>
              <a:t>Levman</a:t>
            </a:r>
            <a:r>
              <a:rPr lang="nl-NL" sz="1400" dirty="0"/>
              <a:t> handleiding contract documentatie  | </a:t>
            </a:r>
            <a:r>
              <a:rPr lang="nl-NL" sz="1400" dirty="0">
                <a:solidFill>
                  <a:srgbClr val="0070C0"/>
                </a:solidFill>
              </a:rPr>
              <a:t> </a:t>
            </a:r>
            <a:r>
              <a:rPr lang="nl-NL" sz="1400" dirty="0">
                <a:solidFill>
                  <a:srgbClr val="0070C0"/>
                </a:solidFill>
                <a:highlight>
                  <a:srgbClr val="FFFF00"/>
                </a:highlight>
              </a:rPr>
              <a:t>Klik hier</a:t>
            </a:r>
          </a:p>
          <a:p>
            <a:endParaRPr lang="nl-NL" sz="1400" dirty="0"/>
          </a:p>
          <a:p>
            <a:r>
              <a:rPr lang="nl-NL" sz="1400" dirty="0"/>
              <a:t>Voorblad bij indienen contract  |  </a:t>
            </a:r>
            <a:r>
              <a:rPr lang="nl-NL" sz="1400" dirty="0">
                <a:solidFill>
                  <a:srgbClr val="0070C0"/>
                </a:solidFill>
                <a:highlight>
                  <a:srgbClr val="FFFF00"/>
                </a:highlight>
              </a:rPr>
              <a:t>Klik hier</a:t>
            </a:r>
          </a:p>
        </p:txBody>
      </p:sp>
    </p:spTree>
    <p:extLst>
      <p:ext uri="{BB962C8B-B14F-4D97-AF65-F5344CB8AC3E}">
        <p14:creationId xmlns:p14="http://schemas.microsoft.com/office/powerpoint/2010/main" val="2636646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plate Slidebuilder - SURF ZI">
  <a:themeElements>
    <a:clrScheme name="SURF">
      <a:dk1>
        <a:srgbClr val="000000"/>
      </a:dk1>
      <a:lt1>
        <a:srgbClr val="FFFFFF"/>
      </a:lt1>
      <a:dk2>
        <a:srgbClr val="070809"/>
      </a:dk2>
      <a:lt2>
        <a:srgbClr val="FFFFFF"/>
      </a:lt2>
      <a:accent1>
        <a:srgbClr val="EE7628"/>
      </a:accent1>
      <a:accent2>
        <a:srgbClr val="F6DA44"/>
      </a:accent2>
      <a:accent3>
        <a:srgbClr val="177ABF"/>
      </a:accent3>
      <a:accent4>
        <a:srgbClr val="2CA055"/>
      </a:accent4>
      <a:accent5>
        <a:srgbClr val="7B2882"/>
      </a:accent5>
      <a:accent6>
        <a:srgbClr val="E7303A"/>
      </a:accent6>
      <a:hlink>
        <a:srgbClr val="CCCBCB"/>
      </a:hlink>
      <a:folHlink>
        <a:srgbClr val="211F26"/>
      </a:folHlink>
    </a:clrScheme>
    <a:fontScheme name="SURF">
      <a:majorFont>
        <a:latin typeface="Aptos"/>
        <a:ea typeface=""/>
        <a:cs typeface=""/>
      </a:majorFont>
      <a:minorFont>
        <a:latin typeface="Apt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144000" tIns="144000" rIns="144000" bIns="144000" rtlCol="0" anchor="ctr"/>
      <a:lstStyle>
        <a:defPPr algn="ctr">
          <a:lnSpc>
            <a:spcPct val="90000"/>
          </a:lnSpc>
          <a:spcBef>
            <a:spcPts val="200"/>
          </a:spcBef>
          <a:spcAft>
            <a:spcPts val="200"/>
          </a:spcAft>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1"/>
          </a:solidFill>
          <a:roun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lnSpc>
            <a:spcPct val="90000"/>
          </a:lnSpc>
          <a:spcBef>
            <a:spcPts val="600"/>
          </a:spcBef>
          <a:spcAft>
            <a:spcPts val="600"/>
          </a:spcAft>
          <a:defRPr sz="1600" dirty="0" err="1" smtClean="0"/>
        </a:defPPr>
      </a:lstStyle>
    </a:txDef>
  </a:objectDefaults>
  <a:extraClrSchemeLst/>
  <a:extLst>
    <a:ext uri="{05A4C25C-085E-4340-85A3-A5531E510DB2}">
      <thm15:themeFamily xmlns:thm15="http://schemas.microsoft.com/office/thememl/2012/main" name="SURF-EN_NL-PowerPointTemplate  -  Read-Only" id="{18183F7A-EA50-864D-A8D9-E1BE65CE1A85}" vid="{D5AD508E-BFE3-0543-B7C7-16F279E601A6}"/>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EE362D1BF89A4AAF8456BDA0C1AAE3" ma:contentTypeVersion="10" ma:contentTypeDescription="Create a new document." ma:contentTypeScope="" ma:versionID="2567d5ef3244fe816b8c465169015dd3">
  <xsd:schema xmlns:xsd="http://www.w3.org/2001/XMLSchema" xmlns:xs="http://www.w3.org/2001/XMLSchema" xmlns:p="http://schemas.microsoft.com/office/2006/metadata/properties" xmlns:ns2="694625f6-2e32-414f-995f-1a50a4a27041" targetNamespace="http://schemas.microsoft.com/office/2006/metadata/properties" ma:root="true" ma:fieldsID="4b1a5e070fc0355922fee226b8332c8e" ns2:_="">
    <xsd:import namespace="694625f6-2e32-414f-995f-1a50a4a2704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4625f6-2e32-414f-995f-1a50a4a270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6f371a7-af1e-4863-b830-9db92276c56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4625f6-2e32-414f-995f-1a50a4a2704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2769752-369D-4CC9-928E-BDFED41D492E}"/>
</file>

<file path=customXml/itemProps2.xml><?xml version="1.0" encoding="utf-8"?>
<ds:datastoreItem xmlns:ds="http://schemas.openxmlformats.org/officeDocument/2006/customXml" ds:itemID="{3CA49993-CD4A-4F15-8F3C-A85712B03DB4}"/>
</file>

<file path=customXml/itemProps3.xml><?xml version="1.0" encoding="utf-8"?>
<ds:datastoreItem xmlns:ds="http://schemas.openxmlformats.org/officeDocument/2006/customXml" ds:itemID="{B55C85CF-1357-4322-9C58-1F06C59FEDBA}"/>
</file>

<file path=docProps/app.xml><?xml version="1.0" encoding="utf-8"?>
<Properties xmlns="http://schemas.openxmlformats.org/officeDocument/2006/extended-properties" xmlns:vt="http://schemas.openxmlformats.org/officeDocument/2006/docPropsVTypes">
  <Template>Template Slidebuilder - SURF ZI</Template>
  <TotalTime>414</TotalTime>
  <Words>4361</Words>
  <Application>Microsoft Macintosh PowerPoint</Application>
  <PresentationFormat>Breedbeeld</PresentationFormat>
  <Paragraphs>603</Paragraphs>
  <Slides>38</Slides>
  <Notes>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38</vt:i4>
      </vt:variant>
    </vt:vector>
  </HeadingPairs>
  <TitlesOfParts>
    <vt:vector size="46" baseType="lpstr">
      <vt:lpstr>Aptos</vt:lpstr>
      <vt:lpstr>Arial</vt:lpstr>
      <vt:lpstr>Baguet Script</vt:lpstr>
      <vt:lpstr>Bradley Hand ITC</vt:lpstr>
      <vt:lpstr>Calibri</vt:lpstr>
      <vt:lpstr>Calibri body</vt:lpstr>
      <vt:lpstr>Wingdings</vt:lpstr>
      <vt:lpstr>Template Slidebuilder - SURF ZI</vt:lpstr>
      <vt:lpstr>PowerPoint-presentatie</vt:lpstr>
      <vt:lpstr>Inhoudsopgave</vt:lpstr>
      <vt:lpstr>Chapter orange</vt:lpstr>
      <vt:lpstr>Waarom een Inkoop en Contract Management Handboek?</vt:lpstr>
      <vt:lpstr>Wat staat er in dit handboek?</vt:lpstr>
      <vt:lpstr>Chapter orange</vt:lpstr>
      <vt:lpstr>Proces overzicht</vt:lpstr>
      <vt:lpstr>Proces 1: Bepalen Inkoopadvies</vt:lpstr>
      <vt:lpstr>Proces 2: Uitvoeren MVO of EA</vt:lpstr>
      <vt:lpstr>Proces 3: Uitvoeren EVO</vt:lpstr>
      <vt:lpstr>Proces 4: Opstellen en aanleveren SLA en DAP</vt:lpstr>
      <vt:lpstr>Proces 5a: SLA Management</vt:lpstr>
      <vt:lpstr>Proces 5b: Contract Management</vt:lpstr>
      <vt:lpstr>Proces 6: Risicobeheer leveranciers 1/2</vt:lpstr>
      <vt:lpstr>Proces 6: Risicobeheer leveranciers 2/2</vt:lpstr>
      <vt:lpstr>Proces 7: Beheer certificeringen leveranciers</vt:lpstr>
      <vt:lpstr>Proces 8: Verlengen of opzeggen contract</vt:lpstr>
      <vt:lpstr>Handleiding behorende bij processen</vt:lpstr>
      <vt:lpstr>Definities behorende bij processen 1/3</vt:lpstr>
      <vt:lpstr>Definities behorende bij processen 2/3</vt:lpstr>
      <vt:lpstr>Definities behorende bij processen 3/3</vt:lpstr>
      <vt:lpstr>Supplier Controls</vt:lpstr>
      <vt:lpstr>Chapter orange</vt:lpstr>
      <vt:lpstr>Activiteiten overzicht</vt:lpstr>
      <vt:lpstr>Sourcing strategie</vt:lpstr>
      <vt:lpstr>Aanbestedingskalender</vt:lpstr>
      <vt:lpstr>Inhuur personeel</vt:lpstr>
      <vt:lpstr>Software Asset Management (SAM)</vt:lpstr>
      <vt:lpstr>Levman jaarkalender</vt:lpstr>
      <vt:lpstr>Levman jaarplan en rapportage</vt:lpstr>
      <vt:lpstr>Rechtmatigheidsanalyse</vt:lpstr>
      <vt:lpstr>Contractscan</vt:lpstr>
      <vt:lpstr>Voorbeeld agenda’s</vt:lpstr>
      <vt:lpstr>Levman toolkit</vt:lpstr>
      <vt:lpstr>Certificeringen beheer</vt:lpstr>
      <vt:lpstr>Chapter orange</vt:lpstr>
      <vt:lpstr>Beheer van dit handboek en bijhorende processen</vt:lpstr>
      <vt:lpstr>Chapter orange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Ed de Vries</dc:creator>
  <cp:lastModifiedBy>Ed de Vries</cp:lastModifiedBy>
  <cp:revision>1</cp:revision>
  <dcterms:created xsi:type="dcterms:W3CDTF">2024-12-20T06:54:21Z</dcterms:created>
  <dcterms:modified xsi:type="dcterms:W3CDTF">2024-12-20T13:49:08Z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6499642</vt:lpwstr>
  </property>
  <property fmtid="{D5CDD505-2E9C-101B-9397-08002B2CF9AE}" pid="3" name="NXPowerLiteSettings">
    <vt:lpwstr>C980073804F000</vt:lpwstr>
  </property>
  <property fmtid="{D5CDD505-2E9C-101B-9397-08002B2CF9AE}" pid="4" name="NXPowerLiteVersion">
    <vt:lpwstr>D8.0.4</vt:lpwstr>
  </property>
  <property fmtid="{D5CDD505-2E9C-101B-9397-08002B2CF9AE}" pid="5" name="ContentTypeId">
    <vt:lpwstr>0x0101002DEE362D1BF89A4AAF8456BDA0C1AAE3</vt:lpwstr>
  </property>
</Properties>
</file>