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header3.xml" ContentType="application/vnd.openxmlformats-officedocument.wordprocessingml.head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Style w:val="Tabelraster"/>
        <w:tblpPr w:vertAnchor="page" w:tblpY="3970"/>
        <w:tblW w:w="7880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7880"/>
      </w:tblGrid>
      <w:tr w:rsidR="003320FE" w14:paraId="085A8502" w14:textId="77777777" w:rsidTr="002B0F6F">
        <w:trPr>
          <w:trHeight w:hRule="exact" w:val="2920"/>
        </w:trPr>
        <w:tc>
          <w:tcPr>
            <w:tcW w:w="7880" w:type="dxa"/>
            <w:shd w:val="clear" w:color="auto" w:fill="auto"/>
            <w:vAlign w:val="bottom"/>
          </w:tcPr>
          <w:p w14:paraId="2077F9EF" w14:textId="759A8F8F" w:rsidR="003320FE" w:rsidRDefault="00214D6B" w:rsidP="002B0F6F">
            <w:pPr>
              <w:pStyle w:val="TitelSURF"/>
            </w:pPr>
            <w:sdt>
              <w:sdtPr>
                <w:tag w:val="Titel"/>
                <w:id w:val="417912753"/>
                <w:lock w:val="sdtLocked"/>
                <w:placeholder>
                  <w:docPart w:val="A4C680F4D5101547A942B4B074558E88"/>
                </w:placeholder>
                <w:dataBinding w:prefixMappings="xmlns:ns0='http://www.joulesunlimited.com/ccmappings' " w:xpath="/ns0:ju[1]/ns0:Titel[1]" w:storeItemID="{9E5BEB2E-B072-475D-AECE-C9134362F88B}"/>
                <w:text w:multiLine="1"/>
              </w:sdtPr>
              <w:sdtEndPr/>
              <w:sdtContent>
                <w:r w:rsidR="000C1FC0">
                  <w:t>Procedure Bepalen Inkoopadvies</w:t>
                </w:r>
              </w:sdtContent>
            </w:sdt>
          </w:p>
          <w:p w14:paraId="35BC000B" w14:textId="7978BACF" w:rsidR="003320FE" w:rsidRPr="003320FE" w:rsidRDefault="00214D6B" w:rsidP="002B0F6F">
            <w:pPr>
              <w:pStyle w:val="SubtitelSURF"/>
            </w:pPr>
            <w:sdt>
              <w:sdtPr>
                <w:tag w:val="Ondertitel"/>
                <w:id w:val="-169876014"/>
                <w:lock w:val="sdtLocked"/>
                <w:placeholder>
                  <w:docPart w:val="3C92A2A8CA8E8E4F958C4AEA048B30FA"/>
                </w:placeholder>
                <w:dataBinding w:prefixMappings="xmlns:ns0='http://www.joulesunlimited.com/ccmappings' " w:xpath="/ns0:ju[1]/ns0:Ondertitel[1]" w:storeItemID="{9E5BEB2E-B072-475D-AECE-C9134362F88B}"/>
                <w:text w:multiLine="1"/>
              </w:sdtPr>
              <w:sdtEndPr/>
              <w:sdtContent>
                <w:r w:rsidR="000C1FC0">
                  <w:t>Template</w:t>
                </w:r>
              </w:sdtContent>
            </w:sdt>
          </w:p>
        </w:tc>
      </w:tr>
    </w:tbl>
    <w:p w14:paraId="13AD5D7E" w14:textId="77777777" w:rsidR="002B0F6F" w:rsidRDefault="00E61DB5" w:rsidP="00E61DB5">
      <w:pPr>
        <w:pStyle w:val="BasistekstSURF"/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1659264" behindDoc="0" locked="1" layoutInCell="1" allowOverlap="1" wp14:anchorId="6232061F" wp14:editId="3421B724">
                <wp:simplePos x="0" y="0"/>
                <wp:positionH relativeFrom="margin">
                  <wp:align>left</wp:align>
                </wp:positionH>
                <wp:positionV relativeFrom="page">
                  <wp:posOffset>9057640</wp:posOffset>
                </wp:positionV>
                <wp:extent cx="5391150" cy="1550670"/>
                <wp:effectExtent l="0" t="0" r="0" b="11430"/>
                <wp:wrapNone/>
                <wp:docPr id="9" name="Tekstvak documentgegevens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5391150" cy="1550670"/>
                        </a:xfrm>
                        <a:prstGeom prst="rect">
                          <a:avLst/>
                        </a:prstGeom>
                        <a:noFill/>
                        <a:ln w="6350"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tbl>
                            <w:tblPr>
                              <w:tblStyle w:val="Tabelraster"/>
                              <w:tblW w:w="7237" w:type="dxa"/>
                              <w:tblBorders>
                                <w:top w:val="none" w:sz="0" w:space="0" w:color="auto"/>
                                <w:left w:val="none" w:sz="0" w:space="0" w:color="auto"/>
                                <w:bottom w:val="none" w:sz="0" w:space="0" w:color="auto"/>
                                <w:right w:val="none" w:sz="0" w:space="0" w:color="auto"/>
                                <w:insideH w:val="none" w:sz="0" w:space="0" w:color="auto"/>
                                <w:insideV w:val="none" w:sz="0" w:space="0" w:color="auto"/>
                              </w:tblBorders>
                              <w:tblLayout w:type="fixed"/>
                              <w:tblCellMar>
                                <w:left w:w="0" w:type="dxa"/>
                                <w:right w:w="0" w:type="dxa"/>
                              </w:tblCellMar>
                              <w:tblLook w:val="04A0" w:firstRow="1" w:lastRow="0" w:firstColumn="1" w:lastColumn="0" w:noHBand="0" w:noVBand="1"/>
                            </w:tblPr>
                            <w:tblGrid>
                              <w:gridCol w:w="1247"/>
                              <w:gridCol w:w="5990"/>
                            </w:tblGrid>
                            <w:tr w:rsidR="002B0F6F" w14:paraId="11EF3285" w14:textId="77777777" w:rsidTr="00EF69C1">
                              <w:trPr>
                                <w:trHeight w:hRule="exact" w:val="260"/>
                              </w:trPr>
                              <w:tc>
                                <w:tcPr>
                                  <w:tcW w:w="1247" w:type="dxa"/>
                                  <w:shd w:val="clear" w:color="auto" w:fill="auto"/>
                                </w:tcPr>
                                <w:p w14:paraId="7B901BA3" w14:textId="77777777" w:rsidR="002B0F6F" w:rsidRDefault="002B0F6F" w:rsidP="002B0F6F">
                                  <w:pPr>
                                    <w:pStyle w:val="DocumentgegevenskopjeSURF"/>
                                  </w:pPr>
                                  <w:r>
                                    <w:t>Auteur(s):</w:t>
                                  </w:r>
                                </w:p>
                              </w:tc>
                              <w:tc>
                                <w:tcPr>
                                  <w:tcW w:w="5990" w:type="dxa"/>
                                  <w:shd w:val="clear" w:color="auto" w:fill="auto"/>
                                </w:tcPr>
                                <w:p w14:paraId="62813586" w14:textId="77777777" w:rsidR="002B0F6F" w:rsidRDefault="002B0F6F" w:rsidP="002B0F6F">
                                  <w:pPr>
                                    <w:pStyle w:val="DocumentgegevensSURF"/>
                                  </w:pPr>
                                  <w:r>
                                    <w:fldChar w:fldCharType="begin"/>
                                  </w:r>
                                  <w:r>
                                    <w:instrText xml:space="preserve"> MacroButton EditClear </w:instrText>
                                  </w:r>
                                  <w:r>
                                    <w:rPr>
                                      <w:rStyle w:val="zsysVeldMarkering"/>
                                    </w:rPr>
                                    <w:instrText>Naam auteur(s)</w:instrText>
                                  </w:r>
                                  <w:r>
                                    <w:fldChar w:fldCharType="end"/>
                                  </w:r>
                                </w:p>
                              </w:tc>
                            </w:tr>
                            <w:tr w:rsidR="002B0F6F" w14:paraId="7784994E" w14:textId="77777777" w:rsidTr="00EF69C1">
                              <w:trPr>
                                <w:trHeight w:hRule="exact" w:val="260"/>
                              </w:trPr>
                              <w:tc>
                                <w:tcPr>
                                  <w:tcW w:w="1247" w:type="dxa"/>
                                  <w:shd w:val="clear" w:color="auto" w:fill="auto"/>
                                </w:tcPr>
                                <w:p w14:paraId="2071CDD1" w14:textId="77777777" w:rsidR="002B0F6F" w:rsidRDefault="002B0F6F" w:rsidP="002B0F6F">
                                  <w:pPr>
                                    <w:pStyle w:val="DocumentgegevenskopjeSURF"/>
                                  </w:pPr>
                                  <w:r>
                                    <w:t>Versie:</w:t>
                                  </w:r>
                                </w:p>
                              </w:tc>
                              <w:tc>
                                <w:tcPr>
                                  <w:tcW w:w="5990" w:type="dxa"/>
                                  <w:shd w:val="clear" w:color="auto" w:fill="auto"/>
                                </w:tcPr>
                                <w:p w14:paraId="48F198ED" w14:textId="77777777" w:rsidR="002B0F6F" w:rsidRDefault="002B0F6F" w:rsidP="002B0F6F">
                                  <w:pPr>
                                    <w:pStyle w:val="DocumentgegevensSURF"/>
                                  </w:pPr>
                                  <w:r>
                                    <w:fldChar w:fldCharType="begin"/>
                                  </w:r>
                                  <w:r>
                                    <w:instrText xml:space="preserve"> MacroButton EditClear </w:instrText>
                                  </w:r>
                                  <w:r>
                                    <w:rPr>
                                      <w:rStyle w:val="zsysVeldMarkering"/>
                                    </w:rPr>
                                    <w:instrText>Versienummer</w:instrText>
                                  </w:r>
                                  <w:r>
                                    <w:fldChar w:fldCharType="end"/>
                                  </w:r>
                                </w:p>
                              </w:tc>
                            </w:tr>
                            <w:tr w:rsidR="002B0F6F" w14:paraId="2A24A249" w14:textId="77777777" w:rsidTr="00EF69C1">
                              <w:trPr>
                                <w:trHeight w:hRule="exact" w:val="270"/>
                              </w:trPr>
                              <w:tc>
                                <w:tcPr>
                                  <w:tcW w:w="1247" w:type="dxa"/>
                                  <w:shd w:val="clear" w:color="auto" w:fill="auto"/>
                                </w:tcPr>
                                <w:p w14:paraId="34FA440A" w14:textId="77777777" w:rsidR="002B0F6F" w:rsidRDefault="002B0F6F" w:rsidP="002B0F6F">
                                  <w:pPr>
                                    <w:pStyle w:val="DocumentgegevenskopjeSURF"/>
                                  </w:pPr>
                                  <w:r>
                                    <w:t>Datum</w:t>
                                  </w:r>
                                  <w:r w:rsidR="00353A77">
                                    <w:t>:</w:t>
                                  </w:r>
                                </w:p>
                              </w:tc>
                              <w:tc>
                                <w:tcPr>
                                  <w:tcW w:w="5990" w:type="dxa"/>
                                  <w:shd w:val="clear" w:color="auto" w:fill="auto"/>
                                </w:tcPr>
                                <w:p w14:paraId="00111378" w14:textId="77777777" w:rsidR="002B0F6F" w:rsidRPr="003320FE" w:rsidRDefault="00214D6B" w:rsidP="002B0F6F">
                                  <w:pPr>
                                    <w:pStyle w:val="DocumentgegevensSURF"/>
                                  </w:pPr>
                                  <w:sdt>
                                    <w:sdtPr>
                                      <w:id w:val="-1087611344"/>
                                      <w:placeholder>
                                        <w:docPart w:val="FF3723A1A8A3FD4BB3A27CC836944478"/>
                                      </w:placeholder>
                                      <w:showingPlcHdr/>
                                      <w:date>
                                        <w:dateFormat w:val="d MMMM yyyy"/>
                                        <w:lid w:val="nl-NL"/>
                                        <w:storeMappedDataAs w:val="dateTime"/>
                                        <w:calendar w:val="gregorian"/>
                                      </w:date>
                                    </w:sdtPr>
                                    <w:sdtEndPr/>
                                    <w:sdtContent>
                                      <w:r w:rsidR="002B0F6F" w:rsidRPr="003320FE">
                                        <w:rPr>
                                          <w:rStyle w:val="Tekstvantijdelijkeaanduiding"/>
                                        </w:rPr>
                                        <w:fldChar w:fldCharType="begin"/>
                                      </w:r>
                                      <w:r w:rsidR="002B0F6F" w:rsidRPr="003320FE">
                                        <w:rPr>
                                          <w:rStyle w:val="Tekstvantijdelijkeaanduiding"/>
                                        </w:rPr>
                                        <w:fldChar w:fldCharType="end"/>
                                      </w:r>
                                      <w:r w:rsidR="002B0F6F" w:rsidRPr="003320FE">
                                        <w:rPr>
                                          <w:rStyle w:val="Tekstvantijdelijkeaanduiding"/>
                                        </w:rPr>
                                        <w:t>Kies of typ een datum</w:t>
                                      </w:r>
                                    </w:sdtContent>
                                  </w:sdt>
                                </w:p>
                              </w:tc>
                            </w:tr>
                            <w:tr w:rsidR="00445ED9" w14:paraId="629A7377" w14:textId="77777777" w:rsidTr="00EF69C1">
                              <w:trPr>
                                <w:trHeight w:hRule="exact" w:val="270"/>
                              </w:trPr>
                              <w:tc>
                                <w:tcPr>
                                  <w:tcW w:w="1247" w:type="dxa"/>
                                  <w:shd w:val="clear" w:color="auto" w:fill="auto"/>
                                </w:tcPr>
                                <w:p w14:paraId="5A728D22" w14:textId="77777777" w:rsidR="00445ED9" w:rsidRDefault="00445ED9" w:rsidP="002B0F6F">
                                  <w:pPr>
                                    <w:pStyle w:val="DocumentgegevenskopjeSURF"/>
                                  </w:pPr>
                                  <w:r>
                                    <w:t>Kenmerk:</w:t>
                                  </w:r>
                                </w:p>
                              </w:tc>
                              <w:tc>
                                <w:tcPr>
                                  <w:tcW w:w="5990" w:type="dxa"/>
                                  <w:shd w:val="clear" w:color="auto" w:fill="auto"/>
                                </w:tcPr>
                                <w:p w14:paraId="779D24D2" w14:textId="77777777" w:rsidR="00445ED9" w:rsidRDefault="00445ED9" w:rsidP="002B0F6F">
                                  <w:pPr>
                                    <w:pStyle w:val="DocumentgegevensSURF"/>
                                  </w:pPr>
                                  <w:r>
                                    <w:fldChar w:fldCharType="begin"/>
                                  </w:r>
                                  <w:r>
                                    <w:instrText xml:space="preserve"> MacroButton EditClear </w:instrText>
                                  </w:r>
                                  <w:r w:rsidRPr="00445ED9">
                                    <w:rPr>
                                      <w:rStyle w:val="zsysVeldMarkering"/>
                                    </w:rPr>
                                    <w:instrText>Omschrijving</w:instrText>
                                  </w:r>
                                  <w:r>
                                    <w:fldChar w:fldCharType="end"/>
                                  </w:r>
                                </w:p>
                              </w:tc>
                            </w:tr>
                            <w:tr w:rsidR="00480AB9" w14:paraId="07BD1670" w14:textId="77777777" w:rsidTr="00EF69C1">
                              <w:trPr>
                                <w:trHeight w:hRule="exact" w:val="270"/>
                              </w:trPr>
                              <w:tc>
                                <w:tcPr>
                                  <w:tcW w:w="1247" w:type="dxa"/>
                                  <w:shd w:val="clear" w:color="auto" w:fill="auto"/>
                                </w:tcPr>
                                <w:p w14:paraId="0A9A515A" w14:textId="77777777" w:rsidR="00480AB9" w:rsidRDefault="00480AB9" w:rsidP="002B0F6F">
                                  <w:pPr>
                                    <w:pStyle w:val="DocumentgegevenskopjeSURF"/>
                                  </w:pPr>
                                </w:p>
                              </w:tc>
                              <w:tc>
                                <w:tcPr>
                                  <w:tcW w:w="5990" w:type="dxa"/>
                                  <w:shd w:val="clear" w:color="auto" w:fill="auto"/>
                                </w:tcPr>
                                <w:p w14:paraId="5D2FA440" w14:textId="77777777" w:rsidR="00480AB9" w:rsidRDefault="00480AB9" w:rsidP="002B0F6F">
                                  <w:pPr>
                                    <w:pStyle w:val="DocumentgegevensSURF"/>
                                  </w:pPr>
                                </w:p>
                              </w:tc>
                            </w:tr>
                            <w:tr w:rsidR="00480AB9" w14:paraId="66D463EA" w14:textId="77777777" w:rsidTr="00EF69C1">
                              <w:trPr>
                                <w:trHeight w:hRule="exact" w:val="270"/>
                              </w:trPr>
                              <w:tc>
                                <w:tcPr>
                                  <w:tcW w:w="1247" w:type="dxa"/>
                                  <w:shd w:val="clear" w:color="auto" w:fill="auto"/>
                                </w:tcPr>
                                <w:p w14:paraId="01159D65" w14:textId="77777777" w:rsidR="00480AB9" w:rsidRDefault="00480AB9" w:rsidP="002B0F6F">
                                  <w:pPr>
                                    <w:pStyle w:val="DocumentgegevenskopjeSURF"/>
                                  </w:pPr>
                                </w:p>
                                <w:p w14:paraId="0EF4004C" w14:textId="77777777" w:rsidR="00480AB9" w:rsidRDefault="00480AB9" w:rsidP="002B0F6F">
                                  <w:pPr>
                                    <w:pStyle w:val="DocumentgegevenskopjeSURF"/>
                                  </w:pPr>
                                </w:p>
                              </w:tc>
                              <w:tc>
                                <w:tcPr>
                                  <w:tcW w:w="5990" w:type="dxa"/>
                                  <w:shd w:val="clear" w:color="auto" w:fill="auto"/>
                                </w:tcPr>
                                <w:p w14:paraId="41BC1091" w14:textId="77777777" w:rsidR="00480AB9" w:rsidRDefault="00480AB9" w:rsidP="002B0F6F">
                                  <w:pPr>
                                    <w:pStyle w:val="DocumentgegevensSURF"/>
                                  </w:pPr>
                                </w:p>
                              </w:tc>
                            </w:tr>
                          </w:tbl>
                          <w:p w14:paraId="77DAAFDD" w14:textId="61A6FF0F" w:rsidR="002B0F6F" w:rsidRDefault="002B0F6F" w:rsidP="002B0F6F">
                            <w:pPr>
                              <w:pStyle w:val="BasistekstSURF"/>
                            </w:pP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b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type w14:anchorId="6232061F" id="_x0000_t202" coordsize="21600,21600" o:spt="202" path="m,l,21600r21600,l21600,xe">
                <v:stroke joinstyle="miter"/>
                <v:path gradientshapeok="t" o:connecttype="rect"/>
              </v:shapetype>
              <v:shape id="Tekstvak documentgegevens" o:spid="_x0000_s1026" type="#_x0000_t202" style="position:absolute;margin-left:0;margin-top:713.2pt;width:424.5pt;height:122.1pt;z-index:251659264;visibility:visible;mso-wrap-style:square;mso-width-percent:0;mso-height-percent:0;mso-wrap-distance-left:9pt;mso-wrap-distance-top:0;mso-wrap-distance-right:9pt;mso-wrap-distance-bottom:0;mso-position-horizontal:left;mso-position-horizontal-relative:margin;mso-position-vertical:absolute;mso-position-vertical-relative:page;mso-width-percent:0;mso-height-percent:0;mso-width-relative:margin;mso-height-relative:margin;v-text-anchor:bottom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Cy1vruXgIAAC4FAAAOAAAAZHJzL2Uyb0RvYy54bWysVN9v2jAQfp+0/8Hy+wi0gm2IUDEqpklV&#13;&#10;W41OfTaODdEcn3c2JOyv39lJoGN76bQX5+L7/d13nt00lWEHhb4Em/PRYMiZshKK0m5z/u1p9e4D&#13;&#10;Zz4IWwgDVuX8qDy/mb99M6vdVF3BDkyhkFEQ66e1y/kuBDfNMi93qhJ+AE5ZUmrASgT6xW1WoKgp&#13;&#10;emWyq+FwktWAhUOQynu6vW2VfJ7ia61keNDaq8BMzqm2kE5M5yae2XwmplsUblfKrgzxD1VUorSU&#13;&#10;9BTqVgTB9lj+EaoqJYIHHQYSqgy0LqVKPVA3o+FFN+udcCr1QuB4d4LJ/7+w8v6wdo/IQvMJGhpg&#13;&#10;BKR2furpMvbTaKzilyplpCcIjyfYVBOYpMvx9cfRaEwqSbrReDycvE/AZmd3hz58VlCxKOQcaS4J&#13;&#10;LnG484FSkmlvErNZWJXGpNkYy+qcT64p/m8a8jA23qg05S7MufQkhaNR0cbYr0qzskgdxIvEL7U0&#13;&#10;yA6CmCGkVDak5lNcso5Wmop4jWNnf67qNc5tH31msOHkXJUWMHV/UXbxvS9Zt/YE5Iu+oxiaTdON&#13;&#10;dAPFkSaN0C6Bd3JV0jTuhA+PAon1NEHa5PBAhzZAqEMncbYD/Pm3+2hPZCQtZzVtUc79j71AxZn5&#13;&#10;YommceV6AXth0wt2Xy2B4B/RG+FkEskBg+lFjVA904IvYhZSCSspV843vbgM7S7TAyHVYpGMaLGc&#13;&#10;CHd27WQMHacRufXUPAt0HQEDcfce+v0S0wsetrbR08JiH0CXiaQR0BbFDmhaysTd7gGJW//yP1md&#13;&#10;n7n5LwAAAP//AwBQSwMEFAAGAAgAAAAhAKtI2gzkAAAADwEAAA8AAABkcnMvZG93bnJldi54bWxM&#13;&#10;j81OwzAQhO9IvIO1SNyo0xJMSeNUiAghJA60tJydeEmixnYUOz/l6VlOcFlpv9HOzqTb2bRsxN43&#13;&#10;zkpYLiJgaEunG1tJOHw836yB+aCsVq2zKOGMHrbZ5UWqEu0mu8NxHypGJtYnSkIdQpdw7ssajfIL&#13;&#10;16El7cv1RgVa+4rrXk1kblq+iiLBjWosfahVh081lqf9YCS8fxdH8fY5nKf8NR93eHoZ7pa3Ul5f&#13;&#10;zfmGxuMGWMA5/F3AbwfKDxkFK9xgtWetBGoTiMYrEQMjfR0/ECoIiftIAM9S/r9H9gMAAP//AwBQ&#13;&#10;SwECLQAUAAYACAAAACEAtoM4kv4AAADhAQAAEwAAAAAAAAAAAAAAAAAAAAAAW0NvbnRlbnRfVHlw&#13;&#10;ZXNdLnhtbFBLAQItABQABgAIAAAAIQA4/SH/1gAAAJQBAAALAAAAAAAAAAAAAAAAAC8BAABfcmVs&#13;&#10;cy8ucmVsc1BLAQItABQABgAIAAAAIQCy1vruXgIAAC4FAAAOAAAAAAAAAAAAAAAAAC4CAABkcnMv&#13;&#10;ZTJvRG9jLnhtbFBLAQItABQABgAIAAAAIQCrSNoM5AAAAA8BAAAPAAAAAAAAAAAAAAAAALgEAABk&#13;&#10;cnMvZG93bnJldi54bWxQSwUGAAAAAAQABADzAAAAyQUAAAAA&#13;&#10;" filled="f" stroked="f" strokeweight=".5pt">
                <v:textbox inset="0,0,0,0">
                  <w:txbxContent>
                    <w:tbl>
                      <w:tblPr>
                        <w:tblStyle w:val="Tabelraster"/>
                        <w:tblW w:w="7237" w:type="dxa"/>
                        <w:tblBorders>
                          <w:top w:val="none" w:sz="0" w:space="0" w:color="auto"/>
                          <w:left w:val="none" w:sz="0" w:space="0" w:color="auto"/>
                          <w:bottom w:val="none" w:sz="0" w:space="0" w:color="auto"/>
                          <w:right w:val="none" w:sz="0" w:space="0" w:color="auto"/>
                          <w:insideH w:val="none" w:sz="0" w:space="0" w:color="auto"/>
                          <w:insideV w:val="none" w:sz="0" w:space="0" w:color="auto"/>
                        </w:tblBorders>
                        <w:tblLayout w:type="fixed"/>
                        <w:tblCellMar>
                          <w:left w:w="0" w:type="dxa"/>
                          <w:right w:w="0" w:type="dxa"/>
                        </w:tblCellMar>
                        <w:tblLook w:val="04A0" w:firstRow="1" w:lastRow="0" w:firstColumn="1" w:lastColumn="0" w:noHBand="0" w:noVBand="1"/>
                      </w:tblPr>
                      <w:tblGrid>
                        <w:gridCol w:w="1247"/>
                        <w:gridCol w:w="5990"/>
                      </w:tblGrid>
                      <w:tr w:rsidR="002B0F6F" w14:paraId="11EF3285" w14:textId="77777777" w:rsidTr="00EF69C1">
                        <w:trPr>
                          <w:trHeight w:hRule="exact" w:val="260"/>
                        </w:trPr>
                        <w:tc>
                          <w:tcPr>
                            <w:tcW w:w="1247" w:type="dxa"/>
                            <w:shd w:val="clear" w:color="auto" w:fill="auto"/>
                          </w:tcPr>
                          <w:p w14:paraId="7B901BA3" w14:textId="77777777" w:rsidR="002B0F6F" w:rsidRDefault="002B0F6F" w:rsidP="002B0F6F">
                            <w:pPr>
                              <w:pStyle w:val="DocumentgegevenskopjeSURF"/>
                            </w:pPr>
                            <w:r>
                              <w:t>Auteur(s):</w:t>
                            </w:r>
                          </w:p>
                        </w:tc>
                        <w:tc>
                          <w:tcPr>
                            <w:tcW w:w="5990" w:type="dxa"/>
                            <w:shd w:val="clear" w:color="auto" w:fill="auto"/>
                          </w:tcPr>
                          <w:p w14:paraId="62813586" w14:textId="77777777" w:rsidR="002B0F6F" w:rsidRDefault="002B0F6F" w:rsidP="002B0F6F">
                            <w:pPr>
                              <w:pStyle w:val="DocumentgegevensSURF"/>
                            </w:pPr>
                            <w:r>
                              <w:fldChar w:fldCharType="begin"/>
                            </w:r>
                            <w:r>
                              <w:instrText xml:space="preserve"> MacroButton EditClear </w:instrText>
                            </w:r>
                            <w:r>
                              <w:rPr>
                                <w:rStyle w:val="zsysVeldMarkering"/>
                              </w:rPr>
                              <w:instrText>Naam auteur(s)</w:instrText>
                            </w:r>
                            <w:r>
                              <w:fldChar w:fldCharType="end"/>
                            </w:r>
                          </w:p>
                        </w:tc>
                      </w:tr>
                      <w:tr w:rsidR="002B0F6F" w14:paraId="7784994E" w14:textId="77777777" w:rsidTr="00EF69C1">
                        <w:trPr>
                          <w:trHeight w:hRule="exact" w:val="260"/>
                        </w:trPr>
                        <w:tc>
                          <w:tcPr>
                            <w:tcW w:w="1247" w:type="dxa"/>
                            <w:shd w:val="clear" w:color="auto" w:fill="auto"/>
                          </w:tcPr>
                          <w:p w14:paraId="2071CDD1" w14:textId="77777777" w:rsidR="002B0F6F" w:rsidRDefault="002B0F6F" w:rsidP="002B0F6F">
                            <w:pPr>
                              <w:pStyle w:val="DocumentgegevenskopjeSURF"/>
                            </w:pPr>
                            <w:r>
                              <w:t>Versie:</w:t>
                            </w:r>
                          </w:p>
                        </w:tc>
                        <w:tc>
                          <w:tcPr>
                            <w:tcW w:w="5990" w:type="dxa"/>
                            <w:shd w:val="clear" w:color="auto" w:fill="auto"/>
                          </w:tcPr>
                          <w:p w14:paraId="48F198ED" w14:textId="77777777" w:rsidR="002B0F6F" w:rsidRDefault="002B0F6F" w:rsidP="002B0F6F">
                            <w:pPr>
                              <w:pStyle w:val="DocumentgegevensSURF"/>
                            </w:pPr>
                            <w:r>
                              <w:fldChar w:fldCharType="begin"/>
                            </w:r>
                            <w:r>
                              <w:instrText xml:space="preserve"> MacroButton EditClear </w:instrText>
                            </w:r>
                            <w:r>
                              <w:rPr>
                                <w:rStyle w:val="zsysVeldMarkering"/>
                              </w:rPr>
                              <w:instrText>Versienummer</w:instrText>
                            </w:r>
                            <w:r>
                              <w:fldChar w:fldCharType="end"/>
                            </w:r>
                          </w:p>
                        </w:tc>
                      </w:tr>
                      <w:tr w:rsidR="002B0F6F" w14:paraId="2A24A249" w14:textId="77777777" w:rsidTr="00EF69C1">
                        <w:trPr>
                          <w:trHeight w:hRule="exact" w:val="270"/>
                        </w:trPr>
                        <w:tc>
                          <w:tcPr>
                            <w:tcW w:w="1247" w:type="dxa"/>
                            <w:shd w:val="clear" w:color="auto" w:fill="auto"/>
                          </w:tcPr>
                          <w:p w14:paraId="34FA440A" w14:textId="77777777" w:rsidR="002B0F6F" w:rsidRDefault="002B0F6F" w:rsidP="002B0F6F">
                            <w:pPr>
                              <w:pStyle w:val="DocumentgegevenskopjeSURF"/>
                            </w:pPr>
                            <w:r>
                              <w:t>Datum</w:t>
                            </w:r>
                            <w:r w:rsidR="00353A77">
                              <w:t>:</w:t>
                            </w:r>
                          </w:p>
                        </w:tc>
                        <w:tc>
                          <w:tcPr>
                            <w:tcW w:w="5990" w:type="dxa"/>
                            <w:shd w:val="clear" w:color="auto" w:fill="auto"/>
                          </w:tcPr>
                          <w:p w14:paraId="00111378" w14:textId="77777777" w:rsidR="002B0F6F" w:rsidRPr="003320FE" w:rsidRDefault="00214D6B" w:rsidP="002B0F6F">
                            <w:pPr>
                              <w:pStyle w:val="DocumentgegevensSURF"/>
                            </w:pPr>
                            <w:sdt>
                              <w:sdtPr>
                                <w:id w:val="-1087611344"/>
                                <w:placeholder>
                                  <w:docPart w:val="FF3723A1A8A3FD4BB3A27CC836944478"/>
                                </w:placeholder>
                                <w:showingPlcHdr/>
                                <w:date>
                                  <w:dateFormat w:val="d MMMM yyyy"/>
                                  <w:lid w:val="nl-NL"/>
                                  <w:storeMappedDataAs w:val="dateTime"/>
                                  <w:calendar w:val="gregorian"/>
                                </w:date>
                              </w:sdtPr>
                              <w:sdtEndPr/>
                              <w:sdtContent>
                                <w:r w:rsidR="002B0F6F" w:rsidRPr="003320FE">
                                  <w:rPr>
                                    <w:rStyle w:val="Tekstvantijdelijkeaanduiding"/>
                                  </w:rPr>
                                  <w:fldChar w:fldCharType="begin"/>
                                </w:r>
                                <w:r w:rsidR="002B0F6F" w:rsidRPr="003320FE">
                                  <w:rPr>
                                    <w:rStyle w:val="Tekstvantijdelijkeaanduiding"/>
                                  </w:rPr>
                                  <w:fldChar w:fldCharType="end"/>
                                </w:r>
                                <w:r w:rsidR="002B0F6F" w:rsidRPr="003320FE">
                                  <w:rPr>
                                    <w:rStyle w:val="Tekstvantijdelijkeaanduiding"/>
                                  </w:rPr>
                                  <w:t>Kies of typ een datum</w:t>
                                </w:r>
                              </w:sdtContent>
                            </w:sdt>
                          </w:p>
                        </w:tc>
                      </w:tr>
                      <w:tr w:rsidR="00445ED9" w14:paraId="629A7377" w14:textId="77777777" w:rsidTr="00EF69C1">
                        <w:trPr>
                          <w:trHeight w:hRule="exact" w:val="270"/>
                        </w:trPr>
                        <w:tc>
                          <w:tcPr>
                            <w:tcW w:w="1247" w:type="dxa"/>
                            <w:shd w:val="clear" w:color="auto" w:fill="auto"/>
                          </w:tcPr>
                          <w:p w14:paraId="5A728D22" w14:textId="77777777" w:rsidR="00445ED9" w:rsidRDefault="00445ED9" w:rsidP="002B0F6F">
                            <w:pPr>
                              <w:pStyle w:val="DocumentgegevenskopjeSURF"/>
                            </w:pPr>
                            <w:r>
                              <w:t>Kenmerk:</w:t>
                            </w:r>
                          </w:p>
                        </w:tc>
                        <w:tc>
                          <w:tcPr>
                            <w:tcW w:w="5990" w:type="dxa"/>
                            <w:shd w:val="clear" w:color="auto" w:fill="auto"/>
                          </w:tcPr>
                          <w:p w14:paraId="779D24D2" w14:textId="77777777" w:rsidR="00445ED9" w:rsidRDefault="00445ED9" w:rsidP="002B0F6F">
                            <w:pPr>
                              <w:pStyle w:val="DocumentgegevensSURF"/>
                            </w:pPr>
                            <w:r>
                              <w:fldChar w:fldCharType="begin"/>
                            </w:r>
                            <w:r>
                              <w:instrText xml:space="preserve"> MacroButton EditClear </w:instrText>
                            </w:r>
                            <w:r w:rsidRPr="00445ED9">
                              <w:rPr>
                                <w:rStyle w:val="zsysVeldMarkering"/>
                              </w:rPr>
                              <w:instrText>Omschrijving</w:instrText>
                            </w:r>
                            <w:r>
                              <w:fldChar w:fldCharType="end"/>
                            </w:r>
                          </w:p>
                        </w:tc>
                      </w:tr>
                      <w:tr w:rsidR="00480AB9" w14:paraId="07BD1670" w14:textId="77777777" w:rsidTr="00EF69C1">
                        <w:trPr>
                          <w:trHeight w:hRule="exact" w:val="270"/>
                        </w:trPr>
                        <w:tc>
                          <w:tcPr>
                            <w:tcW w:w="1247" w:type="dxa"/>
                            <w:shd w:val="clear" w:color="auto" w:fill="auto"/>
                          </w:tcPr>
                          <w:p w14:paraId="0A9A515A" w14:textId="77777777" w:rsidR="00480AB9" w:rsidRDefault="00480AB9" w:rsidP="002B0F6F">
                            <w:pPr>
                              <w:pStyle w:val="DocumentgegevenskopjeSURF"/>
                            </w:pPr>
                          </w:p>
                        </w:tc>
                        <w:tc>
                          <w:tcPr>
                            <w:tcW w:w="5990" w:type="dxa"/>
                            <w:shd w:val="clear" w:color="auto" w:fill="auto"/>
                          </w:tcPr>
                          <w:p w14:paraId="5D2FA440" w14:textId="77777777" w:rsidR="00480AB9" w:rsidRDefault="00480AB9" w:rsidP="002B0F6F">
                            <w:pPr>
                              <w:pStyle w:val="DocumentgegevensSURF"/>
                            </w:pPr>
                          </w:p>
                        </w:tc>
                      </w:tr>
                      <w:tr w:rsidR="00480AB9" w14:paraId="66D463EA" w14:textId="77777777" w:rsidTr="00EF69C1">
                        <w:trPr>
                          <w:trHeight w:hRule="exact" w:val="270"/>
                        </w:trPr>
                        <w:tc>
                          <w:tcPr>
                            <w:tcW w:w="1247" w:type="dxa"/>
                            <w:shd w:val="clear" w:color="auto" w:fill="auto"/>
                          </w:tcPr>
                          <w:p w14:paraId="01159D65" w14:textId="77777777" w:rsidR="00480AB9" w:rsidRDefault="00480AB9" w:rsidP="002B0F6F">
                            <w:pPr>
                              <w:pStyle w:val="DocumentgegevenskopjeSURF"/>
                            </w:pPr>
                          </w:p>
                          <w:p w14:paraId="0EF4004C" w14:textId="77777777" w:rsidR="00480AB9" w:rsidRDefault="00480AB9" w:rsidP="002B0F6F">
                            <w:pPr>
                              <w:pStyle w:val="DocumentgegevenskopjeSURF"/>
                            </w:pPr>
                          </w:p>
                        </w:tc>
                        <w:tc>
                          <w:tcPr>
                            <w:tcW w:w="5990" w:type="dxa"/>
                            <w:shd w:val="clear" w:color="auto" w:fill="auto"/>
                          </w:tcPr>
                          <w:p w14:paraId="41BC1091" w14:textId="77777777" w:rsidR="00480AB9" w:rsidRDefault="00480AB9" w:rsidP="002B0F6F">
                            <w:pPr>
                              <w:pStyle w:val="DocumentgegevensSURF"/>
                            </w:pPr>
                          </w:p>
                        </w:tc>
                      </w:tr>
                    </w:tbl>
                    <w:p w14:paraId="77DAAFDD" w14:textId="61A6FF0F" w:rsidR="002B0F6F" w:rsidRDefault="002B0F6F" w:rsidP="002B0F6F">
                      <w:pPr>
                        <w:pStyle w:val="BasistekstSURF"/>
                      </w:pPr>
                    </w:p>
                  </w:txbxContent>
                </v:textbox>
                <w10:wrap anchorx="margin" anchory="page"/>
                <w10:anchorlock/>
              </v:shape>
            </w:pict>
          </mc:Fallback>
        </mc:AlternateContent>
      </w:r>
    </w:p>
    <w:p w14:paraId="7CE8745A" w14:textId="77777777" w:rsidR="00FE119B" w:rsidRDefault="0034484B" w:rsidP="00FE119B">
      <w:pPr>
        <w:pStyle w:val="BasistekstSURF"/>
      </w:pPr>
      <w:r>
        <w:rPr>
          <w:noProof/>
        </w:rPr>
        <mc:AlternateContent>
          <mc:Choice Requires="wps">
            <w:drawing>
              <wp:anchor distT="0" distB="0" distL="114300" distR="114300" simplePos="0" relativeHeight="251662336" behindDoc="1" locked="1" layoutInCell="1" allowOverlap="1" wp14:anchorId="0C7BBECA" wp14:editId="025315A4">
                <wp:simplePos x="0" y="0"/>
                <wp:positionH relativeFrom="page">
                  <wp:posOffset>0</wp:posOffset>
                </wp:positionH>
                <wp:positionV relativeFrom="page">
                  <wp:posOffset>4671060</wp:posOffset>
                </wp:positionV>
                <wp:extent cx="7560000" cy="4258800"/>
                <wp:effectExtent l="0" t="0" r="3175" b="8890"/>
                <wp:wrapNone/>
                <wp:docPr id="92" name="Fotovak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7560000" cy="425880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  <a:effectLst/>
                      </wps:spPr>
                      <wps:style>
                        <a:lnRef idx="0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dk1"/>
                        </a:fontRef>
                      </wps:style>
                      <wps:txbx>
                        <w:txbxContent>
                          <w:p w14:paraId="73714C30" w14:textId="72E942D9" w:rsidR="0034484B" w:rsidRDefault="0034484B" w:rsidP="000C7889">
                            <w:pPr>
                              <w:pStyle w:val="AlineavoorafbeeldingSURF"/>
                            </w:pPr>
                          </w:p>
                        </w:txbxContent>
                      </wps:txbx>
                      <wps:bodyPr rot="0" spcFirstLastPara="0" vertOverflow="overflow" horzOverflow="overflow" vert="horz" wrap="square" lIns="0" tIns="0" rIns="0" bIns="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0C7BBECA" id="Fotovak" o:spid="_x0000_s1027" type="#_x0000_t202" style="position:absolute;margin-left:0;margin-top:367.8pt;width:595.3pt;height:335.35pt;z-index:-251654144;visibility:visible;mso-wrap-style:square;mso-width-percent:0;mso-height-percent:0;mso-wrap-distance-left:9pt;mso-wrap-distance-top:0;mso-wrap-distance-right:9pt;mso-wrap-distance-bottom:0;mso-position-horizontal:absolute;mso-position-horizontal-relative:page;mso-position-vertical:absolute;mso-position-vertical-relative:page;mso-width-percent:0;mso-height-percent:0;mso-width-relative:margin;mso-height-relative:margin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CgaGrpbQIAAF0FAAAOAAAAZHJzL2Uyb0RvYy54bWysVN1P2zAQf5+0/8Hy+5rC1q6qSFEHYppU&#13;&#10;AQImnl3HptYcn3d2m3R//c5O0jLGC9Py4Jx937/7ODtva8t2CoMBV/KT0Zgz5SRUxj2V/PvD1YcZ&#13;&#10;ZyEKVwkLTpV8rwI/X7x/d9b4uTqFDdhKISMjLswbX/JNjH5eFEFuVC3CCLxyxNSAtYh0xaeiQtGQ&#13;&#10;9doWp+PxtGgAK48gVQj0etkx+SLb11rJeKN1UJHZklNsMZ+Yz3U6i8WZmD+h8Bsj+zDEP0RRC+PI&#13;&#10;6cHUpYiCbdH8Zao2EiGAjiMJdQFaG6lyDpTNyfhFNvcb4VXOhcAJ/gBT+H9m5fXu3t8ii+0XaKmA&#13;&#10;CZDGh3mgx5RPq7FOf4qUEZ8g3B9gU21kkh4/T6Zj+jiTxPt0OpnN6EJ2iqO6xxC/KqhZIkqOVJcM&#13;&#10;l9itQuxEB5HkLYA11ZWxNl9SL6gLi2wnqIo25iDJ+B9S1rGm5NOPk3E27CCpd5atS2ZU7obe3THF&#13;&#10;TMW9VUnGujulmalypq/4FlIqd/CfpZOUJldvUezlj1G9RbnLgzSyZ3DxoFwbB5izz+NzhKz6MUCm&#13;&#10;O3mqzbO8ExnbdUuJP+uANVR7agyEbmaCl1eGircSId4KpCGhgtPgxxs6tAUCH3qKsw3gr9fekzz1&#13;&#10;LnE5a2joSh5+bgUqzuw3R12dJnQgcCDWA+G29QVQB5zQSvEyk6SA0Q6kRqgfaR8skxdiCSfJV8nj&#13;&#10;QF7EbvRpn0i1XGYhmkMv4srde5lMJ1RTKz60jwJ936+RWv0ahnEU8xdt28kmTQfLbQRtck8nXDsU&#13;&#10;e7xphvNU9PsmLYnn9yx13IqL3wAAAP//AwBQSwMEFAAGAAgAAAAhAK6v8QnmAAAADwEAAA8AAABk&#13;&#10;cnMvZG93bnJldi54bWxMj09PAjEQxe8mfodmTLwYaBFccNku8U88mGgMaDiXbd2utNN1W2Dx0zuc&#13;&#10;9DJ5k5d5837FoveO7U0Xm4ASRkMBzGAVdIO1hI/3p8EMWEwKtXIBjYSjibAoz88KletwwKXZr1LN&#13;&#10;KARjriTYlNqc81hZ41UchtYgeZ+h8yrR2tVcd+pA4d7xayEy7lWD9MGq1jxYU21XOy9hdpy8Xq2z&#13;&#10;6frLvT3f25/6G1+2SsrLi/5xTuNuDiyZPv1dwImB+kNJxTZhhzoyJ4FokoTp+CYDdrJHt4LUhtRE&#13;&#10;ZGPgZcH/c5S/AAAA//8DAFBLAQItABQABgAIAAAAIQC2gziS/gAAAOEBAAATAAAAAAAAAAAAAAAA&#13;&#10;AAAAAABbQ29udGVudF9UeXBlc10ueG1sUEsBAi0AFAAGAAgAAAAhADj9If/WAAAAlAEAAAsAAAAA&#13;&#10;AAAAAAAAAAAALwEAAF9yZWxzLy5yZWxzUEsBAi0AFAAGAAgAAAAhAKBoaultAgAAXQUAAA4AAAAA&#13;&#10;AAAAAAAAAAAALgIAAGRycy9lMm9Eb2MueG1sUEsBAi0AFAAGAAgAAAAhAK6v8QnmAAAADwEAAA8A&#13;&#10;AAAAAAAAAAAAAAAAxwQAAGRycy9kb3ducmV2LnhtbFBLBQYAAAAABAAEAPMAAADaBQAAAAA=&#13;&#10;" fillcolor="white [3201]" stroked="f" strokeweight=".5pt">
                <v:textbox inset="0,0,0,0">
                  <w:txbxContent>
                    <w:p w14:paraId="73714C30" w14:textId="72E942D9" w:rsidR="0034484B" w:rsidRDefault="0034484B" w:rsidP="000C7889">
                      <w:pPr>
                        <w:pStyle w:val="AlineavoorafbeeldingSURF"/>
                      </w:pPr>
                    </w:p>
                  </w:txbxContent>
                </v:textbox>
                <w10:wrap anchorx="page" anchory="page"/>
                <w10:anchorlock/>
              </v:shape>
            </w:pict>
          </mc:Fallback>
        </mc:AlternateContent>
      </w:r>
    </w:p>
    <w:p w14:paraId="7CC488C4" w14:textId="77777777" w:rsidR="00955BF7" w:rsidRDefault="00955BF7" w:rsidP="00FE119B">
      <w:pPr>
        <w:pStyle w:val="BasistekstSURF"/>
      </w:pPr>
    </w:p>
    <w:p w14:paraId="1ABFD2F2" w14:textId="77777777" w:rsidR="008E335E" w:rsidRDefault="00FE119B" w:rsidP="001509C8">
      <w:pPr>
        <w:pStyle w:val="KopinhoudsopgaveSURF"/>
      </w:pPr>
      <w:r>
        <w:br w:type="page"/>
      </w:r>
    </w:p>
    <w:p w14:paraId="4C0C5E9D" w14:textId="77777777" w:rsidR="00091527" w:rsidRDefault="00091527" w:rsidP="00091527">
      <w:pPr>
        <w:pStyle w:val="ZsyseenpuntSURF"/>
      </w:pPr>
    </w:p>
    <w:p w14:paraId="726703DC" w14:textId="77777777" w:rsidR="00480AB9" w:rsidRPr="002116EA" w:rsidRDefault="00480AB9" w:rsidP="00480AB9">
      <w:pPr>
        <w:spacing w:line="240" w:lineRule="atLeast"/>
        <w:rPr>
          <w:b/>
          <w:bCs/>
          <w:sz w:val="32"/>
          <w:szCs w:val="32"/>
        </w:rPr>
      </w:pPr>
      <w:r w:rsidRPr="002116EA">
        <w:rPr>
          <w:b/>
          <w:bCs/>
          <w:sz w:val="32"/>
          <w:szCs w:val="32"/>
        </w:rPr>
        <w:t>Documentinformatie</w:t>
      </w:r>
    </w:p>
    <w:p w14:paraId="750C133E" w14:textId="3FBA26EE" w:rsidR="00480AB9" w:rsidRDefault="00480AB9" w:rsidP="00480AB9">
      <w:pPr>
        <w:spacing w:line="240" w:lineRule="atLeast"/>
      </w:pPr>
      <w:r>
        <w:t>Dit document maakt onderdeel uit van een complete set (</w:t>
      </w:r>
      <w:r w:rsidR="00287A29">
        <w:t>beleids</w:t>
      </w:r>
      <w:r>
        <w:t xml:space="preserve">piramide) met formeel vastgestelde documenten op strategisch, tactisch en operationeel niveau. Dit document heeft betrekking op de laag </w:t>
      </w:r>
      <w:r w:rsidR="00AB5A48">
        <w:t>Procedure</w:t>
      </w:r>
      <w:r>
        <w:t xml:space="preserve"> in de beleidspiramide.</w:t>
      </w:r>
    </w:p>
    <w:p w14:paraId="6B4B292E" w14:textId="77777777" w:rsidR="00480AB9" w:rsidRDefault="00480AB9" w:rsidP="00480AB9">
      <w:pPr>
        <w:spacing w:line="240" w:lineRule="atLeast"/>
      </w:pPr>
    </w:p>
    <w:p w14:paraId="3D77CD10" w14:textId="5DA7DB2B" w:rsidR="00480AB9" w:rsidRDefault="00AB5A48" w:rsidP="00480AB9">
      <w:pPr>
        <w:spacing w:line="240" w:lineRule="atLeast"/>
      </w:pPr>
      <w:r w:rsidRPr="00AB5A48">
        <w:rPr>
          <w:noProof/>
        </w:rPr>
        <w:drawing>
          <wp:inline distT="0" distB="0" distL="0" distR="0" wp14:anchorId="0B8FD79E" wp14:editId="0493243A">
            <wp:extent cx="5507990" cy="454660"/>
            <wp:effectExtent l="0" t="0" r="3810" b="2540"/>
            <wp:docPr id="987065931" name="Afbeelding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987065931" name=""/>
                    <pic:cNvPicPr/>
                  </pic:nvPicPr>
                  <pic:blipFill>
                    <a:blip r:embed="rId12"/>
                    <a:stretch>
                      <a:fillRect/>
                    </a:stretch>
                  </pic:blipFill>
                  <pic:spPr>
                    <a:xfrm>
                      <a:off x="0" y="0"/>
                      <a:ext cx="5507990" cy="45466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3802A253" w14:textId="77777777" w:rsidR="00480AB9" w:rsidRDefault="00480AB9" w:rsidP="00480AB9">
      <w:pPr>
        <w:spacing w:line="240" w:lineRule="atLeast"/>
      </w:pPr>
    </w:p>
    <w:p w14:paraId="581A16E1" w14:textId="77777777" w:rsidR="00480AB9" w:rsidRPr="002C6FAA" w:rsidRDefault="00480AB9" w:rsidP="00480AB9">
      <w:pPr>
        <w:spacing w:line="240" w:lineRule="atLeast"/>
        <w:rPr>
          <w:b/>
          <w:bCs/>
        </w:rPr>
      </w:pPr>
      <w:r w:rsidRPr="002C6FAA">
        <w:rPr>
          <w:b/>
          <w:bCs/>
        </w:rPr>
        <w:t>Versiebeheer</w:t>
      </w:r>
    </w:p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2166"/>
        <w:gridCol w:w="2166"/>
        <w:gridCol w:w="2166"/>
        <w:gridCol w:w="2166"/>
      </w:tblGrid>
      <w:tr w:rsidR="00480AB9" w14:paraId="16BA1287" w14:textId="77777777" w:rsidTr="00C57534">
        <w:tc>
          <w:tcPr>
            <w:tcW w:w="2166" w:type="dxa"/>
          </w:tcPr>
          <w:p w14:paraId="7BEC8F93" w14:textId="77777777" w:rsidR="00480AB9" w:rsidRPr="00512DD9" w:rsidRDefault="00480AB9" w:rsidP="00C57534">
            <w:pPr>
              <w:pStyle w:val="BasistekstSURF"/>
              <w:rPr>
                <w:b/>
                <w:bCs/>
              </w:rPr>
            </w:pPr>
            <w:r w:rsidRPr="00512DD9">
              <w:rPr>
                <w:b/>
                <w:bCs/>
              </w:rPr>
              <w:t>Versie</w:t>
            </w:r>
          </w:p>
        </w:tc>
        <w:tc>
          <w:tcPr>
            <w:tcW w:w="2166" w:type="dxa"/>
          </w:tcPr>
          <w:p w14:paraId="3D4CF270" w14:textId="77777777" w:rsidR="00480AB9" w:rsidRPr="00512DD9" w:rsidRDefault="00480AB9" w:rsidP="00C57534">
            <w:pPr>
              <w:pStyle w:val="BasistekstSURF"/>
              <w:rPr>
                <w:b/>
                <w:bCs/>
              </w:rPr>
            </w:pPr>
            <w:r w:rsidRPr="00512DD9">
              <w:rPr>
                <w:b/>
                <w:bCs/>
              </w:rPr>
              <w:t>Datum</w:t>
            </w:r>
          </w:p>
        </w:tc>
        <w:tc>
          <w:tcPr>
            <w:tcW w:w="2166" w:type="dxa"/>
          </w:tcPr>
          <w:p w14:paraId="4BFD8C14" w14:textId="77777777" w:rsidR="00480AB9" w:rsidRPr="00512DD9" w:rsidRDefault="00480AB9" w:rsidP="00C57534">
            <w:pPr>
              <w:pStyle w:val="BasistekstSURF"/>
              <w:rPr>
                <w:b/>
                <w:bCs/>
              </w:rPr>
            </w:pPr>
            <w:r w:rsidRPr="00512DD9">
              <w:rPr>
                <w:b/>
                <w:bCs/>
              </w:rPr>
              <w:t>Auteur</w:t>
            </w:r>
          </w:p>
        </w:tc>
        <w:tc>
          <w:tcPr>
            <w:tcW w:w="2166" w:type="dxa"/>
          </w:tcPr>
          <w:p w14:paraId="58F3A97D" w14:textId="77777777" w:rsidR="00480AB9" w:rsidRPr="00512DD9" w:rsidRDefault="00480AB9" w:rsidP="00C57534">
            <w:pPr>
              <w:pStyle w:val="BasistekstSURF"/>
              <w:rPr>
                <w:b/>
                <w:bCs/>
              </w:rPr>
            </w:pPr>
            <w:r w:rsidRPr="00512DD9">
              <w:rPr>
                <w:b/>
                <w:bCs/>
              </w:rPr>
              <w:t>Verwerking</w:t>
            </w:r>
          </w:p>
        </w:tc>
      </w:tr>
      <w:tr w:rsidR="00480AB9" w14:paraId="6282D0D4" w14:textId="77777777" w:rsidTr="00C57534">
        <w:tc>
          <w:tcPr>
            <w:tcW w:w="2166" w:type="dxa"/>
          </w:tcPr>
          <w:p w14:paraId="7B659104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02794DB4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02A6A0A0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4D6CD060" w14:textId="77777777" w:rsidR="00480AB9" w:rsidRDefault="00480AB9" w:rsidP="00C57534">
            <w:pPr>
              <w:pStyle w:val="BasistekstSURF"/>
            </w:pPr>
          </w:p>
        </w:tc>
      </w:tr>
      <w:tr w:rsidR="00480AB9" w14:paraId="625FB1B6" w14:textId="77777777" w:rsidTr="00C57534">
        <w:tc>
          <w:tcPr>
            <w:tcW w:w="2166" w:type="dxa"/>
          </w:tcPr>
          <w:p w14:paraId="4F924508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396F32F3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7A027575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4B60F9E5" w14:textId="77777777" w:rsidR="00480AB9" w:rsidRDefault="00480AB9" w:rsidP="00C57534">
            <w:pPr>
              <w:pStyle w:val="BasistekstSURF"/>
            </w:pPr>
          </w:p>
        </w:tc>
      </w:tr>
      <w:tr w:rsidR="00480AB9" w14:paraId="351EAA55" w14:textId="77777777" w:rsidTr="00C57534">
        <w:tc>
          <w:tcPr>
            <w:tcW w:w="2166" w:type="dxa"/>
          </w:tcPr>
          <w:p w14:paraId="0C318610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62F0B95A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48038B9C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4B0FB850" w14:textId="77777777" w:rsidR="00480AB9" w:rsidRDefault="00480AB9" w:rsidP="00C57534">
            <w:pPr>
              <w:pStyle w:val="BasistekstSURF"/>
            </w:pPr>
          </w:p>
        </w:tc>
      </w:tr>
    </w:tbl>
    <w:p w14:paraId="74794D7A" w14:textId="77777777" w:rsidR="00480AB9" w:rsidRDefault="00480AB9" w:rsidP="00480AB9">
      <w:pPr>
        <w:pStyle w:val="BasistekstSURF"/>
      </w:pPr>
    </w:p>
    <w:p w14:paraId="6C9E2FE9" w14:textId="77777777" w:rsidR="00480AB9" w:rsidRPr="002C6FAA" w:rsidRDefault="00480AB9" w:rsidP="00480AB9">
      <w:pPr>
        <w:pStyle w:val="BasistekstSURF"/>
        <w:rPr>
          <w:b/>
          <w:bCs/>
        </w:rPr>
      </w:pPr>
      <w:r w:rsidRPr="002C6FAA">
        <w:rPr>
          <w:b/>
          <w:bCs/>
        </w:rPr>
        <w:t>Distributielijst</w:t>
      </w:r>
    </w:p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2166"/>
        <w:gridCol w:w="2166"/>
        <w:gridCol w:w="2166"/>
        <w:gridCol w:w="2166"/>
      </w:tblGrid>
      <w:tr w:rsidR="00480AB9" w14:paraId="407DEB40" w14:textId="77777777" w:rsidTr="00C57534">
        <w:tc>
          <w:tcPr>
            <w:tcW w:w="2166" w:type="dxa"/>
          </w:tcPr>
          <w:p w14:paraId="0BA101BF" w14:textId="77777777" w:rsidR="00480AB9" w:rsidRPr="00512DD9" w:rsidRDefault="00480AB9" w:rsidP="00C57534">
            <w:pPr>
              <w:pStyle w:val="BasistekstSURF"/>
              <w:rPr>
                <w:b/>
                <w:bCs/>
              </w:rPr>
            </w:pPr>
            <w:r w:rsidRPr="00512DD9">
              <w:rPr>
                <w:b/>
                <w:bCs/>
              </w:rPr>
              <w:t>Versie</w:t>
            </w:r>
          </w:p>
        </w:tc>
        <w:tc>
          <w:tcPr>
            <w:tcW w:w="2166" w:type="dxa"/>
          </w:tcPr>
          <w:p w14:paraId="3ACCB8DB" w14:textId="77777777" w:rsidR="00480AB9" w:rsidRPr="00512DD9" w:rsidRDefault="00480AB9" w:rsidP="00C57534">
            <w:pPr>
              <w:pStyle w:val="BasistekstSURF"/>
              <w:rPr>
                <w:b/>
                <w:bCs/>
              </w:rPr>
            </w:pPr>
            <w:r w:rsidRPr="00512DD9">
              <w:rPr>
                <w:b/>
                <w:bCs/>
              </w:rPr>
              <w:t>Datum</w:t>
            </w:r>
          </w:p>
        </w:tc>
        <w:tc>
          <w:tcPr>
            <w:tcW w:w="2166" w:type="dxa"/>
          </w:tcPr>
          <w:p w14:paraId="5ADC7370" w14:textId="77777777" w:rsidR="00480AB9" w:rsidRPr="00512DD9" w:rsidRDefault="00480AB9" w:rsidP="00C57534">
            <w:pPr>
              <w:pStyle w:val="BasistekstSURF"/>
              <w:rPr>
                <w:b/>
                <w:bCs/>
              </w:rPr>
            </w:pPr>
            <w:r w:rsidRPr="00512DD9">
              <w:rPr>
                <w:b/>
                <w:bCs/>
              </w:rPr>
              <w:t>Ontvanger</w:t>
            </w:r>
          </w:p>
        </w:tc>
        <w:tc>
          <w:tcPr>
            <w:tcW w:w="2166" w:type="dxa"/>
          </w:tcPr>
          <w:p w14:paraId="56456D46" w14:textId="77777777" w:rsidR="00480AB9" w:rsidRPr="00512DD9" w:rsidRDefault="00480AB9" w:rsidP="00C57534">
            <w:pPr>
              <w:pStyle w:val="BasistekstSURF"/>
              <w:rPr>
                <w:b/>
                <w:bCs/>
              </w:rPr>
            </w:pPr>
            <w:r w:rsidRPr="00512DD9">
              <w:rPr>
                <w:b/>
                <w:bCs/>
              </w:rPr>
              <w:t>Doel</w:t>
            </w:r>
          </w:p>
        </w:tc>
      </w:tr>
      <w:tr w:rsidR="00480AB9" w14:paraId="6F888E26" w14:textId="77777777" w:rsidTr="00C57534">
        <w:tc>
          <w:tcPr>
            <w:tcW w:w="2166" w:type="dxa"/>
          </w:tcPr>
          <w:p w14:paraId="39B6C167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33266D60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643ED75C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59D8DC4E" w14:textId="77777777" w:rsidR="00480AB9" w:rsidRDefault="00480AB9" w:rsidP="00C57534">
            <w:pPr>
              <w:pStyle w:val="BasistekstSURF"/>
            </w:pPr>
          </w:p>
        </w:tc>
      </w:tr>
      <w:tr w:rsidR="00480AB9" w14:paraId="14E40ABB" w14:textId="77777777" w:rsidTr="00C57534">
        <w:tc>
          <w:tcPr>
            <w:tcW w:w="2166" w:type="dxa"/>
          </w:tcPr>
          <w:p w14:paraId="64C244A2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0BCFEC39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42A5F35D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73761A83" w14:textId="77777777" w:rsidR="00480AB9" w:rsidRDefault="00480AB9" w:rsidP="00C57534">
            <w:pPr>
              <w:pStyle w:val="BasistekstSURF"/>
            </w:pPr>
          </w:p>
        </w:tc>
      </w:tr>
      <w:tr w:rsidR="00480AB9" w14:paraId="79AFBC41" w14:textId="77777777" w:rsidTr="00C57534">
        <w:tc>
          <w:tcPr>
            <w:tcW w:w="2166" w:type="dxa"/>
          </w:tcPr>
          <w:p w14:paraId="0B7C5412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3BB1E97E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33574E08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375958C8" w14:textId="77777777" w:rsidR="00480AB9" w:rsidRDefault="00480AB9" w:rsidP="00C57534">
            <w:pPr>
              <w:pStyle w:val="BasistekstSURF"/>
            </w:pPr>
          </w:p>
        </w:tc>
      </w:tr>
    </w:tbl>
    <w:p w14:paraId="65D61461" w14:textId="77777777" w:rsidR="00480AB9" w:rsidRDefault="00480AB9" w:rsidP="00480AB9">
      <w:pPr>
        <w:pStyle w:val="BasistekstSURF"/>
      </w:pPr>
    </w:p>
    <w:p w14:paraId="60D8B65C" w14:textId="77777777" w:rsidR="00480AB9" w:rsidRPr="002C6FAA" w:rsidRDefault="00480AB9" w:rsidP="00480AB9">
      <w:pPr>
        <w:pStyle w:val="BasistekstSURF"/>
        <w:rPr>
          <w:b/>
          <w:bCs/>
        </w:rPr>
      </w:pPr>
      <w:r w:rsidRPr="002C6FAA">
        <w:rPr>
          <w:b/>
          <w:bCs/>
        </w:rPr>
        <w:t>Vaststelling</w:t>
      </w:r>
      <w:bookmarkStart w:id="0" w:name="Vaststellingtabel"/>
      <w:bookmarkEnd w:id="0"/>
    </w:p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2166"/>
        <w:gridCol w:w="2166"/>
        <w:gridCol w:w="2166"/>
        <w:gridCol w:w="2166"/>
      </w:tblGrid>
      <w:tr w:rsidR="00480AB9" w14:paraId="63FD0D53" w14:textId="77777777" w:rsidTr="00C57534">
        <w:tc>
          <w:tcPr>
            <w:tcW w:w="2166" w:type="dxa"/>
          </w:tcPr>
          <w:p w14:paraId="74D8E18D" w14:textId="77777777" w:rsidR="00480AB9" w:rsidRPr="00512DD9" w:rsidRDefault="00480AB9" w:rsidP="00C57534">
            <w:pPr>
              <w:pStyle w:val="BasistekstSURF"/>
              <w:rPr>
                <w:b/>
                <w:bCs/>
              </w:rPr>
            </w:pPr>
            <w:r w:rsidRPr="00512DD9">
              <w:rPr>
                <w:b/>
                <w:bCs/>
              </w:rPr>
              <w:t>Versie</w:t>
            </w:r>
          </w:p>
        </w:tc>
        <w:tc>
          <w:tcPr>
            <w:tcW w:w="2166" w:type="dxa"/>
          </w:tcPr>
          <w:p w14:paraId="3F51E146" w14:textId="77777777" w:rsidR="00480AB9" w:rsidRPr="00512DD9" w:rsidRDefault="00480AB9" w:rsidP="00C57534">
            <w:pPr>
              <w:pStyle w:val="BasistekstSURF"/>
              <w:rPr>
                <w:b/>
                <w:bCs/>
              </w:rPr>
            </w:pPr>
            <w:r w:rsidRPr="00512DD9">
              <w:rPr>
                <w:b/>
                <w:bCs/>
              </w:rPr>
              <w:t>Datum</w:t>
            </w:r>
          </w:p>
        </w:tc>
        <w:tc>
          <w:tcPr>
            <w:tcW w:w="2166" w:type="dxa"/>
          </w:tcPr>
          <w:p w14:paraId="433C086E" w14:textId="77777777" w:rsidR="00480AB9" w:rsidRPr="00512DD9" w:rsidRDefault="00480AB9" w:rsidP="00C57534">
            <w:pPr>
              <w:pStyle w:val="BasistekstSURF"/>
              <w:rPr>
                <w:b/>
                <w:bCs/>
              </w:rPr>
            </w:pPr>
            <w:r w:rsidRPr="00512DD9">
              <w:rPr>
                <w:b/>
                <w:bCs/>
              </w:rPr>
              <w:t>Vastgesteld door</w:t>
            </w:r>
          </w:p>
        </w:tc>
        <w:tc>
          <w:tcPr>
            <w:tcW w:w="2166" w:type="dxa"/>
          </w:tcPr>
          <w:p w14:paraId="711C412B" w14:textId="77777777" w:rsidR="00480AB9" w:rsidRPr="00512DD9" w:rsidRDefault="00480AB9" w:rsidP="00C57534">
            <w:pPr>
              <w:pStyle w:val="BasistekstSURF"/>
              <w:rPr>
                <w:b/>
                <w:bCs/>
              </w:rPr>
            </w:pPr>
            <w:r w:rsidRPr="00512DD9">
              <w:rPr>
                <w:b/>
                <w:bCs/>
              </w:rPr>
              <w:t>Vastgesteld op</w:t>
            </w:r>
          </w:p>
        </w:tc>
      </w:tr>
      <w:tr w:rsidR="00480AB9" w14:paraId="4A933F96" w14:textId="77777777" w:rsidTr="00C57534">
        <w:tc>
          <w:tcPr>
            <w:tcW w:w="2166" w:type="dxa"/>
          </w:tcPr>
          <w:p w14:paraId="7DF508FB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3C66919A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45EC838E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1D7FCAC9" w14:textId="77777777" w:rsidR="00480AB9" w:rsidRDefault="00480AB9" w:rsidP="00C57534">
            <w:pPr>
              <w:pStyle w:val="BasistekstSURF"/>
            </w:pPr>
          </w:p>
        </w:tc>
      </w:tr>
      <w:tr w:rsidR="00480AB9" w14:paraId="4AA180CF" w14:textId="77777777" w:rsidTr="00C57534">
        <w:tc>
          <w:tcPr>
            <w:tcW w:w="2166" w:type="dxa"/>
          </w:tcPr>
          <w:p w14:paraId="0DFB2AAC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77A0BF67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6CDBD816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48FDC5FE" w14:textId="77777777" w:rsidR="00480AB9" w:rsidRDefault="00480AB9" w:rsidP="00C57534">
            <w:pPr>
              <w:pStyle w:val="BasistekstSURF"/>
            </w:pPr>
          </w:p>
        </w:tc>
      </w:tr>
      <w:tr w:rsidR="00480AB9" w14:paraId="145617BF" w14:textId="77777777" w:rsidTr="00C57534">
        <w:tc>
          <w:tcPr>
            <w:tcW w:w="2166" w:type="dxa"/>
          </w:tcPr>
          <w:p w14:paraId="30D74F61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4F0D0F55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43121A94" w14:textId="77777777" w:rsidR="00480AB9" w:rsidRDefault="00480AB9" w:rsidP="00C57534">
            <w:pPr>
              <w:pStyle w:val="BasistekstSURF"/>
            </w:pPr>
          </w:p>
        </w:tc>
        <w:tc>
          <w:tcPr>
            <w:tcW w:w="2166" w:type="dxa"/>
          </w:tcPr>
          <w:p w14:paraId="28926C6B" w14:textId="77777777" w:rsidR="00480AB9" w:rsidRDefault="00480AB9" w:rsidP="00C57534">
            <w:pPr>
              <w:pStyle w:val="BasistekstSURF"/>
            </w:pPr>
          </w:p>
        </w:tc>
      </w:tr>
    </w:tbl>
    <w:p w14:paraId="45D9A9D1" w14:textId="77777777" w:rsidR="00480AB9" w:rsidRDefault="00480AB9" w:rsidP="00480AB9">
      <w:pPr>
        <w:pStyle w:val="BasistekstSURF"/>
      </w:pPr>
    </w:p>
    <w:p w14:paraId="2A10A040" w14:textId="77777777" w:rsidR="00214D6B" w:rsidRPr="000E74FE" w:rsidRDefault="00214D6B" w:rsidP="00214D6B">
      <w:pPr>
        <w:pStyle w:val="BasistekstSURF"/>
        <w:rPr>
          <w:b/>
          <w:bCs/>
        </w:rPr>
      </w:pPr>
      <w:r>
        <w:rPr>
          <w:b/>
          <w:bCs/>
        </w:rPr>
        <w:t>Samenhang met andere documenten</w:t>
      </w:r>
    </w:p>
    <w:tbl>
      <w:tblPr>
        <w:tblStyle w:val="Tabelraster"/>
        <w:tblW w:w="0" w:type="auto"/>
        <w:tblLook w:val="04A0" w:firstRow="1" w:lastRow="0" w:firstColumn="1" w:lastColumn="0" w:noHBand="0" w:noVBand="1"/>
      </w:tblPr>
      <w:tblGrid>
        <w:gridCol w:w="3539"/>
        <w:gridCol w:w="1701"/>
        <w:gridCol w:w="1701"/>
        <w:gridCol w:w="1701"/>
      </w:tblGrid>
      <w:tr w:rsidR="00214D6B" w14:paraId="4DCF8F6B" w14:textId="77777777" w:rsidTr="00F54198">
        <w:tc>
          <w:tcPr>
            <w:tcW w:w="3539" w:type="dxa"/>
          </w:tcPr>
          <w:p w14:paraId="5AE08A15" w14:textId="77777777" w:rsidR="00214D6B" w:rsidRPr="00512DD9" w:rsidRDefault="00214D6B" w:rsidP="00F54198">
            <w:pPr>
              <w:pStyle w:val="BasistekstSURF"/>
              <w:rPr>
                <w:b/>
                <w:bCs/>
              </w:rPr>
            </w:pPr>
            <w:r>
              <w:rPr>
                <w:b/>
                <w:bCs/>
              </w:rPr>
              <w:t>Naam</w:t>
            </w:r>
          </w:p>
        </w:tc>
        <w:tc>
          <w:tcPr>
            <w:tcW w:w="1701" w:type="dxa"/>
          </w:tcPr>
          <w:p w14:paraId="731E2D1E" w14:textId="77777777" w:rsidR="00214D6B" w:rsidRPr="00512DD9" w:rsidRDefault="00214D6B" w:rsidP="00F54198">
            <w:pPr>
              <w:pStyle w:val="BasistekstSURF"/>
              <w:rPr>
                <w:b/>
                <w:bCs/>
              </w:rPr>
            </w:pPr>
            <w:r>
              <w:rPr>
                <w:b/>
                <w:bCs/>
              </w:rPr>
              <w:t>Bovenliggend</w:t>
            </w:r>
          </w:p>
        </w:tc>
        <w:tc>
          <w:tcPr>
            <w:tcW w:w="1701" w:type="dxa"/>
          </w:tcPr>
          <w:p w14:paraId="67B5C631" w14:textId="77777777" w:rsidR="00214D6B" w:rsidRPr="00512DD9" w:rsidRDefault="00214D6B" w:rsidP="00F54198">
            <w:pPr>
              <w:pStyle w:val="BasistekstSURF"/>
              <w:rPr>
                <w:b/>
                <w:bCs/>
              </w:rPr>
            </w:pPr>
            <w:r>
              <w:rPr>
                <w:b/>
                <w:bCs/>
              </w:rPr>
              <w:t>Gelijk niveau</w:t>
            </w:r>
          </w:p>
        </w:tc>
        <w:tc>
          <w:tcPr>
            <w:tcW w:w="1701" w:type="dxa"/>
          </w:tcPr>
          <w:p w14:paraId="43812E07" w14:textId="77777777" w:rsidR="00214D6B" w:rsidRPr="00512DD9" w:rsidRDefault="00214D6B" w:rsidP="00F54198">
            <w:pPr>
              <w:pStyle w:val="BasistekstSURF"/>
              <w:rPr>
                <w:b/>
                <w:bCs/>
              </w:rPr>
            </w:pPr>
            <w:r>
              <w:rPr>
                <w:b/>
                <w:bCs/>
              </w:rPr>
              <w:t>Onderliggend</w:t>
            </w:r>
          </w:p>
        </w:tc>
      </w:tr>
      <w:tr w:rsidR="00214D6B" w14:paraId="1CE87CEB" w14:textId="77777777" w:rsidTr="00F54198">
        <w:tc>
          <w:tcPr>
            <w:tcW w:w="3539" w:type="dxa"/>
          </w:tcPr>
          <w:p w14:paraId="2EBDE3A6" w14:textId="77777777" w:rsidR="00214D6B" w:rsidRPr="000A1B96" w:rsidRDefault="00214D6B" w:rsidP="00F54198">
            <w:pPr>
              <w:pStyle w:val="BasistekstSURF"/>
              <w:rPr>
                <w:highlight w:val="yellow"/>
              </w:rPr>
            </w:pPr>
            <w:r>
              <w:rPr>
                <w:highlight w:val="yellow"/>
              </w:rPr>
              <w:t>[INFORMATIEBEVEILIGINGSBELEID]</w:t>
            </w:r>
          </w:p>
        </w:tc>
        <w:tc>
          <w:tcPr>
            <w:tcW w:w="1701" w:type="dxa"/>
          </w:tcPr>
          <w:p w14:paraId="45D320BC" w14:textId="77777777" w:rsidR="00214D6B" w:rsidRDefault="00214D6B" w:rsidP="00F54198">
            <w:pPr>
              <w:pStyle w:val="BasistekstSURF"/>
              <w:jc w:val="center"/>
            </w:pPr>
            <w:proofErr w:type="gramStart"/>
            <w:r>
              <w:t>x</w:t>
            </w:r>
            <w:proofErr w:type="gramEnd"/>
          </w:p>
        </w:tc>
        <w:tc>
          <w:tcPr>
            <w:tcW w:w="1701" w:type="dxa"/>
          </w:tcPr>
          <w:p w14:paraId="4F9BA66F" w14:textId="77777777" w:rsidR="00214D6B" w:rsidRDefault="00214D6B" w:rsidP="00F54198">
            <w:pPr>
              <w:pStyle w:val="BasistekstSURF"/>
              <w:jc w:val="center"/>
            </w:pPr>
          </w:p>
        </w:tc>
        <w:tc>
          <w:tcPr>
            <w:tcW w:w="1701" w:type="dxa"/>
          </w:tcPr>
          <w:p w14:paraId="214CDDDF" w14:textId="77777777" w:rsidR="00214D6B" w:rsidRDefault="00214D6B" w:rsidP="00F54198">
            <w:pPr>
              <w:pStyle w:val="BasistekstSURF"/>
              <w:jc w:val="center"/>
            </w:pPr>
          </w:p>
        </w:tc>
      </w:tr>
      <w:tr w:rsidR="00214D6B" w14:paraId="42B84EF8" w14:textId="77777777" w:rsidTr="00F54198">
        <w:tc>
          <w:tcPr>
            <w:tcW w:w="3539" w:type="dxa"/>
          </w:tcPr>
          <w:p w14:paraId="1E0D1319" w14:textId="77777777" w:rsidR="00214D6B" w:rsidRPr="000A1B96" w:rsidRDefault="00214D6B" w:rsidP="00F54198">
            <w:pPr>
              <w:pStyle w:val="BasistekstSURF"/>
              <w:rPr>
                <w:highlight w:val="yellow"/>
              </w:rPr>
            </w:pPr>
            <w:r>
              <w:rPr>
                <w:highlight w:val="yellow"/>
              </w:rPr>
              <w:t>[INKOOPBELEID]</w:t>
            </w:r>
          </w:p>
        </w:tc>
        <w:tc>
          <w:tcPr>
            <w:tcW w:w="1701" w:type="dxa"/>
          </w:tcPr>
          <w:p w14:paraId="76A263BF" w14:textId="77777777" w:rsidR="00214D6B" w:rsidRDefault="00214D6B" w:rsidP="00F54198">
            <w:pPr>
              <w:pStyle w:val="BasistekstSURF"/>
              <w:jc w:val="center"/>
            </w:pPr>
            <w:proofErr w:type="gramStart"/>
            <w:r>
              <w:t>x</w:t>
            </w:r>
            <w:proofErr w:type="gramEnd"/>
          </w:p>
        </w:tc>
        <w:tc>
          <w:tcPr>
            <w:tcW w:w="1701" w:type="dxa"/>
          </w:tcPr>
          <w:p w14:paraId="4ED98308" w14:textId="77777777" w:rsidR="00214D6B" w:rsidRDefault="00214D6B" w:rsidP="00F54198">
            <w:pPr>
              <w:pStyle w:val="BasistekstSURF"/>
              <w:jc w:val="center"/>
            </w:pPr>
          </w:p>
        </w:tc>
        <w:tc>
          <w:tcPr>
            <w:tcW w:w="1701" w:type="dxa"/>
          </w:tcPr>
          <w:p w14:paraId="0984B249" w14:textId="77777777" w:rsidR="00214D6B" w:rsidRDefault="00214D6B" w:rsidP="00F54198">
            <w:pPr>
              <w:pStyle w:val="BasistekstSURF"/>
              <w:jc w:val="center"/>
            </w:pPr>
          </w:p>
        </w:tc>
      </w:tr>
      <w:tr w:rsidR="00214D6B" w14:paraId="6AC6D3DC" w14:textId="77777777" w:rsidTr="00F54198">
        <w:tc>
          <w:tcPr>
            <w:tcW w:w="3539" w:type="dxa"/>
          </w:tcPr>
          <w:p w14:paraId="33BA5FA1" w14:textId="77777777" w:rsidR="00214D6B" w:rsidRPr="000A1B96" w:rsidRDefault="00214D6B" w:rsidP="00F54198">
            <w:pPr>
              <w:pStyle w:val="BasistekstSURF"/>
              <w:rPr>
                <w:highlight w:val="yellow"/>
              </w:rPr>
            </w:pPr>
            <w:r>
              <w:rPr>
                <w:highlight w:val="yellow"/>
              </w:rPr>
              <w:t>[STANDAARD KETENBEHEER]</w:t>
            </w:r>
          </w:p>
        </w:tc>
        <w:tc>
          <w:tcPr>
            <w:tcW w:w="1701" w:type="dxa"/>
          </w:tcPr>
          <w:p w14:paraId="0FF36DAC" w14:textId="77777777" w:rsidR="00214D6B" w:rsidRDefault="00214D6B" w:rsidP="00F54198">
            <w:pPr>
              <w:pStyle w:val="BasistekstSURF"/>
              <w:jc w:val="center"/>
            </w:pPr>
            <w:proofErr w:type="gramStart"/>
            <w:r>
              <w:t>x</w:t>
            </w:r>
            <w:proofErr w:type="gramEnd"/>
          </w:p>
        </w:tc>
        <w:tc>
          <w:tcPr>
            <w:tcW w:w="1701" w:type="dxa"/>
          </w:tcPr>
          <w:p w14:paraId="08C30C38" w14:textId="77777777" w:rsidR="00214D6B" w:rsidRDefault="00214D6B" w:rsidP="00F54198">
            <w:pPr>
              <w:pStyle w:val="BasistekstSURF"/>
              <w:jc w:val="center"/>
            </w:pPr>
          </w:p>
        </w:tc>
        <w:tc>
          <w:tcPr>
            <w:tcW w:w="1701" w:type="dxa"/>
          </w:tcPr>
          <w:p w14:paraId="3DB884AE" w14:textId="77777777" w:rsidR="00214D6B" w:rsidRDefault="00214D6B" w:rsidP="00F54198">
            <w:pPr>
              <w:pStyle w:val="BasistekstSURF"/>
            </w:pPr>
          </w:p>
        </w:tc>
      </w:tr>
      <w:tr w:rsidR="00214D6B" w14:paraId="4247DA82" w14:textId="77777777" w:rsidTr="00F54198">
        <w:tc>
          <w:tcPr>
            <w:tcW w:w="3539" w:type="dxa"/>
          </w:tcPr>
          <w:p w14:paraId="68BA9827" w14:textId="77777777" w:rsidR="00214D6B" w:rsidRPr="000A1B96" w:rsidRDefault="00214D6B" w:rsidP="00F54198">
            <w:pPr>
              <w:pStyle w:val="BasistekstSURF"/>
              <w:rPr>
                <w:highlight w:val="yellow"/>
              </w:rPr>
            </w:pPr>
            <w:r>
              <w:rPr>
                <w:highlight w:val="yellow"/>
              </w:rPr>
              <w:t>[PROCEDURES ‘KETENBEHEER’]</w:t>
            </w:r>
          </w:p>
        </w:tc>
        <w:tc>
          <w:tcPr>
            <w:tcW w:w="1701" w:type="dxa"/>
          </w:tcPr>
          <w:p w14:paraId="596C0C53" w14:textId="77777777" w:rsidR="00214D6B" w:rsidRDefault="00214D6B" w:rsidP="00F54198">
            <w:pPr>
              <w:pStyle w:val="BasistekstSURF"/>
              <w:jc w:val="center"/>
            </w:pPr>
          </w:p>
        </w:tc>
        <w:tc>
          <w:tcPr>
            <w:tcW w:w="1701" w:type="dxa"/>
          </w:tcPr>
          <w:p w14:paraId="2121A52B" w14:textId="77777777" w:rsidR="00214D6B" w:rsidRDefault="00214D6B" w:rsidP="00F54198">
            <w:pPr>
              <w:pStyle w:val="BasistekstSURF"/>
              <w:jc w:val="center"/>
            </w:pPr>
            <w:proofErr w:type="gramStart"/>
            <w:r>
              <w:t>x</w:t>
            </w:r>
            <w:proofErr w:type="gramEnd"/>
          </w:p>
        </w:tc>
        <w:tc>
          <w:tcPr>
            <w:tcW w:w="1701" w:type="dxa"/>
          </w:tcPr>
          <w:p w14:paraId="22CA345F" w14:textId="77777777" w:rsidR="00214D6B" w:rsidRDefault="00214D6B" w:rsidP="00F54198">
            <w:pPr>
              <w:pStyle w:val="BasistekstSURF"/>
              <w:jc w:val="center"/>
            </w:pPr>
          </w:p>
        </w:tc>
      </w:tr>
    </w:tbl>
    <w:p w14:paraId="59967754" w14:textId="77777777" w:rsidR="00214D6B" w:rsidRDefault="00214D6B" w:rsidP="00214D6B">
      <w:pPr>
        <w:pStyle w:val="BasistekstSURF"/>
      </w:pPr>
    </w:p>
    <w:p w14:paraId="7C6CC401" w14:textId="77777777" w:rsidR="00214D6B" w:rsidRPr="002C6FAA" w:rsidRDefault="00214D6B" w:rsidP="00214D6B">
      <w:pPr>
        <w:pStyle w:val="BasistekstSURF"/>
        <w:rPr>
          <w:b/>
          <w:bCs/>
        </w:rPr>
      </w:pPr>
      <w:r>
        <w:rPr>
          <w:b/>
          <w:bCs/>
        </w:rPr>
        <w:t xml:space="preserve">Verwijzingen naar </w:t>
      </w:r>
      <w:proofErr w:type="spellStart"/>
      <w:r>
        <w:rPr>
          <w:b/>
          <w:bCs/>
        </w:rPr>
        <w:t>SURFaudit</w:t>
      </w:r>
      <w:proofErr w:type="spellEnd"/>
      <w:r>
        <w:rPr>
          <w:b/>
          <w:bCs/>
        </w:rPr>
        <w:t xml:space="preserve"> Toetsingskader en ISO27001, ISO27002 en ISO28000</w:t>
      </w:r>
    </w:p>
    <w:tbl>
      <w:tblPr>
        <w:tblStyle w:val="Tabelraster"/>
        <w:tblW w:w="8642" w:type="dxa"/>
        <w:tblLook w:val="04A0" w:firstRow="1" w:lastRow="0" w:firstColumn="1" w:lastColumn="0" w:noHBand="0" w:noVBand="1"/>
      </w:tblPr>
      <w:tblGrid>
        <w:gridCol w:w="2621"/>
        <w:gridCol w:w="6021"/>
      </w:tblGrid>
      <w:tr w:rsidR="00214D6B" w14:paraId="67429F08" w14:textId="77777777" w:rsidTr="00F54198">
        <w:tc>
          <w:tcPr>
            <w:tcW w:w="2621" w:type="dxa"/>
          </w:tcPr>
          <w:p w14:paraId="73A8492E" w14:textId="77777777" w:rsidR="00214D6B" w:rsidRPr="00512DD9" w:rsidRDefault="00214D6B" w:rsidP="00F54198">
            <w:pPr>
              <w:pStyle w:val="BasistekstSURF"/>
              <w:rPr>
                <w:b/>
                <w:bCs/>
              </w:rPr>
            </w:pPr>
            <w:r>
              <w:rPr>
                <w:b/>
                <w:bCs/>
              </w:rPr>
              <w:t>Kader</w:t>
            </w:r>
          </w:p>
        </w:tc>
        <w:tc>
          <w:tcPr>
            <w:tcW w:w="6021" w:type="dxa"/>
          </w:tcPr>
          <w:p w14:paraId="1A0C5C6E" w14:textId="77777777" w:rsidR="00214D6B" w:rsidRPr="00512DD9" w:rsidRDefault="00214D6B" w:rsidP="00F54198">
            <w:pPr>
              <w:pStyle w:val="BasistekstSURF"/>
              <w:rPr>
                <w:b/>
                <w:bCs/>
              </w:rPr>
            </w:pPr>
            <w:r>
              <w:rPr>
                <w:b/>
                <w:bCs/>
              </w:rPr>
              <w:t>Verwijzing (tags)</w:t>
            </w:r>
          </w:p>
        </w:tc>
      </w:tr>
      <w:tr w:rsidR="00214D6B" w14:paraId="5F88CE85" w14:textId="77777777" w:rsidTr="00F54198">
        <w:tc>
          <w:tcPr>
            <w:tcW w:w="2621" w:type="dxa"/>
          </w:tcPr>
          <w:p w14:paraId="01DBE328" w14:textId="77777777" w:rsidR="00214D6B" w:rsidRDefault="00214D6B" w:rsidP="00F54198">
            <w:pPr>
              <w:pStyle w:val="BasistekstSURF"/>
            </w:pPr>
            <w:proofErr w:type="spellStart"/>
            <w:r>
              <w:t>SURFaudit</w:t>
            </w:r>
            <w:proofErr w:type="spellEnd"/>
            <w:r>
              <w:t xml:space="preserve"> Toetsingskader</w:t>
            </w:r>
          </w:p>
        </w:tc>
        <w:tc>
          <w:tcPr>
            <w:tcW w:w="6021" w:type="dxa"/>
          </w:tcPr>
          <w:p w14:paraId="6BA62290" w14:textId="77777777" w:rsidR="00214D6B" w:rsidRDefault="00214D6B" w:rsidP="00F54198">
            <w:pPr>
              <w:pStyle w:val="BasistekstSURF"/>
            </w:pPr>
            <w:r>
              <w:t>SC.01, SC.02, SC.03. SC.04</w:t>
            </w:r>
          </w:p>
        </w:tc>
      </w:tr>
      <w:tr w:rsidR="00214D6B" w14:paraId="44DDD024" w14:textId="77777777" w:rsidTr="00F54198">
        <w:tc>
          <w:tcPr>
            <w:tcW w:w="2621" w:type="dxa"/>
          </w:tcPr>
          <w:p w14:paraId="1E67BDC7" w14:textId="77777777" w:rsidR="00214D6B" w:rsidRDefault="00214D6B" w:rsidP="00F54198">
            <w:pPr>
              <w:pStyle w:val="BasistekstSURF"/>
            </w:pPr>
            <w:r>
              <w:t>ISO27001</w:t>
            </w:r>
          </w:p>
        </w:tc>
        <w:tc>
          <w:tcPr>
            <w:tcW w:w="6021" w:type="dxa"/>
          </w:tcPr>
          <w:p w14:paraId="0CE83FA2" w14:textId="77777777" w:rsidR="00214D6B" w:rsidRDefault="00214D6B" w:rsidP="00F54198">
            <w:pPr>
              <w:pStyle w:val="BasistekstSURF"/>
            </w:pPr>
            <w:r>
              <w:t>4.3, 5.1, 5.3, 6.1, 7.1, 7.2, 8.1, 8.2, 8.3, 9.1, 9.2, 9.3, 10.1, 10.2,</w:t>
            </w:r>
            <w:r>
              <w:br/>
              <w:t>12.6, 15.1, 15.3, 16.1, 17.1 en 18.2</w:t>
            </w:r>
          </w:p>
        </w:tc>
      </w:tr>
      <w:tr w:rsidR="00214D6B" w14:paraId="1B310A8E" w14:textId="77777777" w:rsidTr="00F54198">
        <w:tc>
          <w:tcPr>
            <w:tcW w:w="2621" w:type="dxa"/>
          </w:tcPr>
          <w:p w14:paraId="0C86C7F4" w14:textId="77777777" w:rsidR="00214D6B" w:rsidRDefault="00214D6B" w:rsidP="00F54198">
            <w:pPr>
              <w:pStyle w:val="BasistekstSURF"/>
            </w:pPr>
            <w:r>
              <w:t>ISO27002</w:t>
            </w:r>
          </w:p>
        </w:tc>
        <w:tc>
          <w:tcPr>
            <w:tcW w:w="6021" w:type="dxa"/>
          </w:tcPr>
          <w:p w14:paraId="29B18B12" w14:textId="77777777" w:rsidR="00214D6B" w:rsidRDefault="00214D6B" w:rsidP="00F54198">
            <w:pPr>
              <w:pStyle w:val="BasistekstSURF"/>
            </w:pPr>
            <w:r>
              <w:t>5.1, 6.1, 7.2, 7.3, 9.2, 13.2, 15.1, 15.2, 16.1, 17.1, 18.1 en 18.2</w:t>
            </w:r>
          </w:p>
        </w:tc>
      </w:tr>
      <w:tr w:rsidR="00214D6B" w14:paraId="77B1CA43" w14:textId="77777777" w:rsidTr="00F54198">
        <w:tc>
          <w:tcPr>
            <w:tcW w:w="2621" w:type="dxa"/>
          </w:tcPr>
          <w:p w14:paraId="436EBB55" w14:textId="77777777" w:rsidR="00214D6B" w:rsidRDefault="00214D6B" w:rsidP="00F54198">
            <w:pPr>
              <w:pStyle w:val="BasistekstSURF"/>
            </w:pPr>
            <w:r>
              <w:t>ISO28000</w:t>
            </w:r>
          </w:p>
        </w:tc>
        <w:tc>
          <w:tcPr>
            <w:tcW w:w="6021" w:type="dxa"/>
          </w:tcPr>
          <w:p w14:paraId="0A158C3E" w14:textId="77777777" w:rsidR="00214D6B" w:rsidRDefault="00214D6B" w:rsidP="00F54198">
            <w:pPr>
              <w:pStyle w:val="BasistekstSURF"/>
            </w:pPr>
            <w:r>
              <w:t>4.1, 4.2, 4.3, 4.4, 4.5, 5.2, 5.3, 5.4, 6.2, 6.3, 6.4, 8.2, 8.3, 8.4, 8.5, 9.1, 9.2 en 9.3</w:t>
            </w:r>
          </w:p>
        </w:tc>
      </w:tr>
    </w:tbl>
    <w:p w14:paraId="64FA3396" w14:textId="77777777" w:rsidR="00214D6B" w:rsidRDefault="00214D6B" w:rsidP="00480AB9">
      <w:pPr>
        <w:pStyle w:val="BasistekstSURF"/>
        <w:rPr>
          <w:b/>
          <w:bCs/>
        </w:rPr>
      </w:pPr>
    </w:p>
    <w:p w14:paraId="19291A94" w14:textId="0A8D2CBE" w:rsidR="00480AB9" w:rsidRPr="00A121B0" w:rsidRDefault="00480AB9" w:rsidP="00480AB9">
      <w:pPr>
        <w:pStyle w:val="BasistekstSURF"/>
        <w:rPr>
          <w:b/>
          <w:bCs/>
        </w:rPr>
      </w:pPr>
      <w:r w:rsidRPr="00A121B0">
        <w:rPr>
          <w:b/>
          <w:bCs/>
        </w:rPr>
        <w:t xml:space="preserve">Creative </w:t>
      </w:r>
      <w:proofErr w:type="spellStart"/>
      <w:r w:rsidRPr="00A121B0">
        <w:rPr>
          <w:b/>
          <w:bCs/>
        </w:rPr>
        <w:t>Commons</w:t>
      </w:r>
      <w:proofErr w:type="spellEnd"/>
    </w:p>
    <w:p w14:paraId="5E7ECAD3" w14:textId="08526430" w:rsidR="00633AAC" w:rsidRDefault="00480AB9" w:rsidP="00214D6B">
      <w:pPr>
        <w:pStyle w:val="BasistekstSURF"/>
        <w:rPr>
          <w:b/>
          <w:bCs/>
        </w:rPr>
      </w:pPr>
      <w:r>
        <w:rPr>
          <w:noProof/>
        </w:rPr>
        <w:drawing>
          <wp:anchor distT="0" distB="0" distL="114300" distR="114300" simplePos="0" relativeHeight="251664384" behindDoc="0" locked="0" layoutInCell="1" allowOverlap="1" wp14:anchorId="2975CC61" wp14:editId="272E793C">
            <wp:simplePos x="0" y="0"/>
            <wp:positionH relativeFrom="column">
              <wp:posOffset>4231999</wp:posOffset>
            </wp:positionH>
            <wp:positionV relativeFrom="paragraph">
              <wp:posOffset>40750</wp:posOffset>
            </wp:positionV>
            <wp:extent cx="1219200" cy="419100"/>
            <wp:effectExtent l="0" t="0" r="0" b="0"/>
            <wp:wrapSquare wrapText="bothSides"/>
            <wp:docPr id="43716507" name="Picture 43716507" descr="Afbeelding met symbool, schermopname, biljartbal&#10;&#10;Automatisch gegenereerde beschrijvi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43716507" name="Afbeelding 1" descr="Afbeelding met symbool, schermopname, biljartbal&#10;&#10;Automatisch gegenereerde beschrijving"/>
                    <pic:cNvPicPr/>
                  </pic:nvPicPr>
                  <pic:blipFill>
                    <a:blip r:embed="rId13"/>
                    <a:stretch>
                      <a:fillRect/>
                    </a:stretch>
                  </pic:blipFill>
                  <pic:spPr>
                    <a:xfrm>
                      <a:off x="0" y="0"/>
                      <a:ext cx="1219200" cy="419100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  <w:r>
        <w:t xml:space="preserve">Dit template is een product van het SURF Security Expertise Centrum en beschikbaar onder de licentie Creative </w:t>
      </w:r>
      <w:proofErr w:type="spellStart"/>
      <w:r>
        <w:t>Commons</w:t>
      </w:r>
      <w:proofErr w:type="spellEnd"/>
      <w:r>
        <w:t xml:space="preserve"> </w:t>
      </w:r>
      <w:r w:rsidRPr="001473A2">
        <w:t>Naamsvermelding 4.0 Internationaal.</w:t>
      </w:r>
      <w:r>
        <w:t xml:space="preserve"> </w:t>
      </w:r>
      <w:hyperlink r:id="rId14" w:history="1">
        <w:r>
          <w:rPr>
            <w:rStyle w:val="Hyperlink"/>
            <w:rFonts w:ascii="Segoe UI" w:hAnsi="Segoe UI" w:cs="Segoe UI"/>
            <w:color w:val="0052CC"/>
            <w:sz w:val="21"/>
            <w:szCs w:val="21"/>
          </w:rPr>
          <w:t>https://creativecommons.org/licenses/by/4.0/deed.nl</w:t>
        </w:r>
      </w:hyperlink>
      <w:r w:rsidR="00633AAC">
        <w:rPr>
          <w:b/>
          <w:bCs/>
        </w:rPr>
        <w:br w:type="page"/>
      </w:r>
    </w:p>
    <w:p w14:paraId="11967891" w14:textId="08DD31CC" w:rsidR="00FE119B" w:rsidRDefault="001509C8" w:rsidP="001509C8">
      <w:pPr>
        <w:pStyle w:val="KopinhoudsopgaveSURF"/>
      </w:pPr>
      <w:r>
        <w:lastRenderedPageBreak/>
        <w:t>Inhoudsopgave</w:t>
      </w:r>
    </w:p>
    <w:tbl>
      <w:tblPr>
        <w:tblStyle w:val="Tabelraster"/>
        <w:tblW w:w="0" w:type="auto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9524"/>
      </w:tblGrid>
      <w:tr w:rsidR="008E335E" w14:paraId="66E27E05" w14:textId="77777777" w:rsidTr="008E335E">
        <w:tc>
          <w:tcPr>
            <w:tcW w:w="9524" w:type="dxa"/>
            <w:shd w:val="clear" w:color="auto" w:fill="auto"/>
          </w:tcPr>
          <w:p w14:paraId="735C0406" w14:textId="1D8818F6" w:rsidR="00F57AF7" w:rsidRDefault="008E335E">
            <w:pPr>
              <w:pStyle w:val="Inhopg1"/>
              <w:rPr>
                <w:rFonts w:asciiTheme="minorHAnsi" w:eastAsiaTheme="minorEastAsia" w:hAnsiTheme="minorHAnsi" w:cstheme="minorBidi"/>
                <w:b w:val="0"/>
                <w:noProof/>
                <w:kern w:val="2"/>
                <w:sz w:val="24"/>
                <w:szCs w:val="24"/>
                <w14:ligatures w14:val="standardContextual"/>
              </w:rPr>
            </w:pPr>
            <w:r>
              <w:rPr>
                <w:color w:val="0077C8" w:themeColor="accent3"/>
              </w:rPr>
              <w:fldChar w:fldCharType="begin"/>
            </w:r>
            <w:r>
              <w:instrText xml:space="preserve"> TOC \n "0-0" \h \z \t "Kop 1 SURF;1;Kop 2 SURF;2;Kop 3 SURF;3;Kop 1 zonder nummer SURF;5;Kop 2 zonder nummer SURF;6;Kop 3 zonder nummer SURF;7;Bijlage kop 1 SURF;8;Bijlage kop 2 SURF;9" \t "Kop 1 SURF,1,Kop 2 SURF,2,Kop 3 SURF,3,Kop 1 zonder nummer SURF,5,Kop 2 zonder nummer SURF,6,Kop 3 zonder nummer SURF,7,Bijlage kop 1 SURF,8,Bijlage kop 2 SURF,9" </w:instrText>
            </w:r>
            <w:r>
              <w:rPr>
                <w:color w:val="0077C8" w:themeColor="accent3"/>
              </w:rPr>
              <w:fldChar w:fldCharType="separate"/>
            </w:r>
            <w:hyperlink w:anchor="_Toc185335440" w:history="1">
              <w:r w:rsidR="00F57AF7" w:rsidRPr="00657A58">
                <w:rPr>
                  <w:rStyle w:val="Hyperlink"/>
                  <w:noProof/>
                </w:rPr>
                <w:t>1</w:t>
              </w:r>
              <w:r w:rsidR="00F57AF7">
                <w:rPr>
                  <w:rFonts w:asciiTheme="minorHAnsi" w:eastAsiaTheme="minorEastAsia" w:hAnsiTheme="minorHAnsi" w:cstheme="minorBidi"/>
                  <w:b w:val="0"/>
                  <w:noProof/>
                  <w:kern w:val="2"/>
                  <w:sz w:val="24"/>
                  <w:szCs w:val="24"/>
                  <w14:ligatures w14:val="standardContextual"/>
                </w:rPr>
                <w:tab/>
              </w:r>
              <w:r w:rsidR="00F57AF7" w:rsidRPr="00657A58">
                <w:rPr>
                  <w:rStyle w:val="Hyperlink"/>
                  <w:noProof/>
                </w:rPr>
                <w:t>Inleiding</w:t>
              </w:r>
              <w:r w:rsidR="00F57AF7">
                <w:rPr>
                  <w:noProof/>
                  <w:webHidden/>
                </w:rPr>
                <w:tab/>
              </w:r>
              <w:r w:rsidR="00F57AF7">
                <w:rPr>
                  <w:noProof/>
                  <w:webHidden/>
                </w:rPr>
                <w:fldChar w:fldCharType="begin"/>
              </w:r>
              <w:r w:rsidR="00F57AF7">
                <w:rPr>
                  <w:noProof/>
                  <w:webHidden/>
                </w:rPr>
                <w:instrText xml:space="preserve"> PAGEREF _Toc185335440 \h </w:instrText>
              </w:r>
              <w:r w:rsidR="00F57AF7">
                <w:rPr>
                  <w:noProof/>
                  <w:webHidden/>
                </w:rPr>
              </w:r>
              <w:r w:rsidR="00F57AF7">
                <w:rPr>
                  <w:noProof/>
                  <w:webHidden/>
                </w:rPr>
                <w:fldChar w:fldCharType="separate"/>
              </w:r>
              <w:r w:rsidR="00F57AF7">
                <w:rPr>
                  <w:noProof/>
                  <w:webHidden/>
                </w:rPr>
                <w:t>4</w:t>
              </w:r>
              <w:r w:rsidR="00F57AF7">
                <w:rPr>
                  <w:noProof/>
                  <w:webHidden/>
                </w:rPr>
                <w:fldChar w:fldCharType="end"/>
              </w:r>
            </w:hyperlink>
          </w:p>
          <w:p w14:paraId="2C13475A" w14:textId="744CDBB0" w:rsidR="00F57AF7" w:rsidRDefault="00F57AF7">
            <w:pPr>
              <w:pStyle w:val="Inhopg1"/>
              <w:rPr>
                <w:rFonts w:asciiTheme="minorHAnsi" w:eastAsiaTheme="minorEastAsia" w:hAnsiTheme="minorHAnsi" w:cstheme="minorBidi"/>
                <w:b w:val="0"/>
                <w:noProof/>
                <w:kern w:val="2"/>
                <w:sz w:val="24"/>
                <w:szCs w:val="24"/>
                <w14:ligatures w14:val="standardContextual"/>
              </w:rPr>
            </w:pPr>
            <w:hyperlink w:anchor="_Toc185335441" w:history="1">
              <w:r w:rsidRPr="00657A58">
                <w:rPr>
                  <w:rStyle w:val="Hyperlink"/>
                  <w:noProof/>
                </w:rPr>
                <w:t>2</w:t>
              </w:r>
              <w:r>
                <w:rPr>
                  <w:rFonts w:asciiTheme="minorHAnsi" w:eastAsiaTheme="minorEastAsia" w:hAnsiTheme="minorHAnsi" w:cstheme="minorBidi"/>
                  <w:b w:val="0"/>
                  <w:noProof/>
                  <w:kern w:val="2"/>
                  <w:sz w:val="24"/>
                  <w:szCs w:val="24"/>
                  <w14:ligatures w14:val="standardContextual"/>
                </w:rPr>
                <w:tab/>
              </w:r>
              <w:r w:rsidRPr="00657A58">
                <w:rPr>
                  <w:rStyle w:val="Hyperlink"/>
                  <w:noProof/>
                </w:rPr>
                <w:t>Flowchart met taken en verantwoordelijkheden</w:t>
              </w:r>
              <w:r>
                <w:rPr>
                  <w:noProof/>
                  <w:webHidden/>
                </w:rPr>
                <w:tab/>
              </w:r>
              <w:r>
                <w:rPr>
                  <w:noProof/>
                  <w:webHidden/>
                </w:rPr>
                <w:fldChar w:fldCharType="begin"/>
              </w:r>
              <w:r>
                <w:rPr>
                  <w:noProof/>
                  <w:webHidden/>
                </w:rPr>
                <w:instrText xml:space="preserve"> PAGEREF _Toc185335441 \h </w:instrText>
              </w:r>
              <w:r>
                <w:rPr>
                  <w:noProof/>
                  <w:webHidden/>
                </w:rPr>
              </w:r>
              <w:r>
                <w:rPr>
                  <w:noProof/>
                  <w:webHidden/>
                </w:rPr>
                <w:fldChar w:fldCharType="separate"/>
              </w:r>
              <w:r>
                <w:rPr>
                  <w:noProof/>
                  <w:webHidden/>
                </w:rPr>
                <w:t>5</w:t>
              </w:r>
              <w:r>
                <w:rPr>
                  <w:noProof/>
                  <w:webHidden/>
                </w:rPr>
                <w:fldChar w:fldCharType="end"/>
              </w:r>
            </w:hyperlink>
          </w:p>
          <w:p w14:paraId="7AA51432" w14:textId="31FC392D" w:rsidR="00F57AF7" w:rsidRDefault="00F57AF7">
            <w:pPr>
              <w:pStyle w:val="Inhopg1"/>
              <w:rPr>
                <w:rFonts w:asciiTheme="minorHAnsi" w:eastAsiaTheme="minorEastAsia" w:hAnsiTheme="minorHAnsi" w:cstheme="minorBidi"/>
                <w:b w:val="0"/>
                <w:noProof/>
                <w:kern w:val="2"/>
                <w:sz w:val="24"/>
                <w:szCs w:val="24"/>
                <w14:ligatures w14:val="standardContextual"/>
              </w:rPr>
            </w:pPr>
            <w:hyperlink w:anchor="_Toc185335442" w:history="1">
              <w:r w:rsidRPr="00657A58">
                <w:rPr>
                  <w:rStyle w:val="Hyperlink"/>
                  <w:noProof/>
                </w:rPr>
                <w:t>3</w:t>
              </w:r>
              <w:r>
                <w:rPr>
                  <w:rFonts w:asciiTheme="minorHAnsi" w:eastAsiaTheme="minorEastAsia" w:hAnsiTheme="minorHAnsi" w:cstheme="minorBidi"/>
                  <w:b w:val="0"/>
                  <w:noProof/>
                  <w:kern w:val="2"/>
                  <w:sz w:val="24"/>
                  <w:szCs w:val="24"/>
                  <w14:ligatures w14:val="standardContextual"/>
                </w:rPr>
                <w:tab/>
              </w:r>
              <w:r w:rsidRPr="00657A58">
                <w:rPr>
                  <w:rStyle w:val="Hyperlink"/>
                  <w:noProof/>
                </w:rPr>
                <w:t>Toelichting</w:t>
              </w:r>
              <w:r>
                <w:rPr>
                  <w:noProof/>
                  <w:webHidden/>
                </w:rPr>
                <w:tab/>
              </w:r>
              <w:r>
                <w:rPr>
                  <w:noProof/>
                  <w:webHidden/>
                </w:rPr>
                <w:fldChar w:fldCharType="begin"/>
              </w:r>
              <w:r>
                <w:rPr>
                  <w:noProof/>
                  <w:webHidden/>
                </w:rPr>
                <w:instrText xml:space="preserve"> PAGEREF _Toc185335442 \h </w:instrText>
              </w:r>
              <w:r>
                <w:rPr>
                  <w:noProof/>
                  <w:webHidden/>
                </w:rPr>
              </w:r>
              <w:r>
                <w:rPr>
                  <w:noProof/>
                  <w:webHidden/>
                </w:rPr>
                <w:fldChar w:fldCharType="separate"/>
              </w:r>
              <w:r>
                <w:rPr>
                  <w:noProof/>
                  <w:webHidden/>
                </w:rPr>
                <w:t>6</w:t>
              </w:r>
              <w:r>
                <w:rPr>
                  <w:noProof/>
                  <w:webHidden/>
                </w:rPr>
                <w:fldChar w:fldCharType="end"/>
              </w:r>
            </w:hyperlink>
          </w:p>
          <w:p w14:paraId="341A0FF2" w14:textId="2A04AD77" w:rsidR="008E335E" w:rsidRDefault="008E335E" w:rsidP="008E335E">
            <w:pPr>
              <w:pStyle w:val="BasistekstSURF"/>
            </w:pPr>
            <w:r>
              <w:fldChar w:fldCharType="end"/>
            </w:r>
          </w:p>
        </w:tc>
      </w:tr>
    </w:tbl>
    <w:p w14:paraId="1A096E1F" w14:textId="77777777" w:rsidR="008E335E" w:rsidRPr="008E335E" w:rsidRDefault="008E335E" w:rsidP="00FB52EE">
      <w:pPr>
        <w:pStyle w:val="LicentietekstSURF"/>
      </w:pPr>
    </w:p>
    <w:p w14:paraId="3533CB56" w14:textId="77777777" w:rsidR="00D04479" w:rsidRDefault="00D04479" w:rsidP="000375DC">
      <w:pPr>
        <w:pStyle w:val="BasistekstSURF"/>
      </w:pPr>
    </w:p>
    <w:p w14:paraId="1192F235" w14:textId="74936512" w:rsidR="00633AAC" w:rsidRDefault="00F859CF" w:rsidP="00C4398A">
      <w:pPr>
        <w:pStyle w:val="Kop1"/>
        <w:numPr>
          <w:ilvl w:val="0"/>
          <w:numId w:val="28"/>
        </w:numPr>
      </w:pPr>
      <w:bookmarkStart w:id="1" w:name="_Toc185335440"/>
      <w:r>
        <w:lastRenderedPageBreak/>
        <w:t>Inleiding</w:t>
      </w:r>
      <w:bookmarkEnd w:id="1"/>
    </w:p>
    <w:p w14:paraId="559946F8" w14:textId="231D15C5" w:rsidR="00A361A3" w:rsidRPr="00A361A3" w:rsidRDefault="00F57AF7" w:rsidP="00A361A3">
      <w:pPr>
        <w:pStyle w:val="BasistekstSURF"/>
      </w:pPr>
      <w:r>
        <w:t>Eventuele inleidende tekst</w:t>
      </w:r>
    </w:p>
    <w:p w14:paraId="0E91C5F3" w14:textId="7CBEB208" w:rsidR="00633AAC" w:rsidRDefault="000C1FC0" w:rsidP="00633AAC">
      <w:pPr>
        <w:pStyle w:val="Kop1"/>
      </w:pPr>
      <w:bookmarkStart w:id="2" w:name="_Toc185335441"/>
      <w:r>
        <w:lastRenderedPageBreak/>
        <w:t>Flowchart met taken en verantwoordelijkheden</w:t>
      </w:r>
      <w:bookmarkEnd w:id="2"/>
    </w:p>
    <w:p w14:paraId="10743503" w14:textId="68E4DC2D" w:rsidR="000C1FC0" w:rsidRPr="000C1FC0" w:rsidRDefault="000C1FC0" w:rsidP="000C1FC0">
      <w:pPr>
        <w:pStyle w:val="BasistekstSURF"/>
      </w:pPr>
      <w:r>
        <w:rPr>
          <w:noProof/>
        </w:rPr>
        <w:drawing>
          <wp:inline distT="0" distB="0" distL="0" distR="0" wp14:anchorId="2EDFA4B5" wp14:editId="34A3FDF9">
            <wp:extent cx="5507990" cy="7304405"/>
            <wp:effectExtent l="0" t="0" r="3810" b="0"/>
            <wp:docPr id="375800622" name="Afbeelding 11" descr="Afbeelding met diagram, tekst, Technische tekening, Plan&#10;&#10;Automatisch gegenereerde beschrijving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375800622" name="Afbeelding 11" descr="Afbeelding met diagram, tekst, Technische tekening, Plan&#10;&#10;Automatisch gegenereerde beschrijving"/>
                    <pic:cNvPicPr/>
                  </pic:nvPicPr>
                  <pic:blipFill>
                    <a:blip r:embed="rId15"/>
                    <a:stretch>
                      <a:fillRect/>
                    </a:stretch>
                  </pic:blipFill>
                  <pic:spPr>
                    <a:xfrm>
                      <a:off x="0" y="0"/>
                      <a:ext cx="5507990" cy="730440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524FEF10" w14:textId="57A6BBBF" w:rsidR="00633AAC" w:rsidRDefault="00F57AF7" w:rsidP="00633AAC">
      <w:pPr>
        <w:pStyle w:val="Kop1"/>
      </w:pPr>
      <w:bookmarkStart w:id="3" w:name="_Toc185335442"/>
      <w:r>
        <w:lastRenderedPageBreak/>
        <w:t>Toelichting</w:t>
      </w:r>
      <w:bookmarkEnd w:id="3"/>
    </w:p>
    <w:tbl>
      <w:tblPr>
        <w:tblStyle w:val="Tabelraster"/>
        <w:tblW w:w="11012" w:type="dxa"/>
        <w:tblInd w:w="-952" w:type="dxa"/>
        <w:tblLayout w:type="fixed"/>
        <w:tblLook w:val="06A0" w:firstRow="1" w:lastRow="0" w:firstColumn="1" w:lastColumn="0" w:noHBand="1" w:noVBand="1"/>
      </w:tblPr>
      <w:tblGrid>
        <w:gridCol w:w="720"/>
        <w:gridCol w:w="1950"/>
        <w:gridCol w:w="3137"/>
        <w:gridCol w:w="3078"/>
        <w:gridCol w:w="2127"/>
      </w:tblGrid>
      <w:tr w:rsidR="00F57AF7" w:rsidRPr="001E29E0" w14:paraId="6DFFCA49" w14:textId="77777777" w:rsidTr="00A85F94">
        <w:tc>
          <w:tcPr>
            <w:tcW w:w="720" w:type="dxa"/>
            <w:shd w:val="clear" w:color="auto" w:fill="BFBFBF" w:themeFill="background1" w:themeFillShade="BF"/>
          </w:tcPr>
          <w:p w14:paraId="15358D18" w14:textId="77777777" w:rsidR="00F57AF7" w:rsidRPr="001E29E0" w:rsidRDefault="00F57AF7" w:rsidP="00A85F94">
            <w:pPr>
              <w:rPr>
                <w:rFonts w:ascii="Segoe UI" w:hAnsi="Segoe UI" w:cs="Segoe UI"/>
                <w:b/>
                <w:bCs/>
                <w:sz w:val="18"/>
              </w:rPr>
            </w:pPr>
            <w:r w:rsidRPr="001E29E0">
              <w:rPr>
                <w:rFonts w:ascii="Segoe UI" w:hAnsi="Segoe UI" w:cs="Segoe UI"/>
                <w:b/>
                <w:bCs/>
                <w:sz w:val="18"/>
              </w:rPr>
              <w:t>Stap</w:t>
            </w:r>
          </w:p>
        </w:tc>
        <w:tc>
          <w:tcPr>
            <w:tcW w:w="1950" w:type="dxa"/>
            <w:shd w:val="clear" w:color="auto" w:fill="BFBFBF" w:themeFill="background1" w:themeFillShade="BF"/>
          </w:tcPr>
          <w:p w14:paraId="42729DEC" w14:textId="77777777" w:rsidR="00F57AF7" w:rsidRPr="001E29E0" w:rsidRDefault="00F57AF7" w:rsidP="00A85F94">
            <w:pPr>
              <w:rPr>
                <w:rFonts w:ascii="Segoe UI" w:hAnsi="Segoe UI" w:cs="Segoe UI"/>
                <w:b/>
                <w:bCs/>
                <w:sz w:val="18"/>
              </w:rPr>
            </w:pPr>
            <w:r w:rsidRPr="001E29E0">
              <w:rPr>
                <w:rFonts w:ascii="Segoe UI" w:hAnsi="Segoe UI" w:cs="Segoe UI"/>
                <w:b/>
                <w:bCs/>
                <w:sz w:val="18"/>
              </w:rPr>
              <w:t>Verantwoordelijke</w:t>
            </w:r>
          </w:p>
        </w:tc>
        <w:tc>
          <w:tcPr>
            <w:tcW w:w="3137" w:type="dxa"/>
            <w:shd w:val="clear" w:color="auto" w:fill="BFBFBF" w:themeFill="background1" w:themeFillShade="BF"/>
          </w:tcPr>
          <w:p w14:paraId="42213629" w14:textId="77777777" w:rsidR="00F57AF7" w:rsidRPr="001E29E0" w:rsidRDefault="00F57AF7" w:rsidP="00A85F94">
            <w:pPr>
              <w:rPr>
                <w:rFonts w:ascii="Segoe UI" w:hAnsi="Segoe UI" w:cs="Segoe UI"/>
                <w:b/>
                <w:bCs/>
                <w:sz w:val="18"/>
              </w:rPr>
            </w:pPr>
            <w:r w:rsidRPr="001E29E0">
              <w:rPr>
                <w:rFonts w:ascii="Segoe UI" w:hAnsi="Segoe UI" w:cs="Segoe UI"/>
                <w:b/>
                <w:bCs/>
                <w:sz w:val="18"/>
              </w:rPr>
              <w:t>Omschrijving</w:t>
            </w:r>
          </w:p>
        </w:tc>
        <w:tc>
          <w:tcPr>
            <w:tcW w:w="3078" w:type="dxa"/>
            <w:shd w:val="clear" w:color="auto" w:fill="BFBFBF" w:themeFill="background1" w:themeFillShade="BF"/>
          </w:tcPr>
          <w:p w14:paraId="0F278B0E" w14:textId="77777777" w:rsidR="00F57AF7" w:rsidRPr="001E29E0" w:rsidRDefault="00F57AF7" w:rsidP="00A85F94">
            <w:pPr>
              <w:rPr>
                <w:rFonts w:ascii="Segoe UI" w:hAnsi="Segoe UI" w:cs="Segoe UI"/>
                <w:b/>
                <w:bCs/>
                <w:sz w:val="18"/>
              </w:rPr>
            </w:pPr>
            <w:r w:rsidRPr="001E29E0">
              <w:rPr>
                <w:rFonts w:ascii="Segoe UI" w:hAnsi="Segoe UI" w:cs="Segoe UI"/>
                <w:b/>
                <w:bCs/>
                <w:sz w:val="18"/>
              </w:rPr>
              <w:t xml:space="preserve">Document dat je nodig hebt tijdens het uitvoeren van deze processtap </w:t>
            </w:r>
          </w:p>
        </w:tc>
        <w:tc>
          <w:tcPr>
            <w:tcW w:w="2127" w:type="dxa"/>
            <w:shd w:val="clear" w:color="auto" w:fill="BFBFBF" w:themeFill="background1" w:themeFillShade="BF"/>
          </w:tcPr>
          <w:p w14:paraId="7B0E487D" w14:textId="77777777" w:rsidR="00F57AF7" w:rsidRPr="001E29E0" w:rsidRDefault="00F57AF7" w:rsidP="00A85F94">
            <w:pPr>
              <w:rPr>
                <w:rFonts w:ascii="Segoe UI" w:hAnsi="Segoe UI" w:cs="Segoe UI"/>
                <w:b/>
                <w:bCs/>
                <w:sz w:val="18"/>
              </w:rPr>
            </w:pPr>
            <w:r w:rsidRPr="001E29E0">
              <w:rPr>
                <w:rFonts w:ascii="Segoe UI" w:hAnsi="Segoe UI" w:cs="Segoe UI"/>
                <w:b/>
                <w:bCs/>
                <w:sz w:val="18"/>
              </w:rPr>
              <w:t>Plek waar je het resultaat van deze processtap archiveert</w:t>
            </w:r>
          </w:p>
        </w:tc>
      </w:tr>
      <w:tr w:rsidR="00F57AF7" w:rsidRPr="001E29E0" w14:paraId="7CF51884" w14:textId="77777777" w:rsidTr="00A85F94">
        <w:tc>
          <w:tcPr>
            <w:tcW w:w="720" w:type="dxa"/>
          </w:tcPr>
          <w:p w14:paraId="09003B7F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 w:rsidRPr="001E29E0">
              <w:rPr>
                <w:rFonts w:ascii="Segoe UI" w:hAnsi="Segoe UI" w:cs="Segoe UI"/>
                <w:sz w:val="18"/>
              </w:rPr>
              <w:t>1</w:t>
            </w:r>
            <w:r>
              <w:rPr>
                <w:rFonts w:ascii="Segoe UI" w:hAnsi="Segoe UI" w:cs="Segoe UI"/>
                <w:sz w:val="18"/>
              </w:rPr>
              <w:t>.</w:t>
            </w:r>
          </w:p>
        </w:tc>
        <w:tc>
          <w:tcPr>
            <w:tcW w:w="1950" w:type="dxa"/>
          </w:tcPr>
          <w:p w14:paraId="68F73D0B" w14:textId="21C6622F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 w:rsidRPr="001E29E0">
              <w:rPr>
                <w:rFonts w:ascii="Segoe UI" w:hAnsi="Segoe UI" w:cs="Segoe UI"/>
                <w:sz w:val="18"/>
              </w:rPr>
              <w:t>Diensteigenaar</w:t>
            </w:r>
          </w:p>
        </w:tc>
        <w:tc>
          <w:tcPr>
            <w:tcW w:w="3137" w:type="dxa"/>
          </w:tcPr>
          <w:p w14:paraId="6FEDBAE4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 w:rsidRPr="001E29E0">
              <w:rPr>
                <w:rFonts w:ascii="Segoe UI" w:hAnsi="Segoe UI" w:cs="Segoe UI"/>
                <w:sz w:val="18"/>
              </w:rPr>
              <w:t>Er is een behoefte aan een nieuwe dienst of product.</w:t>
            </w:r>
          </w:p>
        </w:tc>
        <w:tc>
          <w:tcPr>
            <w:tcW w:w="3078" w:type="dxa"/>
          </w:tcPr>
          <w:p w14:paraId="0E27AC40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</w:p>
        </w:tc>
        <w:tc>
          <w:tcPr>
            <w:tcW w:w="2127" w:type="dxa"/>
          </w:tcPr>
          <w:p w14:paraId="2307CAA0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</w:p>
        </w:tc>
      </w:tr>
      <w:tr w:rsidR="00F57AF7" w:rsidRPr="001E29E0" w14:paraId="5D8A9FCB" w14:textId="77777777" w:rsidTr="00A85F94">
        <w:tc>
          <w:tcPr>
            <w:tcW w:w="720" w:type="dxa"/>
          </w:tcPr>
          <w:p w14:paraId="61BA693A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>
              <w:rPr>
                <w:rFonts w:ascii="Segoe UI" w:hAnsi="Segoe UI" w:cs="Segoe UI"/>
                <w:sz w:val="18"/>
              </w:rPr>
              <w:t>2.</w:t>
            </w:r>
          </w:p>
        </w:tc>
        <w:tc>
          <w:tcPr>
            <w:tcW w:w="1950" w:type="dxa"/>
          </w:tcPr>
          <w:p w14:paraId="4763B7DA" w14:textId="1ABE8D6B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 w:rsidRPr="001E29E0">
              <w:rPr>
                <w:rFonts w:ascii="Segoe UI" w:hAnsi="Segoe UI" w:cs="Segoe UI"/>
                <w:sz w:val="18"/>
              </w:rPr>
              <w:t>Diensteigenaar</w:t>
            </w:r>
          </w:p>
        </w:tc>
        <w:tc>
          <w:tcPr>
            <w:tcW w:w="3137" w:type="dxa"/>
          </w:tcPr>
          <w:p w14:paraId="5791019B" w14:textId="4A982248" w:rsidR="00F57AF7" w:rsidRDefault="00F57AF7" w:rsidP="00A85F94">
            <w:pPr>
              <w:rPr>
                <w:rFonts w:ascii="Segoe UI" w:hAnsi="Segoe UI" w:cs="Segoe UI"/>
                <w:sz w:val="18"/>
              </w:rPr>
            </w:pPr>
            <w:r>
              <w:rPr>
                <w:rFonts w:ascii="Segoe UI" w:hAnsi="Segoe UI" w:cs="Segoe UI"/>
                <w:sz w:val="18"/>
              </w:rPr>
              <w:t xml:space="preserve">De </w:t>
            </w:r>
            <w:r w:rsidRPr="001E29E0">
              <w:rPr>
                <w:rFonts w:ascii="Segoe UI" w:hAnsi="Segoe UI" w:cs="Segoe UI"/>
                <w:sz w:val="18"/>
              </w:rPr>
              <w:t>Diensteigenaar</w:t>
            </w:r>
            <w:r>
              <w:rPr>
                <w:rFonts w:ascii="Segoe UI" w:hAnsi="Segoe UI" w:cs="Segoe UI"/>
                <w:sz w:val="18"/>
              </w:rPr>
              <w:t xml:space="preserve"> </w:t>
            </w:r>
            <w:r w:rsidRPr="001E29E0">
              <w:rPr>
                <w:rFonts w:ascii="Segoe UI" w:hAnsi="Segoe UI" w:cs="Segoe UI"/>
                <w:sz w:val="18"/>
              </w:rPr>
              <w:t xml:space="preserve">bekijkt of de </w:t>
            </w:r>
            <w:r>
              <w:rPr>
                <w:rFonts w:ascii="Segoe UI" w:hAnsi="Segoe UI" w:cs="Segoe UI"/>
                <w:sz w:val="18"/>
              </w:rPr>
              <w:t>aan</w:t>
            </w:r>
            <w:r w:rsidRPr="001E29E0">
              <w:rPr>
                <w:rFonts w:ascii="Segoe UI" w:hAnsi="Segoe UI" w:cs="Segoe UI"/>
                <w:sz w:val="18"/>
              </w:rPr>
              <w:t>koop via een bestaand contract kan plaatsvinden.</w:t>
            </w:r>
          </w:p>
          <w:p w14:paraId="70F78839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 w:rsidRPr="001E29E0">
              <w:rPr>
                <w:rFonts w:ascii="Segoe UI" w:hAnsi="Segoe UI" w:cs="Segoe UI"/>
                <w:sz w:val="18"/>
              </w:rPr>
              <w:t>Ja</w:t>
            </w:r>
            <w:r>
              <w:rPr>
                <w:rFonts w:ascii="Segoe UI" w:hAnsi="Segoe UI" w:cs="Segoe UI"/>
                <w:sz w:val="18"/>
              </w:rPr>
              <w:t xml:space="preserve"> </w:t>
            </w:r>
            <w:r w:rsidRPr="00CB6776">
              <w:rPr>
                <w:rFonts w:ascii="Segoe UI" w:hAnsi="Segoe UI" w:cs="Segoe UI"/>
                <w:sz w:val="18"/>
              </w:rPr>
              <w:sym w:font="Wingdings" w:char="F0E0"/>
            </w:r>
            <w:r w:rsidRPr="001E29E0">
              <w:rPr>
                <w:rFonts w:ascii="Segoe UI" w:hAnsi="Segoe UI" w:cs="Segoe UI"/>
                <w:sz w:val="18"/>
              </w:rPr>
              <w:t xml:space="preserve"> stap 1</w:t>
            </w:r>
            <w:r>
              <w:rPr>
                <w:rFonts w:ascii="Segoe UI" w:hAnsi="Segoe UI" w:cs="Segoe UI"/>
                <w:sz w:val="18"/>
              </w:rPr>
              <w:t>0</w:t>
            </w:r>
            <w:r w:rsidRPr="001E29E0">
              <w:rPr>
                <w:rFonts w:ascii="Segoe UI" w:hAnsi="Segoe UI" w:cs="Segoe UI"/>
                <w:sz w:val="18"/>
              </w:rPr>
              <w:br/>
              <w:t xml:space="preserve">Nee </w:t>
            </w:r>
            <w:r w:rsidRPr="00CB6776">
              <w:rPr>
                <w:rFonts w:ascii="Segoe UI" w:hAnsi="Segoe UI" w:cs="Segoe UI"/>
                <w:sz w:val="18"/>
              </w:rPr>
              <w:sym w:font="Wingdings" w:char="F0E0"/>
            </w:r>
            <w:r w:rsidRPr="001E29E0">
              <w:rPr>
                <w:rFonts w:ascii="Segoe UI" w:hAnsi="Segoe UI" w:cs="Segoe UI"/>
                <w:sz w:val="18"/>
              </w:rPr>
              <w:t xml:space="preserve"> stap 4</w:t>
            </w:r>
          </w:p>
        </w:tc>
        <w:tc>
          <w:tcPr>
            <w:tcW w:w="3078" w:type="dxa"/>
          </w:tcPr>
          <w:p w14:paraId="6331E8A4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 w:rsidRPr="001E29E0">
              <w:rPr>
                <w:rFonts w:ascii="Segoe UI" w:hAnsi="Segoe UI" w:cs="Segoe UI"/>
                <w:sz w:val="18"/>
              </w:rPr>
              <w:t>Bestaande contracten</w:t>
            </w:r>
            <w:r>
              <w:rPr>
                <w:rFonts w:ascii="Segoe UI" w:hAnsi="Segoe UI" w:cs="Segoe UI"/>
                <w:sz w:val="18"/>
              </w:rPr>
              <w:t>, zie Contractenregister</w:t>
            </w:r>
          </w:p>
        </w:tc>
        <w:tc>
          <w:tcPr>
            <w:tcW w:w="2127" w:type="dxa"/>
          </w:tcPr>
          <w:p w14:paraId="0CB6D80A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</w:p>
        </w:tc>
      </w:tr>
      <w:tr w:rsidR="00F57AF7" w:rsidRPr="001E29E0" w14:paraId="14E1BB30" w14:textId="77777777" w:rsidTr="00A85F94">
        <w:tc>
          <w:tcPr>
            <w:tcW w:w="720" w:type="dxa"/>
          </w:tcPr>
          <w:p w14:paraId="2A211660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>
              <w:rPr>
                <w:rFonts w:ascii="Segoe UI" w:hAnsi="Segoe UI" w:cs="Segoe UI"/>
                <w:sz w:val="18"/>
              </w:rPr>
              <w:t>3.</w:t>
            </w:r>
          </w:p>
        </w:tc>
        <w:tc>
          <w:tcPr>
            <w:tcW w:w="1950" w:type="dxa"/>
          </w:tcPr>
          <w:p w14:paraId="52641C5E" w14:textId="6BA75742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 w:rsidRPr="001E29E0">
              <w:rPr>
                <w:rFonts w:ascii="Segoe UI" w:hAnsi="Segoe UI" w:cs="Segoe UI"/>
                <w:sz w:val="18"/>
              </w:rPr>
              <w:t>Diensteigenaar</w:t>
            </w:r>
          </w:p>
        </w:tc>
        <w:tc>
          <w:tcPr>
            <w:tcW w:w="3137" w:type="dxa"/>
          </w:tcPr>
          <w:p w14:paraId="65A12487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 w:rsidRPr="001E29E0">
              <w:rPr>
                <w:rFonts w:ascii="Segoe UI" w:hAnsi="Segoe UI" w:cs="Segoe UI"/>
                <w:sz w:val="18"/>
              </w:rPr>
              <w:t>Betreft het een EVO?</w:t>
            </w:r>
            <w:r w:rsidRPr="001E29E0">
              <w:rPr>
                <w:rFonts w:ascii="Segoe UI" w:hAnsi="Segoe UI" w:cs="Segoe UI"/>
                <w:sz w:val="18"/>
              </w:rPr>
              <w:br/>
              <w:t>Ja</w:t>
            </w:r>
            <w:r>
              <w:rPr>
                <w:rFonts w:ascii="Segoe UI" w:hAnsi="Segoe UI" w:cs="Segoe UI"/>
                <w:sz w:val="18"/>
              </w:rPr>
              <w:t xml:space="preserve"> </w:t>
            </w:r>
            <w:r w:rsidRPr="00BA54AF">
              <w:rPr>
                <w:rFonts w:ascii="Segoe UI" w:hAnsi="Segoe UI" w:cs="Segoe UI"/>
                <w:sz w:val="18"/>
              </w:rPr>
              <w:sym w:font="Wingdings" w:char="F0E0"/>
            </w:r>
            <w:r w:rsidRPr="00BA54AF">
              <w:rPr>
                <w:rFonts w:ascii="Segoe UI" w:hAnsi="Segoe UI" w:cs="Segoe UI"/>
                <w:sz w:val="18"/>
              </w:rPr>
              <w:t xml:space="preserve"> </w:t>
            </w:r>
            <w:r w:rsidRPr="001E29E0">
              <w:rPr>
                <w:rFonts w:ascii="Segoe UI" w:hAnsi="Segoe UI" w:cs="Segoe UI"/>
                <w:sz w:val="18"/>
              </w:rPr>
              <w:t>stap 12</w:t>
            </w:r>
          </w:p>
          <w:p w14:paraId="72033BD6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 w:rsidRPr="001E29E0">
              <w:rPr>
                <w:rFonts w:ascii="Segoe UI" w:hAnsi="Segoe UI" w:cs="Segoe UI"/>
                <w:sz w:val="18"/>
              </w:rPr>
              <w:t xml:space="preserve">Nee </w:t>
            </w:r>
            <w:r w:rsidRPr="00BA54AF">
              <w:rPr>
                <w:rFonts w:ascii="Segoe UI" w:hAnsi="Segoe UI" w:cs="Segoe UI"/>
                <w:sz w:val="18"/>
              </w:rPr>
              <w:sym w:font="Wingdings" w:char="F0E0"/>
            </w:r>
            <w:r w:rsidRPr="001E29E0">
              <w:rPr>
                <w:rFonts w:ascii="Segoe UI" w:hAnsi="Segoe UI" w:cs="Segoe UI"/>
                <w:sz w:val="18"/>
              </w:rPr>
              <w:t xml:space="preserve"> stap 5</w:t>
            </w:r>
          </w:p>
        </w:tc>
        <w:tc>
          <w:tcPr>
            <w:tcW w:w="3078" w:type="dxa"/>
          </w:tcPr>
          <w:p w14:paraId="011B770F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</w:p>
        </w:tc>
        <w:tc>
          <w:tcPr>
            <w:tcW w:w="2127" w:type="dxa"/>
          </w:tcPr>
          <w:p w14:paraId="15B326BC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</w:p>
        </w:tc>
      </w:tr>
      <w:tr w:rsidR="00F57AF7" w:rsidRPr="001E29E0" w14:paraId="649F054B" w14:textId="77777777" w:rsidTr="00A85F94">
        <w:tc>
          <w:tcPr>
            <w:tcW w:w="720" w:type="dxa"/>
          </w:tcPr>
          <w:p w14:paraId="32D6EAF4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>
              <w:rPr>
                <w:rFonts w:ascii="Segoe UI" w:hAnsi="Segoe UI" w:cs="Segoe UI"/>
                <w:sz w:val="18"/>
              </w:rPr>
              <w:t>4.</w:t>
            </w:r>
          </w:p>
        </w:tc>
        <w:tc>
          <w:tcPr>
            <w:tcW w:w="1950" w:type="dxa"/>
          </w:tcPr>
          <w:p w14:paraId="7A0071E9" w14:textId="51B1E73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 w:rsidRPr="001E29E0">
              <w:rPr>
                <w:rFonts w:ascii="Segoe UI" w:hAnsi="Segoe UI" w:cs="Segoe UI"/>
                <w:sz w:val="18"/>
              </w:rPr>
              <w:t>Diensteigenaar</w:t>
            </w:r>
          </w:p>
        </w:tc>
        <w:tc>
          <w:tcPr>
            <w:tcW w:w="3137" w:type="dxa"/>
          </w:tcPr>
          <w:p w14:paraId="7E1EE2FA" w14:textId="51812DD4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 w:rsidRPr="001E29E0">
              <w:rPr>
                <w:rFonts w:ascii="Segoe UI" w:hAnsi="Segoe UI" w:cs="Segoe UI"/>
                <w:sz w:val="18"/>
              </w:rPr>
              <w:t>De Diensteigenaar</w:t>
            </w:r>
            <w:r>
              <w:rPr>
                <w:rFonts w:ascii="Segoe UI" w:hAnsi="Segoe UI" w:cs="Segoe UI"/>
                <w:sz w:val="18"/>
              </w:rPr>
              <w:t xml:space="preserve"> </w:t>
            </w:r>
            <w:r w:rsidRPr="001E29E0">
              <w:rPr>
                <w:rFonts w:ascii="Segoe UI" w:hAnsi="Segoe UI" w:cs="Segoe UI"/>
                <w:sz w:val="18"/>
              </w:rPr>
              <w:t xml:space="preserve">doet aan Inkoop een verzoek om </w:t>
            </w:r>
            <w:r>
              <w:rPr>
                <w:rFonts w:ascii="Segoe UI" w:hAnsi="Segoe UI" w:cs="Segoe UI"/>
                <w:sz w:val="18"/>
              </w:rPr>
              <w:t xml:space="preserve">het </w:t>
            </w:r>
            <w:r w:rsidRPr="001E29E0">
              <w:rPr>
                <w:rFonts w:ascii="Segoe UI" w:hAnsi="Segoe UI" w:cs="Segoe UI"/>
                <w:sz w:val="18"/>
              </w:rPr>
              <w:t xml:space="preserve">inkoopadvies te bepalen. </w:t>
            </w:r>
          </w:p>
        </w:tc>
        <w:tc>
          <w:tcPr>
            <w:tcW w:w="3078" w:type="dxa"/>
          </w:tcPr>
          <w:p w14:paraId="01F6857D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</w:p>
        </w:tc>
        <w:tc>
          <w:tcPr>
            <w:tcW w:w="2127" w:type="dxa"/>
          </w:tcPr>
          <w:p w14:paraId="696BB8D7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</w:p>
        </w:tc>
      </w:tr>
      <w:tr w:rsidR="00F57AF7" w:rsidRPr="001E29E0" w14:paraId="4F5EB588" w14:textId="77777777" w:rsidTr="00A85F94">
        <w:tc>
          <w:tcPr>
            <w:tcW w:w="720" w:type="dxa"/>
          </w:tcPr>
          <w:p w14:paraId="439B0263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>
              <w:rPr>
                <w:rFonts w:ascii="Segoe UI" w:hAnsi="Segoe UI" w:cs="Segoe UI"/>
                <w:sz w:val="18"/>
              </w:rPr>
              <w:t>5.</w:t>
            </w:r>
          </w:p>
        </w:tc>
        <w:tc>
          <w:tcPr>
            <w:tcW w:w="1950" w:type="dxa"/>
          </w:tcPr>
          <w:p w14:paraId="2CB75846" w14:textId="3B390E54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 w:rsidRPr="001E29E0">
              <w:rPr>
                <w:rFonts w:ascii="Segoe UI" w:hAnsi="Segoe UI" w:cs="Segoe UI"/>
                <w:sz w:val="18"/>
              </w:rPr>
              <w:t>Inkoop</w:t>
            </w:r>
          </w:p>
        </w:tc>
        <w:tc>
          <w:tcPr>
            <w:tcW w:w="3137" w:type="dxa"/>
          </w:tcPr>
          <w:p w14:paraId="10C233C6" w14:textId="6BFCE19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>
              <w:rPr>
                <w:rFonts w:ascii="Segoe UI" w:hAnsi="Segoe UI" w:cs="Segoe UI"/>
                <w:sz w:val="18"/>
              </w:rPr>
              <w:t xml:space="preserve">Inkoop stelt samen met </w:t>
            </w:r>
            <w:r w:rsidRPr="001E29E0">
              <w:rPr>
                <w:rFonts w:ascii="Segoe UI" w:hAnsi="Segoe UI" w:cs="Segoe UI"/>
                <w:sz w:val="18"/>
              </w:rPr>
              <w:t>de Diensteigenaa</w:t>
            </w:r>
            <w:r>
              <w:rPr>
                <w:rFonts w:ascii="Segoe UI" w:hAnsi="Segoe UI" w:cs="Segoe UI"/>
                <w:sz w:val="18"/>
              </w:rPr>
              <w:t>r</w:t>
            </w:r>
            <w:r w:rsidRPr="001E29E0">
              <w:rPr>
                <w:rFonts w:ascii="Segoe UI" w:hAnsi="Segoe UI" w:cs="Segoe UI"/>
                <w:sz w:val="18"/>
              </w:rPr>
              <w:t xml:space="preserve"> </w:t>
            </w:r>
            <w:r>
              <w:rPr>
                <w:rFonts w:ascii="Segoe UI" w:hAnsi="Segoe UI" w:cs="Segoe UI"/>
                <w:sz w:val="18"/>
              </w:rPr>
              <w:t xml:space="preserve">de </w:t>
            </w:r>
            <w:r w:rsidRPr="001E29E0">
              <w:rPr>
                <w:rFonts w:ascii="Segoe UI" w:hAnsi="Segoe UI" w:cs="Segoe UI"/>
                <w:sz w:val="18"/>
              </w:rPr>
              <w:t>inkoopbehoefte vast.</w:t>
            </w:r>
          </w:p>
        </w:tc>
        <w:tc>
          <w:tcPr>
            <w:tcW w:w="3078" w:type="dxa"/>
          </w:tcPr>
          <w:p w14:paraId="0548EB34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</w:p>
        </w:tc>
        <w:tc>
          <w:tcPr>
            <w:tcW w:w="2127" w:type="dxa"/>
          </w:tcPr>
          <w:p w14:paraId="5973ED2D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</w:p>
        </w:tc>
      </w:tr>
      <w:tr w:rsidR="00F57AF7" w:rsidRPr="001E29E0" w14:paraId="0FF92F19" w14:textId="77777777" w:rsidTr="00A85F94">
        <w:tc>
          <w:tcPr>
            <w:tcW w:w="720" w:type="dxa"/>
          </w:tcPr>
          <w:p w14:paraId="7F67089B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>
              <w:rPr>
                <w:rFonts w:ascii="Segoe UI" w:hAnsi="Segoe UI" w:cs="Segoe UI"/>
                <w:sz w:val="18"/>
              </w:rPr>
              <w:t>6.</w:t>
            </w:r>
          </w:p>
        </w:tc>
        <w:tc>
          <w:tcPr>
            <w:tcW w:w="1950" w:type="dxa"/>
          </w:tcPr>
          <w:p w14:paraId="2EC21939" w14:textId="558B0603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 w:rsidRPr="001E29E0">
              <w:rPr>
                <w:rFonts w:ascii="Segoe UI" w:hAnsi="Segoe UI" w:cs="Segoe UI"/>
                <w:sz w:val="18"/>
              </w:rPr>
              <w:t>Inkoop</w:t>
            </w:r>
          </w:p>
        </w:tc>
        <w:tc>
          <w:tcPr>
            <w:tcW w:w="3137" w:type="dxa"/>
          </w:tcPr>
          <w:p w14:paraId="674E5D5F" w14:textId="6DE46120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 w:rsidRPr="001E29E0">
              <w:rPr>
                <w:rFonts w:ascii="Segoe UI" w:hAnsi="Segoe UI" w:cs="Segoe UI"/>
                <w:sz w:val="18"/>
              </w:rPr>
              <w:t xml:space="preserve">Inkoop bepaalt voor zichzelf zelf wat de passende </w:t>
            </w:r>
            <w:proofErr w:type="spellStart"/>
            <w:r w:rsidRPr="001E29E0">
              <w:rPr>
                <w:rFonts w:ascii="Segoe UI" w:hAnsi="Segoe UI" w:cs="Segoe UI"/>
                <w:sz w:val="18"/>
              </w:rPr>
              <w:t>aanbestedingstrategie</w:t>
            </w:r>
            <w:proofErr w:type="spellEnd"/>
            <w:r w:rsidRPr="001E29E0">
              <w:rPr>
                <w:rFonts w:ascii="Segoe UI" w:hAnsi="Segoe UI" w:cs="Segoe UI"/>
                <w:sz w:val="18"/>
              </w:rPr>
              <w:t xml:space="preserve"> is.</w:t>
            </w:r>
          </w:p>
        </w:tc>
        <w:tc>
          <w:tcPr>
            <w:tcW w:w="3078" w:type="dxa"/>
          </w:tcPr>
          <w:p w14:paraId="4460F228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</w:p>
        </w:tc>
        <w:tc>
          <w:tcPr>
            <w:tcW w:w="2127" w:type="dxa"/>
          </w:tcPr>
          <w:p w14:paraId="5636D0E8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</w:p>
        </w:tc>
      </w:tr>
      <w:tr w:rsidR="00F57AF7" w:rsidRPr="001E29E0" w14:paraId="0913C51F" w14:textId="77777777" w:rsidTr="00A85F94">
        <w:tc>
          <w:tcPr>
            <w:tcW w:w="720" w:type="dxa"/>
          </w:tcPr>
          <w:p w14:paraId="65908B40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>
              <w:rPr>
                <w:rFonts w:ascii="Segoe UI" w:hAnsi="Segoe UI" w:cs="Segoe UI"/>
                <w:sz w:val="18"/>
              </w:rPr>
              <w:t>7.</w:t>
            </w:r>
          </w:p>
        </w:tc>
        <w:tc>
          <w:tcPr>
            <w:tcW w:w="1950" w:type="dxa"/>
          </w:tcPr>
          <w:p w14:paraId="753B06CA" w14:textId="3DB00FDF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 w:rsidRPr="001E29E0">
              <w:rPr>
                <w:rFonts w:ascii="Segoe UI" w:hAnsi="Segoe UI" w:cs="Segoe UI"/>
                <w:sz w:val="18"/>
              </w:rPr>
              <w:t>Inkoop</w:t>
            </w:r>
          </w:p>
        </w:tc>
        <w:tc>
          <w:tcPr>
            <w:tcW w:w="3137" w:type="dxa"/>
          </w:tcPr>
          <w:p w14:paraId="74806CD7" w14:textId="036700BD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>
              <w:rPr>
                <w:rFonts w:ascii="Segoe UI" w:hAnsi="Segoe UI" w:cs="Segoe UI"/>
                <w:sz w:val="18"/>
              </w:rPr>
              <w:t>Inkoop doet een extra t</w:t>
            </w:r>
            <w:r w:rsidRPr="001E29E0">
              <w:rPr>
                <w:rFonts w:ascii="Segoe UI" w:hAnsi="Segoe UI" w:cs="Segoe UI"/>
                <w:sz w:val="18"/>
              </w:rPr>
              <w:t>oets</w:t>
            </w:r>
            <w:r>
              <w:rPr>
                <w:rFonts w:ascii="Segoe UI" w:hAnsi="Segoe UI" w:cs="Segoe UI"/>
                <w:sz w:val="18"/>
              </w:rPr>
              <w:t xml:space="preserve"> op de </w:t>
            </w:r>
            <w:r w:rsidRPr="001E29E0">
              <w:rPr>
                <w:rFonts w:ascii="Segoe UI" w:hAnsi="Segoe UI" w:cs="Segoe UI"/>
                <w:sz w:val="18"/>
              </w:rPr>
              <w:t>bestaande contracten.</w:t>
            </w:r>
            <w:r>
              <w:rPr>
                <w:rFonts w:ascii="Segoe UI" w:hAnsi="Segoe UI" w:cs="Segoe UI"/>
                <w:sz w:val="18"/>
              </w:rPr>
              <w:t xml:space="preserve"> Kan de behoefte inderdaad niet worden ingekocht onder een bestaand contract? Deze stap is optioneel. </w:t>
            </w:r>
          </w:p>
        </w:tc>
        <w:tc>
          <w:tcPr>
            <w:tcW w:w="3078" w:type="dxa"/>
          </w:tcPr>
          <w:p w14:paraId="7DDC5EE0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 w:rsidRPr="001E29E0">
              <w:rPr>
                <w:rFonts w:ascii="Segoe UI" w:hAnsi="Segoe UI" w:cs="Segoe UI"/>
                <w:sz w:val="18"/>
              </w:rPr>
              <w:t>Bestaande contracten</w:t>
            </w:r>
            <w:r>
              <w:rPr>
                <w:rFonts w:ascii="Segoe UI" w:hAnsi="Segoe UI" w:cs="Segoe UI"/>
                <w:sz w:val="18"/>
              </w:rPr>
              <w:t xml:space="preserve">, zie Contractenregister. </w:t>
            </w:r>
          </w:p>
        </w:tc>
        <w:tc>
          <w:tcPr>
            <w:tcW w:w="2127" w:type="dxa"/>
          </w:tcPr>
          <w:p w14:paraId="0A30B170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</w:p>
        </w:tc>
      </w:tr>
      <w:tr w:rsidR="00F57AF7" w:rsidRPr="001E29E0" w14:paraId="26A54502" w14:textId="77777777" w:rsidTr="00A85F94">
        <w:tc>
          <w:tcPr>
            <w:tcW w:w="720" w:type="dxa"/>
          </w:tcPr>
          <w:p w14:paraId="567DE8EA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>
              <w:rPr>
                <w:rFonts w:ascii="Segoe UI" w:hAnsi="Segoe UI" w:cs="Segoe UI"/>
                <w:sz w:val="18"/>
              </w:rPr>
              <w:t>8.</w:t>
            </w:r>
          </w:p>
        </w:tc>
        <w:tc>
          <w:tcPr>
            <w:tcW w:w="1950" w:type="dxa"/>
          </w:tcPr>
          <w:p w14:paraId="375D2AC1" w14:textId="3726DC9E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 w:rsidRPr="001E29E0">
              <w:rPr>
                <w:rFonts w:ascii="Segoe UI" w:hAnsi="Segoe UI" w:cs="Segoe UI"/>
                <w:sz w:val="18"/>
              </w:rPr>
              <w:t>Inkoop</w:t>
            </w:r>
          </w:p>
        </w:tc>
        <w:tc>
          <w:tcPr>
            <w:tcW w:w="3137" w:type="dxa"/>
          </w:tcPr>
          <w:p w14:paraId="0C3E0E79" w14:textId="5697CCA2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 w:rsidRPr="003567CA">
              <w:rPr>
                <w:rFonts w:ascii="Segoe UI" w:hAnsi="Segoe UI" w:cs="Segoe UI"/>
                <w:sz w:val="18"/>
              </w:rPr>
              <w:t xml:space="preserve">Inkoop heeft </w:t>
            </w:r>
            <w:r>
              <w:rPr>
                <w:rFonts w:ascii="Segoe UI" w:hAnsi="Segoe UI" w:cs="Segoe UI"/>
                <w:sz w:val="18"/>
              </w:rPr>
              <w:t xml:space="preserve">inmiddels de </w:t>
            </w:r>
            <w:r w:rsidRPr="003567CA">
              <w:rPr>
                <w:rFonts w:ascii="Segoe UI" w:hAnsi="Segoe UI" w:cs="Segoe UI"/>
                <w:sz w:val="18"/>
              </w:rPr>
              <w:t xml:space="preserve">informatie verzameld die nodig is om een goed inkoopadvies te kunnen geven </w:t>
            </w:r>
            <w:proofErr w:type="gramStart"/>
            <w:r w:rsidRPr="003567CA">
              <w:rPr>
                <w:rFonts w:ascii="Segoe UI" w:hAnsi="Segoe UI" w:cs="Segoe UI"/>
                <w:sz w:val="18"/>
              </w:rPr>
              <w:t>omtrent</w:t>
            </w:r>
            <w:proofErr w:type="gramEnd"/>
            <w:r w:rsidRPr="003567CA">
              <w:rPr>
                <w:rFonts w:ascii="Segoe UI" w:hAnsi="Segoe UI" w:cs="Segoe UI"/>
                <w:sz w:val="18"/>
              </w:rPr>
              <w:t xml:space="preserve"> de mogelijke inkooproute(s)</w:t>
            </w:r>
            <w:r>
              <w:rPr>
                <w:rFonts w:ascii="Segoe UI" w:hAnsi="Segoe UI" w:cs="Segoe UI"/>
                <w:sz w:val="18"/>
              </w:rPr>
              <w:t xml:space="preserve">, en </w:t>
            </w:r>
            <w:r w:rsidRPr="003567CA">
              <w:rPr>
                <w:rFonts w:ascii="Segoe UI" w:hAnsi="Segoe UI" w:cs="Segoe UI"/>
                <w:sz w:val="18"/>
              </w:rPr>
              <w:t xml:space="preserve">over of er daadwerkelijk geen bestaande </w:t>
            </w:r>
            <w:r w:rsidRPr="00DA6C77">
              <w:rPr>
                <w:rFonts w:ascii="Segoe UI" w:hAnsi="Segoe UI" w:cs="Segoe UI"/>
                <w:sz w:val="18"/>
              </w:rPr>
              <w:t>contracten zijn. Op basis hiervan bepaalt Inkoop</w:t>
            </w:r>
            <w:r>
              <w:rPr>
                <w:rFonts w:ascii="Segoe UI" w:hAnsi="Segoe UI" w:cs="Segoe UI"/>
                <w:sz w:val="18"/>
              </w:rPr>
              <w:t xml:space="preserve"> s</w:t>
            </w:r>
            <w:r w:rsidRPr="001E29E0">
              <w:rPr>
                <w:rFonts w:ascii="Segoe UI" w:hAnsi="Segoe UI" w:cs="Segoe UI"/>
                <w:sz w:val="18"/>
              </w:rPr>
              <w:t>amen met de Diensteigenaar</w:t>
            </w:r>
            <w:r>
              <w:rPr>
                <w:rFonts w:ascii="Segoe UI" w:hAnsi="Segoe UI" w:cs="Segoe UI"/>
                <w:sz w:val="18"/>
              </w:rPr>
              <w:t xml:space="preserve"> het uiteindelijke </w:t>
            </w:r>
            <w:r w:rsidRPr="001E29E0">
              <w:rPr>
                <w:rFonts w:ascii="Segoe UI" w:hAnsi="Segoe UI" w:cs="Segoe UI"/>
                <w:sz w:val="18"/>
              </w:rPr>
              <w:t>inkoopadvies.</w:t>
            </w:r>
            <w:r w:rsidRPr="00C20FA7">
              <w:rPr>
                <w:rFonts w:ascii="Segoe UI" w:eastAsia="Calibri" w:hAnsi="Segoe UI" w:cs="Segoe UI"/>
                <w:sz w:val="18"/>
              </w:rPr>
              <w:t xml:space="preserve"> </w:t>
            </w:r>
          </w:p>
        </w:tc>
        <w:tc>
          <w:tcPr>
            <w:tcW w:w="3078" w:type="dxa"/>
          </w:tcPr>
          <w:p w14:paraId="43BE0210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</w:p>
        </w:tc>
        <w:tc>
          <w:tcPr>
            <w:tcW w:w="2127" w:type="dxa"/>
          </w:tcPr>
          <w:p w14:paraId="6B61EBF0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</w:p>
        </w:tc>
      </w:tr>
      <w:tr w:rsidR="00F57AF7" w:rsidRPr="001E29E0" w14:paraId="3609299B" w14:textId="77777777" w:rsidTr="00A85F94">
        <w:tc>
          <w:tcPr>
            <w:tcW w:w="720" w:type="dxa"/>
          </w:tcPr>
          <w:p w14:paraId="2D552A14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>
              <w:rPr>
                <w:rFonts w:ascii="Segoe UI" w:hAnsi="Segoe UI" w:cs="Segoe UI"/>
                <w:sz w:val="18"/>
              </w:rPr>
              <w:t>9.</w:t>
            </w:r>
          </w:p>
        </w:tc>
        <w:tc>
          <w:tcPr>
            <w:tcW w:w="1950" w:type="dxa"/>
          </w:tcPr>
          <w:p w14:paraId="373C1EA1" w14:textId="66E774C0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 w:rsidRPr="001E29E0">
              <w:rPr>
                <w:rFonts w:ascii="Segoe UI" w:hAnsi="Segoe UI" w:cs="Segoe UI"/>
                <w:sz w:val="18"/>
              </w:rPr>
              <w:t>Diensteigenaar</w:t>
            </w:r>
          </w:p>
        </w:tc>
        <w:tc>
          <w:tcPr>
            <w:tcW w:w="3137" w:type="dxa"/>
          </w:tcPr>
          <w:p w14:paraId="186FC668" w14:textId="38B6103D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>
              <w:rPr>
                <w:rFonts w:ascii="Segoe UI" w:hAnsi="Segoe UI" w:cs="Segoe UI"/>
                <w:sz w:val="18"/>
              </w:rPr>
              <w:t xml:space="preserve">De Diensteigenaar geeft </w:t>
            </w:r>
            <w:r w:rsidRPr="001E29E0">
              <w:rPr>
                <w:rFonts w:ascii="Segoe UI" w:hAnsi="Segoe UI" w:cs="Segoe UI"/>
                <w:sz w:val="18"/>
              </w:rPr>
              <w:t>formeel akkoord op de gekozen inkoopstrategie.</w:t>
            </w:r>
            <w:r w:rsidRPr="001E29E0">
              <w:rPr>
                <w:rFonts w:ascii="Segoe UI" w:hAnsi="Segoe UI" w:cs="Segoe UI"/>
                <w:sz w:val="18"/>
              </w:rPr>
              <w:br/>
              <w:t xml:space="preserve">Akkoord </w:t>
            </w:r>
            <w:r w:rsidRPr="00EB1F04">
              <w:rPr>
                <w:rFonts w:ascii="Segoe UI" w:hAnsi="Segoe UI" w:cs="Segoe UI"/>
                <w:sz w:val="18"/>
              </w:rPr>
              <w:sym w:font="Wingdings" w:char="F0E0"/>
            </w:r>
            <w:r>
              <w:rPr>
                <w:rFonts w:ascii="Segoe UI" w:hAnsi="Segoe UI" w:cs="Segoe UI"/>
                <w:sz w:val="18"/>
              </w:rPr>
              <w:t xml:space="preserve"> </w:t>
            </w:r>
            <w:r w:rsidRPr="001E29E0">
              <w:rPr>
                <w:rFonts w:ascii="Segoe UI" w:hAnsi="Segoe UI" w:cs="Segoe UI"/>
                <w:sz w:val="18"/>
              </w:rPr>
              <w:t>stap 1</w:t>
            </w:r>
            <w:r>
              <w:rPr>
                <w:rFonts w:ascii="Segoe UI" w:hAnsi="Segoe UI" w:cs="Segoe UI"/>
                <w:sz w:val="18"/>
              </w:rPr>
              <w:t>0</w:t>
            </w:r>
            <w:r w:rsidRPr="001E29E0">
              <w:rPr>
                <w:rFonts w:ascii="Segoe UI" w:hAnsi="Segoe UI" w:cs="Segoe UI"/>
                <w:sz w:val="18"/>
              </w:rPr>
              <w:t>, 12, 13 of 14</w:t>
            </w:r>
          </w:p>
          <w:p w14:paraId="131B34F0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 w:rsidRPr="001E29E0">
              <w:rPr>
                <w:rFonts w:ascii="Segoe UI" w:hAnsi="Segoe UI" w:cs="Segoe UI"/>
                <w:sz w:val="18"/>
              </w:rPr>
              <w:t xml:space="preserve">Niet akkoord </w:t>
            </w:r>
            <w:r w:rsidRPr="00EB1F04">
              <w:rPr>
                <w:rFonts w:ascii="Segoe UI" w:hAnsi="Segoe UI" w:cs="Segoe UI"/>
                <w:sz w:val="18"/>
              </w:rPr>
              <w:sym w:font="Wingdings" w:char="F0E0"/>
            </w:r>
            <w:r>
              <w:rPr>
                <w:rFonts w:ascii="Segoe UI" w:hAnsi="Segoe UI" w:cs="Segoe UI"/>
                <w:sz w:val="18"/>
              </w:rPr>
              <w:t xml:space="preserve"> </w:t>
            </w:r>
            <w:proofErr w:type="gramStart"/>
            <w:r w:rsidRPr="001E29E0">
              <w:rPr>
                <w:rFonts w:ascii="Segoe UI" w:hAnsi="Segoe UI" w:cs="Segoe UI"/>
                <w:sz w:val="18"/>
              </w:rPr>
              <w:t xml:space="preserve">stap  </w:t>
            </w:r>
            <w:r>
              <w:rPr>
                <w:rFonts w:ascii="Segoe UI" w:hAnsi="Segoe UI" w:cs="Segoe UI"/>
                <w:sz w:val="18"/>
              </w:rPr>
              <w:t>4</w:t>
            </w:r>
            <w:proofErr w:type="gramEnd"/>
          </w:p>
        </w:tc>
        <w:tc>
          <w:tcPr>
            <w:tcW w:w="3078" w:type="dxa"/>
          </w:tcPr>
          <w:p w14:paraId="15CA94A9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</w:p>
        </w:tc>
        <w:tc>
          <w:tcPr>
            <w:tcW w:w="2127" w:type="dxa"/>
          </w:tcPr>
          <w:p w14:paraId="17B5D716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</w:p>
        </w:tc>
      </w:tr>
      <w:tr w:rsidR="00F57AF7" w:rsidRPr="001E29E0" w14:paraId="56EFBD2A" w14:textId="77777777" w:rsidTr="00A85F94">
        <w:tc>
          <w:tcPr>
            <w:tcW w:w="720" w:type="dxa"/>
          </w:tcPr>
          <w:p w14:paraId="188DE525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 w:rsidRPr="001E29E0">
              <w:rPr>
                <w:rFonts w:ascii="Segoe UI" w:hAnsi="Segoe UI" w:cs="Segoe UI"/>
                <w:sz w:val="18"/>
              </w:rPr>
              <w:t>1</w:t>
            </w:r>
            <w:r>
              <w:rPr>
                <w:rFonts w:ascii="Segoe UI" w:hAnsi="Segoe UI" w:cs="Segoe UI"/>
                <w:sz w:val="18"/>
              </w:rPr>
              <w:t>0.</w:t>
            </w:r>
          </w:p>
        </w:tc>
        <w:tc>
          <w:tcPr>
            <w:tcW w:w="1950" w:type="dxa"/>
          </w:tcPr>
          <w:p w14:paraId="169C7B02" w14:textId="26C6FAC4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 w:rsidRPr="001E29E0">
              <w:rPr>
                <w:rFonts w:ascii="Segoe UI" w:hAnsi="Segoe UI" w:cs="Segoe UI"/>
                <w:sz w:val="18"/>
              </w:rPr>
              <w:t>Diensteigenaar</w:t>
            </w:r>
          </w:p>
        </w:tc>
        <w:tc>
          <w:tcPr>
            <w:tcW w:w="3137" w:type="dxa"/>
          </w:tcPr>
          <w:p w14:paraId="0C27C8E8" w14:textId="3F24AEED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>
              <w:rPr>
                <w:rFonts w:ascii="Segoe UI" w:hAnsi="Segoe UI" w:cs="Segoe UI"/>
                <w:sz w:val="18"/>
              </w:rPr>
              <w:t xml:space="preserve">De Diensteigenaar doet de aankoop onder een </w:t>
            </w:r>
            <w:proofErr w:type="gramStart"/>
            <w:r w:rsidRPr="001E29E0">
              <w:rPr>
                <w:rFonts w:ascii="Segoe UI" w:hAnsi="Segoe UI" w:cs="Segoe UI"/>
                <w:sz w:val="18"/>
              </w:rPr>
              <w:t>reeds</w:t>
            </w:r>
            <w:proofErr w:type="gramEnd"/>
            <w:r w:rsidRPr="001E29E0">
              <w:rPr>
                <w:rFonts w:ascii="Segoe UI" w:hAnsi="Segoe UI" w:cs="Segoe UI"/>
                <w:sz w:val="18"/>
              </w:rPr>
              <w:t xml:space="preserve"> een bestaand contract </w:t>
            </w:r>
            <w:r>
              <w:rPr>
                <w:rFonts w:ascii="Segoe UI" w:hAnsi="Segoe UI" w:cs="Segoe UI"/>
                <w:sz w:val="18"/>
              </w:rPr>
              <w:t xml:space="preserve">dat </w:t>
            </w:r>
            <w:r w:rsidRPr="001E29E0">
              <w:rPr>
                <w:rFonts w:ascii="Segoe UI" w:hAnsi="Segoe UI" w:cs="Segoe UI"/>
                <w:sz w:val="18"/>
              </w:rPr>
              <w:t xml:space="preserve">in de behoefte voorziet. </w:t>
            </w:r>
          </w:p>
        </w:tc>
        <w:tc>
          <w:tcPr>
            <w:tcW w:w="3078" w:type="dxa"/>
          </w:tcPr>
          <w:p w14:paraId="6D532334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</w:p>
        </w:tc>
        <w:tc>
          <w:tcPr>
            <w:tcW w:w="2127" w:type="dxa"/>
          </w:tcPr>
          <w:p w14:paraId="297A6133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</w:p>
        </w:tc>
      </w:tr>
      <w:tr w:rsidR="00F57AF7" w:rsidRPr="001E29E0" w14:paraId="3B439801" w14:textId="77777777" w:rsidTr="00A85F94">
        <w:tc>
          <w:tcPr>
            <w:tcW w:w="720" w:type="dxa"/>
          </w:tcPr>
          <w:p w14:paraId="4638D3B7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 w:rsidRPr="001E29E0">
              <w:rPr>
                <w:rFonts w:ascii="Segoe UI" w:hAnsi="Segoe UI" w:cs="Segoe UI"/>
                <w:sz w:val="18"/>
              </w:rPr>
              <w:lastRenderedPageBreak/>
              <w:t>1</w:t>
            </w:r>
            <w:r>
              <w:rPr>
                <w:rFonts w:ascii="Segoe UI" w:hAnsi="Segoe UI" w:cs="Segoe UI"/>
                <w:sz w:val="18"/>
              </w:rPr>
              <w:t>1.</w:t>
            </w:r>
          </w:p>
        </w:tc>
        <w:tc>
          <w:tcPr>
            <w:tcW w:w="1950" w:type="dxa"/>
          </w:tcPr>
          <w:p w14:paraId="0D1EFD0F" w14:textId="10AA716E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 w:rsidRPr="001E29E0">
              <w:rPr>
                <w:rFonts w:ascii="Segoe UI" w:hAnsi="Segoe UI" w:cs="Segoe UI"/>
                <w:sz w:val="18"/>
              </w:rPr>
              <w:t>Diensteigenaar</w:t>
            </w:r>
          </w:p>
        </w:tc>
        <w:tc>
          <w:tcPr>
            <w:tcW w:w="3137" w:type="dxa"/>
          </w:tcPr>
          <w:p w14:paraId="78DED94D" w14:textId="1C947144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 w:rsidRPr="001E29E0">
              <w:rPr>
                <w:rFonts w:ascii="Segoe UI" w:hAnsi="Segoe UI" w:cs="Segoe UI"/>
                <w:sz w:val="18"/>
              </w:rPr>
              <w:t xml:space="preserve">De Diensteigenaar start </w:t>
            </w:r>
            <w:r>
              <w:rPr>
                <w:rFonts w:ascii="Segoe UI" w:hAnsi="Segoe UI" w:cs="Segoe UI"/>
                <w:sz w:val="18"/>
              </w:rPr>
              <w:t xml:space="preserve">proces 3 ‘Uitvoeren EVO’ </w:t>
            </w:r>
          </w:p>
        </w:tc>
        <w:tc>
          <w:tcPr>
            <w:tcW w:w="3078" w:type="dxa"/>
          </w:tcPr>
          <w:p w14:paraId="1843494C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</w:p>
        </w:tc>
        <w:tc>
          <w:tcPr>
            <w:tcW w:w="2127" w:type="dxa"/>
          </w:tcPr>
          <w:p w14:paraId="685FB8DB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</w:p>
        </w:tc>
      </w:tr>
      <w:tr w:rsidR="00F57AF7" w:rsidRPr="001E29E0" w14:paraId="137627C3" w14:textId="77777777" w:rsidTr="00A85F94">
        <w:tc>
          <w:tcPr>
            <w:tcW w:w="720" w:type="dxa"/>
          </w:tcPr>
          <w:p w14:paraId="2B2B2E2A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 w:rsidRPr="001E29E0">
              <w:rPr>
                <w:rFonts w:ascii="Segoe UI" w:hAnsi="Segoe UI" w:cs="Segoe UI"/>
                <w:sz w:val="18"/>
              </w:rPr>
              <w:t>1</w:t>
            </w:r>
            <w:r>
              <w:rPr>
                <w:rFonts w:ascii="Segoe UI" w:hAnsi="Segoe UI" w:cs="Segoe UI"/>
                <w:sz w:val="18"/>
              </w:rPr>
              <w:t>2.</w:t>
            </w:r>
          </w:p>
        </w:tc>
        <w:tc>
          <w:tcPr>
            <w:tcW w:w="1950" w:type="dxa"/>
          </w:tcPr>
          <w:p w14:paraId="3296C5E5" w14:textId="6685CB01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 w:rsidRPr="001E29E0">
              <w:rPr>
                <w:rFonts w:ascii="Segoe UI" w:hAnsi="Segoe UI" w:cs="Segoe UI"/>
                <w:sz w:val="18"/>
              </w:rPr>
              <w:t>Inkoop</w:t>
            </w:r>
          </w:p>
        </w:tc>
        <w:tc>
          <w:tcPr>
            <w:tcW w:w="3137" w:type="dxa"/>
          </w:tcPr>
          <w:p w14:paraId="5D32A45A" w14:textId="340F412B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 w:rsidRPr="001E29E0">
              <w:rPr>
                <w:rFonts w:ascii="Segoe UI" w:hAnsi="Segoe UI" w:cs="Segoe UI"/>
                <w:sz w:val="18"/>
              </w:rPr>
              <w:t xml:space="preserve">Inkoop start </w:t>
            </w:r>
            <w:r>
              <w:rPr>
                <w:rFonts w:ascii="Segoe UI" w:hAnsi="Segoe UI" w:cs="Segoe UI"/>
                <w:sz w:val="18"/>
              </w:rPr>
              <w:t xml:space="preserve">proces 2 ‘Uitvoeren MVO of EA’ </w:t>
            </w:r>
          </w:p>
        </w:tc>
        <w:tc>
          <w:tcPr>
            <w:tcW w:w="3078" w:type="dxa"/>
          </w:tcPr>
          <w:p w14:paraId="7AD7F971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</w:p>
        </w:tc>
        <w:tc>
          <w:tcPr>
            <w:tcW w:w="2127" w:type="dxa"/>
          </w:tcPr>
          <w:p w14:paraId="4A8961B5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</w:p>
        </w:tc>
      </w:tr>
      <w:tr w:rsidR="00F57AF7" w:rsidRPr="001E29E0" w14:paraId="69A53E81" w14:textId="77777777" w:rsidTr="00A85F94">
        <w:tc>
          <w:tcPr>
            <w:tcW w:w="720" w:type="dxa"/>
          </w:tcPr>
          <w:p w14:paraId="36E0107F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 w:rsidRPr="001E29E0">
              <w:rPr>
                <w:rFonts w:ascii="Segoe UI" w:hAnsi="Segoe UI" w:cs="Segoe UI"/>
                <w:sz w:val="18"/>
              </w:rPr>
              <w:t>1</w:t>
            </w:r>
            <w:r>
              <w:rPr>
                <w:rFonts w:ascii="Segoe UI" w:hAnsi="Segoe UI" w:cs="Segoe UI"/>
                <w:sz w:val="18"/>
              </w:rPr>
              <w:t>3.</w:t>
            </w:r>
          </w:p>
        </w:tc>
        <w:tc>
          <w:tcPr>
            <w:tcW w:w="1950" w:type="dxa"/>
          </w:tcPr>
          <w:p w14:paraId="4CE5BBDE" w14:textId="0962E932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>
              <w:rPr>
                <w:rFonts w:ascii="Segoe UI" w:hAnsi="Segoe UI" w:cs="Segoe UI"/>
                <w:sz w:val="18"/>
              </w:rPr>
              <w:t>Inkoop EA</w:t>
            </w:r>
          </w:p>
        </w:tc>
        <w:tc>
          <w:tcPr>
            <w:tcW w:w="3137" w:type="dxa"/>
          </w:tcPr>
          <w:p w14:paraId="2465046C" w14:textId="39D4920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 w:rsidRPr="001E29E0">
              <w:rPr>
                <w:rFonts w:ascii="Segoe UI" w:hAnsi="Segoe UI" w:cs="Segoe UI"/>
                <w:sz w:val="18"/>
              </w:rPr>
              <w:t>I</w:t>
            </w:r>
            <w:r>
              <w:rPr>
                <w:rFonts w:ascii="Segoe UI" w:hAnsi="Segoe UI" w:cs="Segoe UI"/>
                <w:sz w:val="18"/>
              </w:rPr>
              <w:t>nkoop EA</w:t>
            </w:r>
            <w:r w:rsidRPr="001E29E0">
              <w:rPr>
                <w:rFonts w:ascii="Segoe UI" w:hAnsi="Segoe UI" w:cs="Segoe UI"/>
                <w:sz w:val="18"/>
              </w:rPr>
              <w:t xml:space="preserve"> start </w:t>
            </w:r>
            <w:r>
              <w:rPr>
                <w:rFonts w:ascii="Segoe UI" w:hAnsi="Segoe UI" w:cs="Segoe UI"/>
                <w:sz w:val="18"/>
              </w:rPr>
              <w:t>proces 2 ‘Uitvoeren MVO of EA’</w:t>
            </w:r>
          </w:p>
        </w:tc>
        <w:tc>
          <w:tcPr>
            <w:tcW w:w="3078" w:type="dxa"/>
          </w:tcPr>
          <w:p w14:paraId="526775BB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</w:p>
        </w:tc>
        <w:tc>
          <w:tcPr>
            <w:tcW w:w="2127" w:type="dxa"/>
          </w:tcPr>
          <w:p w14:paraId="661C603F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</w:p>
        </w:tc>
      </w:tr>
      <w:tr w:rsidR="00F57AF7" w:rsidRPr="001E29E0" w14:paraId="07B37D31" w14:textId="77777777" w:rsidTr="00A85F94">
        <w:tc>
          <w:tcPr>
            <w:tcW w:w="720" w:type="dxa"/>
          </w:tcPr>
          <w:p w14:paraId="035BD11B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>
              <w:rPr>
                <w:rFonts w:ascii="Segoe UI" w:hAnsi="Segoe UI" w:cs="Segoe UI"/>
                <w:sz w:val="18"/>
              </w:rPr>
              <w:t xml:space="preserve">14. </w:t>
            </w:r>
          </w:p>
        </w:tc>
        <w:tc>
          <w:tcPr>
            <w:tcW w:w="1950" w:type="dxa"/>
          </w:tcPr>
          <w:p w14:paraId="74719E0C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</w:p>
        </w:tc>
        <w:tc>
          <w:tcPr>
            <w:tcW w:w="3137" w:type="dxa"/>
          </w:tcPr>
          <w:p w14:paraId="45C916C3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  <w:r>
              <w:rPr>
                <w:rFonts w:ascii="Segoe UI" w:hAnsi="Segoe UI" w:cs="Segoe UI"/>
                <w:sz w:val="18"/>
              </w:rPr>
              <w:t>Einde proces</w:t>
            </w:r>
          </w:p>
        </w:tc>
        <w:tc>
          <w:tcPr>
            <w:tcW w:w="3078" w:type="dxa"/>
          </w:tcPr>
          <w:p w14:paraId="4E7B1FF7" w14:textId="77777777" w:rsidR="00F57AF7" w:rsidRDefault="00F57AF7" w:rsidP="00A85F94">
            <w:pPr>
              <w:rPr>
                <w:rFonts w:ascii="Segoe UI" w:hAnsi="Segoe UI" w:cs="Segoe UI"/>
                <w:sz w:val="18"/>
              </w:rPr>
            </w:pPr>
          </w:p>
        </w:tc>
        <w:tc>
          <w:tcPr>
            <w:tcW w:w="2127" w:type="dxa"/>
          </w:tcPr>
          <w:p w14:paraId="64861A80" w14:textId="77777777" w:rsidR="00F57AF7" w:rsidRPr="001E29E0" w:rsidRDefault="00F57AF7" w:rsidP="00A85F94">
            <w:pPr>
              <w:rPr>
                <w:rFonts w:ascii="Segoe UI" w:hAnsi="Segoe UI" w:cs="Segoe UI"/>
                <w:sz w:val="18"/>
              </w:rPr>
            </w:pPr>
          </w:p>
        </w:tc>
      </w:tr>
    </w:tbl>
    <w:p w14:paraId="136985DB" w14:textId="77777777" w:rsidR="00F57AF7" w:rsidRPr="00F57AF7" w:rsidRDefault="00F57AF7" w:rsidP="00F57AF7">
      <w:pPr>
        <w:pStyle w:val="BasistekstSURF"/>
      </w:pPr>
    </w:p>
    <w:p w14:paraId="276D0B66" w14:textId="77777777" w:rsidR="00EA0642" w:rsidRDefault="00EA0642" w:rsidP="00CD2724">
      <w:pPr>
        <w:pStyle w:val="BasistekstSURF"/>
      </w:pPr>
    </w:p>
    <w:p w14:paraId="707B45F6" w14:textId="77777777" w:rsidR="000A4F03" w:rsidRDefault="000A4F03" w:rsidP="00CD2724">
      <w:pPr>
        <w:pStyle w:val="BasistekstSURF"/>
      </w:pPr>
    </w:p>
    <w:p w14:paraId="1064D2BE" w14:textId="77777777" w:rsidR="00EA0642" w:rsidRDefault="00EA0642" w:rsidP="00CD2724">
      <w:pPr>
        <w:pStyle w:val="BasistekstSURF"/>
        <w:sectPr w:rsidR="00EA0642" w:rsidSect="00EA0642">
          <w:headerReference w:type="default" r:id="rId16"/>
          <w:footerReference w:type="default" r:id="rId17"/>
          <w:headerReference w:type="first" r:id="rId18"/>
          <w:type w:val="continuous"/>
          <w:pgSz w:w="11906" w:h="16838" w:code="9"/>
          <w:pgMar w:top="2070" w:right="1616" w:bottom="1531" w:left="1616" w:header="284" w:footer="284" w:gutter="0"/>
          <w:cols w:space="708"/>
          <w:titlePg/>
          <w:docGrid w:linePitch="360"/>
        </w:sectPr>
      </w:pPr>
    </w:p>
    <w:p w14:paraId="5B873BA1" w14:textId="77777777" w:rsidR="00897380" w:rsidRPr="00CD2724" w:rsidRDefault="00897380" w:rsidP="00CD2724">
      <w:pPr>
        <w:pStyle w:val="BasistekstSURF"/>
      </w:pPr>
    </w:p>
    <w:sectPr w:rsidR="00897380" w:rsidRPr="00CD2724" w:rsidSect="00EA0642">
      <w:headerReference w:type="first" r:id="rId19"/>
      <w:type w:val="continuous"/>
      <w:pgSz w:w="11906" w:h="16838" w:code="9"/>
      <w:pgMar w:top="2070" w:right="1616" w:bottom="1531" w:left="1616" w:header="284" w:footer="284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042D23B4" w14:textId="77777777" w:rsidR="005F6330" w:rsidRDefault="005F6330">
      <w:r>
        <w:separator/>
      </w:r>
    </w:p>
  </w:endnote>
  <w:endnote w:type="continuationSeparator" w:id="0">
    <w:p w14:paraId="122ADB8D" w14:textId="77777777" w:rsidR="005F6330" w:rsidRDefault="005F6330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Calibri">
    <w:panose1 w:val="020F0502020204030204"/>
    <w:charset w:val="00"/>
    <w:family w:val="swiss"/>
    <w:pitch w:val="variable"/>
    <w:sig w:usb0="E0002AFF" w:usb1="C000247B" w:usb2="00000009" w:usb3="00000000" w:csb0="000001FF" w:csb1="00000000"/>
  </w:font>
  <w:font w:name="Maiandra GD">
    <w:panose1 w:val="020E0502030308020204"/>
    <w:charset w:val="4D"/>
    <w:family w:val="swiss"/>
    <w:pitch w:val="variable"/>
    <w:sig w:usb0="00000003" w:usb1="00000000" w:usb2="00000000" w:usb3="00000000" w:csb0="00000001" w:csb1="00000000"/>
  </w:font>
  <w:font w:name="SimHei">
    <w:altName w:val="黑体"/>
    <w:panose1 w:val="02010609060101010101"/>
    <w:charset w:val="86"/>
    <w:family w:val="modern"/>
    <w:pitch w:val="fixed"/>
    <w:sig w:usb0="800002BF" w:usb1="38CF7CFA" w:usb2="00000016" w:usb3="00000000" w:csb0="00040001" w:csb1="00000000"/>
  </w:font>
  <w:font w:name="Consolas">
    <w:panose1 w:val="020B0609020204030204"/>
    <w:charset w:val="00"/>
    <w:family w:val="modern"/>
    <w:pitch w:val="fixed"/>
    <w:sig w:usb0="E10002FF" w:usb1="4000FCFF" w:usb2="00000009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Style w:val="Tabelraster"/>
      <w:tblpPr w:vertAnchor="page" w:horzAnchor="page" w:tblpXSpec="right" w:tblpYSpec="bottom"/>
      <w:tblW w:w="0" w:type="auto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4A0" w:firstRow="1" w:lastRow="0" w:firstColumn="1" w:lastColumn="0" w:noHBand="0" w:noVBand="1"/>
    </w:tblPr>
    <w:tblGrid>
      <w:gridCol w:w="794"/>
      <w:gridCol w:w="1020"/>
    </w:tblGrid>
    <w:tr w:rsidR="0086291D" w14:paraId="7C155EF7" w14:textId="77777777" w:rsidTr="0086291D">
      <w:trPr>
        <w:cantSplit/>
        <w:trHeight w:hRule="exact" w:val="270"/>
      </w:trPr>
      <w:tc>
        <w:tcPr>
          <w:tcW w:w="794" w:type="dxa"/>
          <w:shd w:val="clear" w:color="auto" w:fill="auto"/>
        </w:tcPr>
        <w:p w14:paraId="1224D1C0" w14:textId="77777777" w:rsidR="0086291D" w:rsidRDefault="0086291D" w:rsidP="0086291D">
          <w:pPr>
            <w:pStyle w:val="PaginanummerSURF"/>
          </w:pPr>
          <w:r>
            <w:fldChar w:fldCharType="begin"/>
          </w:r>
          <w:r>
            <w:instrText xml:space="preserve"> PAGE   \* MERGEFORMAT </w:instrText>
          </w:r>
          <w:r>
            <w:fldChar w:fldCharType="separate"/>
          </w:r>
          <w:r w:rsidR="006A2CB8">
            <w:t>5</w:t>
          </w:r>
          <w:r>
            <w:fldChar w:fldCharType="end"/>
          </w:r>
          <w:r>
            <w:t>/</w:t>
          </w:r>
          <w:fldSimple w:instr=" NUMPAGES   \* MERGEFORMAT ">
            <w:r w:rsidR="006A2CB8">
              <w:t>5</w:t>
            </w:r>
          </w:fldSimple>
        </w:p>
      </w:tc>
      <w:tc>
        <w:tcPr>
          <w:tcW w:w="1020" w:type="dxa"/>
          <w:shd w:val="clear" w:color="auto" w:fill="auto"/>
        </w:tcPr>
        <w:p w14:paraId="298F5DFC" w14:textId="77777777" w:rsidR="0086291D" w:rsidRDefault="0086291D" w:rsidP="0086291D">
          <w:pPr>
            <w:pStyle w:val="VoettekstSURF"/>
          </w:pPr>
        </w:p>
      </w:tc>
    </w:tr>
    <w:tr w:rsidR="0086291D" w14:paraId="3BAE6F55" w14:textId="77777777" w:rsidTr="0086291D">
      <w:trPr>
        <w:cantSplit/>
        <w:trHeight w:hRule="exact" w:val="935"/>
      </w:trPr>
      <w:tc>
        <w:tcPr>
          <w:tcW w:w="794" w:type="dxa"/>
          <w:shd w:val="clear" w:color="auto" w:fill="auto"/>
        </w:tcPr>
        <w:p w14:paraId="5AE92270" w14:textId="77777777" w:rsidR="0086291D" w:rsidRDefault="0086291D" w:rsidP="0086291D">
          <w:pPr>
            <w:pStyle w:val="PaginanummerSURF"/>
          </w:pPr>
        </w:p>
      </w:tc>
      <w:tc>
        <w:tcPr>
          <w:tcW w:w="1020" w:type="dxa"/>
          <w:shd w:val="clear" w:color="auto" w:fill="auto"/>
        </w:tcPr>
        <w:p w14:paraId="3CDB1481" w14:textId="77777777" w:rsidR="0086291D" w:rsidRDefault="0086291D" w:rsidP="0086291D">
          <w:pPr>
            <w:pStyle w:val="PaginanummerSURF"/>
          </w:pPr>
        </w:p>
      </w:tc>
    </w:tr>
  </w:tbl>
  <w:p w14:paraId="2DF1DAE2" w14:textId="77777777" w:rsidR="00952A7F" w:rsidRDefault="00952A7F">
    <w:pPr>
      <w:pStyle w:val="Voettekst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70E14ECC" w14:textId="77777777" w:rsidR="005F6330" w:rsidRDefault="005F6330">
      <w:r>
        <w:separator/>
      </w:r>
    </w:p>
  </w:footnote>
  <w:footnote w:type="continuationSeparator" w:id="0">
    <w:p w14:paraId="1A741E0E" w14:textId="77777777" w:rsidR="005F6330" w:rsidRDefault="005F6330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3040CCB" w14:textId="77777777" w:rsidR="00FE119B" w:rsidRDefault="00FE119B">
    <w:pPr>
      <w:pStyle w:val="Koptekst"/>
    </w:pPr>
  </w:p>
  <w:p w14:paraId="2D6BA901" w14:textId="77777777" w:rsidR="00FE119B" w:rsidRDefault="00FE119B" w:rsidP="00955BF7">
    <w:pPr>
      <w:pStyle w:val="BasistekstSURF"/>
    </w:pPr>
    <w:r>
      <w:rPr>
        <w:noProof/>
      </w:rPr>
      <mc:AlternateContent>
        <mc:Choice Requires="wpc">
          <w:drawing>
            <wp:anchor distT="0" distB="0" distL="114300" distR="114300" simplePos="0" relativeHeight="251661312" behindDoc="1" locked="0" layoutInCell="1" allowOverlap="1" wp14:anchorId="24CC9561" wp14:editId="578B64E8">
              <wp:simplePos x="0" y="0"/>
              <wp:positionH relativeFrom="rightMargin">
                <wp:align>right</wp:align>
              </wp:positionH>
              <wp:positionV relativeFrom="page">
                <wp:posOffset>0</wp:posOffset>
              </wp:positionV>
              <wp:extent cx="1508400" cy="673200"/>
              <wp:effectExtent l="0" t="0" r="0" b="0"/>
              <wp:wrapNone/>
              <wp:docPr id="1954727560" name="JE1903141056JU Surf 002.emf"/>
              <wp:cNvGraphicFramePr>
                <a:graphicFrameLocks xmlns:a="http://schemas.openxmlformats.org/drawingml/2006/main" noChangeAspect="1"/>
              </wp:cNvGraphicFramePr>
              <a:graphic xmlns:a="http://schemas.openxmlformats.org/drawingml/2006/main">
                <a:graphicData uri="http://schemas.microsoft.com/office/word/2010/wordprocessingCanvas">
                  <wpc:wpc>
                    <wpc:bg>
                      <a:noFill/>
                    </wpc:bg>
                    <wpc:whole>
                      <a:ln>
                        <a:noFill/>
                      </a:ln>
                    </wpc:whole>
                    <wps:wsp>
                      <wps:cNvPr id="20" name="Freeform 9"/>
                      <wps:cNvSpPr>
                        <a:spLocks/>
                      </wps:cNvSpPr>
                      <wps:spPr bwMode="auto">
                        <a:xfrm>
                          <a:off x="314636" y="252730"/>
                          <a:ext cx="529590" cy="269875"/>
                        </a:xfrm>
                        <a:custGeom>
                          <a:avLst/>
                          <a:gdLst>
                            <a:gd name="T0" fmla="*/ 1541 w 1668"/>
                            <a:gd name="T1" fmla="*/ 514 h 850"/>
                            <a:gd name="T2" fmla="*/ 1668 w 1668"/>
                            <a:gd name="T3" fmla="*/ 641 h 850"/>
                            <a:gd name="T4" fmla="*/ 1668 w 1668"/>
                            <a:gd name="T5" fmla="*/ 723 h 850"/>
                            <a:gd name="T6" fmla="*/ 1541 w 1668"/>
                            <a:gd name="T7" fmla="*/ 850 h 850"/>
                            <a:gd name="T8" fmla="*/ 1350 w 1668"/>
                            <a:gd name="T9" fmla="*/ 850 h 850"/>
                            <a:gd name="T10" fmla="*/ 1223 w 1668"/>
                            <a:gd name="T11" fmla="*/ 723 h 850"/>
                            <a:gd name="T12" fmla="*/ 1223 w 1668"/>
                            <a:gd name="T13" fmla="*/ 672 h 850"/>
                            <a:gd name="T14" fmla="*/ 1064 w 1668"/>
                            <a:gd name="T15" fmla="*/ 514 h 850"/>
                            <a:gd name="T16" fmla="*/ 158 w 1668"/>
                            <a:gd name="T17" fmla="*/ 514 h 850"/>
                            <a:gd name="T18" fmla="*/ 0 w 1668"/>
                            <a:gd name="T19" fmla="*/ 355 h 850"/>
                            <a:gd name="T20" fmla="*/ 0 w 1668"/>
                            <a:gd name="T21" fmla="*/ 158 h 850"/>
                            <a:gd name="T22" fmla="*/ 158 w 1668"/>
                            <a:gd name="T23" fmla="*/ 0 h 850"/>
                            <a:gd name="T24" fmla="*/ 1064 w 1668"/>
                            <a:gd name="T25" fmla="*/ 0 h 850"/>
                            <a:gd name="T26" fmla="*/ 1223 w 1668"/>
                            <a:gd name="T27" fmla="*/ 158 h 850"/>
                            <a:gd name="T28" fmla="*/ 1223 w 1668"/>
                            <a:gd name="T29" fmla="*/ 355 h 850"/>
                            <a:gd name="T30" fmla="*/ 1382 w 1668"/>
                            <a:gd name="T31" fmla="*/ 514 h 850"/>
                            <a:gd name="T32" fmla="*/ 1541 w 1668"/>
                            <a:gd name="T33" fmla="*/ 514 h 850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  <a:cxn ang="0">
                              <a:pos x="T8" y="T9"/>
                            </a:cxn>
                            <a:cxn ang="0">
                              <a:pos x="T10" y="T11"/>
                            </a:cxn>
                            <a:cxn ang="0">
                              <a:pos x="T12" y="T13"/>
                            </a:cxn>
                            <a:cxn ang="0">
                              <a:pos x="T14" y="T15"/>
                            </a:cxn>
                            <a:cxn ang="0">
                              <a:pos x="T16" y="T17"/>
                            </a:cxn>
                            <a:cxn ang="0">
                              <a:pos x="T18" y="T19"/>
                            </a:cxn>
                            <a:cxn ang="0">
                              <a:pos x="T20" y="T21"/>
                            </a:cxn>
                            <a:cxn ang="0">
                              <a:pos x="T22" y="T23"/>
                            </a:cxn>
                            <a:cxn ang="0">
                              <a:pos x="T24" y="T25"/>
                            </a:cxn>
                            <a:cxn ang="0">
                              <a:pos x="T26" y="T27"/>
                            </a:cxn>
                            <a:cxn ang="0">
                              <a:pos x="T28" y="T29"/>
                            </a:cxn>
                            <a:cxn ang="0">
                              <a:pos x="T30" y="T31"/>
                            </a:cxn>
                            <a:cxn ang="0">
                              <a:pos x="T32" y="T33"/>
                            </a:cxn>
                          </a:cxnLst>
                          <a:rect l="0" t="0" r="r" b="b"/>
                          <a:pathLst>
                            <a:path w="1668" h="850">
                              <a:moveTo>
                                <a:pt x="1541" y="514"/>
                              </a:moveTo>
                              <a:cubicBezTo>
                                <a:pt x="1611" y="514"/>
                                <a:pt x="1668" y="571"/>
                                <a:pt x="1668" y="641"/>
                              </a:cubicBezTo>
                              <a:cubicBezTo>
                                <a:pt x="1668" y="723"/>
                                <a:pt x="1668" y="723"/>
                                <a:pt x="1668" y="723"/>
                              </a:cubicBezTo>
                              <a:cubicBezTo>
                                <a:pt x="1668" y="793"/>
                                <a:pt x="1611" y="850"/>
                                <a:pt x="1541" y="850"/>
                              </a:cubicBezTo>
                              <a:cubicBezTo>
                                <a:pt x="1350" y="850"/>
                                <a:pt x="1350" y="850"/>
                                <a:pt x="1350" y="850"/>
                              </a:cubicBezTo>
                              <a:cubicBezTo>
                                <a:pt x="1280" y="850"/>
                                <a:pt x="1223" y="793"/>
                                <a:pt x="1223" y="723"/>
                              </a:cubicBezTo>
                              <a:cubicBezTo>
                                <a:pt x="1223" y="672"/>
                                <a:pt x="1223" y="672"/>
                                <a:pt x="1223" y="672"/>
                              </a:cubicBezTo>
                              <a:cubicBezTo>
                                <a:pt x="1223" y="585"/>
                                <a:pt x="1152" y="514"/>
                                <a:pt x="1064" y="514"/>
                              </a:cubicBezTo>
                              <a:cubicBezTo>
                                <a:pt x="158" y="514"/>
                                <a:pt x="158" y="514"/>
                                <a:pt x="158" y="514"/>
                              </a:cubicBezTo>
                              <a:cubicBezTo>
                                <a:pt x="71" y="514"/>
                                <a:pt x="0" y="442"/>
                                <a:pt x="0" y="355"/>
                              </a:cubicBezTo>
                              <a:cubicBezTo>
                                <a:pt x="0" y="158"/>
                                <a:pt x="0" y="158"/>
                                <a:pt x="0" y="158"/>
                              </a:cubicBezTo>
                              <a:cubicBezTo>
                                <a:pt x="0" y="71"/>
                                <a:pt x="71" y="0"/>
                                <a:pt x="158" y="0"/>
                              </a:cubicBezTo>
                              <a:cubicBezTo>
                                <a:pt x="1064" y="0"/>
                                <a:pt x="1064" y="0"/>
                                <a:pt x="1064" y="0"/>
                              </a:cubicBezTo>
                              <a:cubicBezTo>
                                <a:pt x="1152" y="0"/>
                                <a:pt x="1223" y="71"/>
                                <a:pt x="1223" y="158"/>
                              </a:cubicBezTo>
                              <a:cubicBezTo>
                                <a:pt x="1223" y="355"/>
                                <a:pt x="1223" y="355"/>
                                <a:pt x="1223" y="355"/>
                              </a:cubicBezTo>
                              <a:cubicBezTo>
                                <a:pt x="1223" y="442"/>
                                <a:pt x="1294" y="514"/>
                                <a:pt x="1382" y="514"/>
                              </a:cubicBezTo>
                              <a:lnTo>
                                <a:pt x="1541" y="514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29211A"/>
                        </a:solidFill>
                        <a:ln>
                          <a:noFill/>
                        </a:ln>
                        <a:extLs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round/>
                              <a:headEnd/>
                              <a:tailEnd/>
                            </a14:hiddenLine>
                          </a:ext>
                        </a:extLst>
                      </wps:spPr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  <wps:wsp>
                      <wps:cNvPr id="21" name="Freeform 10"/>
                      <wps:cNvSpPr>
                        <a:spLocks noEditPoints="1"/>
                      </wps:cNvSpPr>
                      <wps:spPr bwMode="auto">
                        <a:xfrm>
                          <a:off x="359721" y="296545"/>
                          <a:ext cx="295275" cy="74930"/>
                        </a:xfrm>
                        <a:custGeom>
                          <a:avLst/>
                          <a:gdLst>
                            <a:gd name="T0" fmla="*/ 94 w 931"/>
                            <a:gd name="T1" fmla="*/ 237 h 237"/>
                            <a:gd name="T2" fmla="*/ 25 w 931"/>
                            <a:gd name="T3" fmla="*/ 175 h 237"/>
                            <a:gd name="T4" fmla="*/ 94 w 931"/>
                            <a:gd name="T5" fmla="*/ 188 h 237"/>
                            <a:gd name="T6" fmla="*/ 97 w 931"/>
                            <a:gd name="T7" fmla="*/ 143 h 237"/>
                            <a:gd name="T8" fmla="*/ 6 w 931"/>
                            <a:gd name="T9" fmla="*/ 69 h 237"/>
                            <a:gd name="T10" fmla="*/ 178 w 931"/>
                            <a:gd name="T11" fmla="*/ 38 h 237"/>
                            <a:gd name="T12" fmla="*/ 135 w 931"/>
                            <a:gd name="T13" fmla="*/ 58 h 237"/>
                            <a:gd name="T14" fmla="*/ 60 w 931"/>
                            <a:gd name="T15" fmla="*/ 67 h 237"/>
                            <a:gd name="T16" fmla="*/ 130 w 931"/>
                            <a:gd name="T17" fmla="*/ 101 h 237"/>
                            <a:gd name="T18" fmla="*/ 419 w 931"/>
                            <a:gd name="T19" fmla="*/ 1 h 237"/>
                            <a:gd name="T20" fmla="*/ 393 w 931"/>
                            <a:gd name="T21" fmla="*/ 128 h 237"/>
                            <a:gd name="T22" fmla="*/ 289 w 931"/>
                            <a:gd name="T23" fmla="*/ 128 h 237"/>
                            <a:gd name="T24" fmla="*/ 263 w 931"/>
                            <a:gd name="T25" fmla="*/ 1 h 237"/>
                            <a:gd name="T26" fmla="*/ 237 w 931"/>
                            <a:gd name="T27" fmla="*/ 128 h 237"/>
                            <a:gd name="T28" fmla="*/ 446 w 931"/>
                            <a:gd name="T29" fmla="*/ 128 h 237"/>
                            <a:gd name="T30" fmla="*/ 419 w 931"/>
                            <a:gd name="T31" fmla="*/ 1 h 237"/>
                            <a:gd name="T32" fmla="*/ 684 w 931"/>
                            <a:gd name="T33" fmla="*/ 197 h 237"/>
                            <a:gd name="T34" fmla="*/ 657 w 931"/>
                            <a:gd name="T35" fmla="*/ 236 h 237"/>
                            <a:gd name="T36" fmla="*/ 609 w 931"/>
                            <a:gd name="T37" fmla="*/ 163 h 237"/>
                            <a:gd name="T38" fmla="*/ 561 w 931"/>
                            <a:gd name="T39" fmla="*/ 210 h 237"/>
                            <a:gd name="T40" fmla="*/ 508 w 931"/>
                            <a:gd name="T41" fmla="*/ 210 h 237"/>
                            <a:gd name="T42" fmla="*/ 534 w 931"/>
                            <a:gd name="T43" fmla="*/ 3 h 237"/>
                            <a:gd name="T44" fmla="*/ 696 w 931"/>
                            <a:gd name="T45" fmla="*/ 85 h 237"/>
                            <a:gd name="T46" fmla="*/ 641 w 931"/>
                            <a:gd name="T47" fmla="*/ 85 h 237"/>
                            <a:gd name="T48" fmla="*/ 561 w 931"/>
                            <a:gd name="T49" fmla="*/ 54 h 237"/>
                            <a:gd name="T50" fmla="*/ 605 w 931"/>
                            <a:gd name="T51" fmla="*/ 115 h 237"/>
                            <a:gd name="T52" fmla="*/ 906 w 931"/>
                            <a:gd name="T53" fmla="*/ 3 h 237"/>
                            <a:gd name="T54" fmla="*/ 753 w 931"/>
                            <a:gd name="T55" fmla="*/ 30 h 237"/>
                            <a:gd name="T56" fmla="*/ 779 w 931"/>
                            <a:gd name="T57" fmla="*/ 236 h 237"/>
                            <a:gd name="T58" fmla="*/ 806 w 931"/>
                            <a:gd name="T59" fmla="*/ 153 h 237"/>
                            <a:gd name="T60" fmla="*/ 893 w 931"/>
                            <a:gd name="T61" fmla="*/ 128 h 237"/>
                            <a:gd name="T62" fmla="*/ 806 w 931"/>
                            <a:gd name="T63" fmla="*/ 103 h 237"/>
                            <a:gd name="T64" fmla="*/ 906 w 931"/>
                            <a:gd name="T65" fmla="*/ 54 h 237"/>
                            <a:gd name="T66" fmla="*/ 906 w 931"/>
                            <a:gd name="T67" fmla="*/ 3 h 237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  <a:cxn ang="0">
                              <a:pos x="T8" y="T9"/>
                            </a:cxn>
                            <a:cxn ang="0">
                              <a:pos x="T10" y="T11"/>
                            </a:cxn>
                            <a:cxn ang="0">
                              <a:pos x="T12" y="T13"/>
                            </a:cxn>
                            <a:cxn ang="0">
                              <a:pos x="T14" y="T15"/>
                            </a:cxn>
                            <a:cxn ang="0">
                              <a:pos x="T16" y="T17"/>
                            </a:cxn>
                            <a:cxn ang="0">
                              <a:pos x="T18" y="T19"/>
                            </a:cxn>
                            <a:cxn ang="0">
                              <a:pos x="T20" y="T21"/>
                            </a:cxn>
                            <a:cxn ang="0">
                              <a:pos x="T22" y="T23"/>
                            </a:cxn>
                            <a:cxn ang="0">
                              <a:pos x="T24" y="T25"/>
                            </a:cxn>
                            <a:cxn ang="0">
                              <a:pos x="T26" y="T27"/>
                            </a:cxn>
                            <a:cxn ang="0">
                              <a:pos x="T28" y="T29"/>
                            </a:cxn>
                            <a:cxn ang="0">
                              <a:pos x="T30" y="T31"/>
                            </a:cxn>
                            <a:cxn ang="0">
                              <a:pos x="T32" y="T33"/>
                            </a:cxn>
                            <a:cxn ang="0">
                              <a:pos x="T34" y="T35"/>
                            </a:cxn>
                            <a:cxn ang="0">
                              <a:pos x="T36" y="T37"/>
                            </a:cxn>
                            <a:cxn ang="0">
                              <a:pos x="T38" y="T39"/>
                            </a:cxn>
                            <a:cxn ang="0">
                              <a:pos x="T40" y="T41"/>
                            </a:cxn>
                            <a:cxn ang="0">
                              <a:pos x="T42" y="T43"/>
                            </a:cxn>
                            <a:cxn ang="0">
                              <a:pos x="T44" y="T45"/>
                            </a:cxn>
                            <a:cxn ang="0">
                              <a:pos x="T46" y="T47"/>
                            </a:cxn>
                            <a:cxn ang="0">
                              <a:pos x="T48" y="T49"/>
                            </a:cxn>
                            <a:cxn ang="0">
                              <a:pos x="T50" y="T51"/>
                            </a:cxn>
                            <a:cxn ang="0">
                              <a:pos x="T52" y="T53"/>
                            </a:cxn>
                            <a:cxn ang="0">
                              <a:pos x="T54" y="T55"/>
                            </a:cxn>
                            <a:cxn ang="0">
                              <a:pos x="T56" y="T57"/>
                            </a:cxn>
                            <a:cxn ang="0">
                              <a:pos x="T58" y="T59"/>
                            </a:cxn>
                            <a:cxn ang="0">
                              <a:pos x="T60" y="T61"/>
                            </a:cxn>
                            <a:cxn ang="0">
                              <a:pos x="T62" y="T63"/>
                            </a:cxn>
                            <a:cxn ang="0">
                              <a:pos x="T64" y="T65"/>
                            </a:cxn>
                            <a:cxn ang="0">
                              <a:pos x="T66" y="T67"/>
                            </a:cxn>
                          </a:cxnLst>
                          <a:rect l="0" t="0" r="r" b="b"/>
                          <a:pathLst>
                            <a:path w="931" h="237">
                              <a:moveTo>
                                <a:pt x="185" y="167"/>
                              </a:moveTo>
                              <a:cubicBezTo>
                                <a:pt x="185" y="210"/>
                                <a:pt x="145" y="237"/>
                                <a:pt x="94" y="237"/>
                              </a:cubicBezTo>
                              <a:cubicBezTo>
                                <a:pt x="51" y="237"/>
                                <a:pt x="0" y="224"/>
                                <a:pt x="0" y="199"/>
                              </a:cubicBezTo>
                              <a:cubicBezTo>
                                <a:pt x="0" y="184"/>
                                <a:pt x="9" y="175"/>
                                <a:pt x="25" y="175"/>
                              </a:cubicBezTo>
                              <a:cubicBezTo>
                                <a:pt x="32" y="175"/>
                                <a:pt x="40" y="177"/>
                                <a:pt x="48" y="179"/>
                              </a:cubicBezTo>
                              <a:cubicBezTo>
                                <a:pt x="60" y="183"/>
                                <a:pt x="73" y="188"/>
                                <a:pt x="94" y="188"/>
                              </a:cubicBezTo>
                              <a:cubicBezTo>
                                <a:pt x="111" y="188"/>
                                <a:pt x="131" y="180"/>
                                <a:pt x="131" y="166"/>
                              </a:cubicBezTo>
                              <a:cubicBezTo>
                                <a:pt x="131" y="154"/>
                                <a:pt x="116" y="149"/>
                                <a:pt x="97" y="143"/>
                              </a:cubicBezTo>
                              <a:cubicBezTo>
                                <a:pt x="58" y="131"/>
                                <a:pt x="58" y="131"/>
                                <a:pt x="58" y="131"/>
                              </a:cubicBezTo>
                              <a:cubicBezTo>
                                <a:pt x="31" y="123"/>
                                <a:pt x="6" y="104"/>
                                <a:pt x="6" y="69"/>
                              </a:cubicBezTo>
                              <a:cubicBezTo>
                                <a:pt x="6" y="28"/>
                                <a:pt x="43" y="0"/>
                                <a:pt x="93" y="0"/>
                              </a:cubicBezTo>
                              <a:cubicBezTo>
                                <a:pt x="132" y="0"/>
                                <a:pt x="178" y="14"/>
                                <a:pt x="178" y="38"/>
                              </a:cubicBezTo>
                              <a:cubicBezTo>
                                <a:pt x="178" y="54"/>
                                <a:pt x="170" y="63"/>
                                <a:pt x="156" y="63"/>
                              </a:cubicBezTo>
                              <a:cubicBezTo>
                                <a:pt x="149" y="63"/>
                                <a:pt x="142" y="61"/>
                                <a:pt x="135" y="58"/>
                              </a:cubicBezTo>
                              <a:cubicBezTo>
                                <a:pt x="124" y="54"/>
                                <a:pt x="111" y="50"/>
                                <a:pt x="93" y="50"/>
                              </a:cubicBezTo>
                              <a:cubicBezTo>
                                <a:pt x="79" y="50"/>
                                <a:pt x="60" y="55"/>
                                <a:pt x="60" y="67"/>
                              </a:cubicBezTo>
                              <a:cubicBezTo>
                                <a:pt x="60" y="77"/>
                                <a:pt x="69" y="82"/>
                                <a:pt x="87" y="88"/>
                              </a:cubicBezTo>
                              <a:cubicBezTo>
                                <a:pt x="130" y="101"/>
                                <a:pt x="130" y="101"/>
                                <a:pt x="130" y="101"/>
                              </a:cubicBezTo>
                              <a:cubicBezTo>
                                <a:pt x="159" y="110"/>
                                <a:pt x="185" y="127"/>
                                <a:pt x="185" y="167"/>
                              </a:cubicBezTo>
                              <a:close/>
                              <a:moveTo>
                                <a:pt x="419" y="1"/>
                              </a:moveTo>
                              <a:cubicBezTo>
                                <a:pt x="402" y="1"/>
                                <a:pt x="393" y="10"/>
                                <a:pt x="393" y="28"/>
                              </a:cubicBezTo>
                              <a:cubicBezTo>
                                <a:pt x="393" y="128"/>
                                <a:pt x="393" y="128"/>
                                <a:pt x="393" y="128"/>
                              </a:cubicBezTo>
                              <a:cubicBezTo>
                                <a:pt x="393" y="164"/>
                                <a:pt x="371" y="186"/>
                                <a:pt x="341" y="186"/>
                              </a:cubicBezTo>
                              <a:cubicBezTo>
                                <a:pt x="311" y="186"/>
                                <a:pt x="289" y="164"/>
                                <a:pt x="289" y="128"/>
                              </a:cubicBezTo>
                              <a:cubicBezTo>
                                <a:pt x="289" y="28"/>
                                <a:pt x="289" y="28"/>
                                <a:pt x="289" y="28"/>
                              </a:cubicBezTo>
                              <a:cubicBezTo>
                                <a:pt x="289" y="10"/>
                                <a:pt x="280" y="1"/>
                                <a:pt x="263" y="1"/>
                              </a:cubicBezTo>
                              <a:cubicBezTo>
                                <a:pt x="246" y="1"/>
                                <a:pt x="237" y="10"/>
                                <a:pt x="237" y="28"/>
                              </a:cubicBezTo>
                              <a:cubicBezTo>
                                <a:pt x="237" y="128"/>
                                <a:pt x="237" y="128"/>
                                <a:pt x="237" y="128"/>
                              </a:cubicBezTo>
                              <a:cubicBezTo>
                                <a:pt x="237" y="195"/>
                                <a:pt x="281" y="237"/>
                                <a:pt x="341" y="237"/>
                              </a:cubicBezTo>
                              <a:cubicBezTo>
                                <a:pt x="401" y="237"/>
                                <a:pt x="446" y="195"/>
                                <a:pt x="446" y="128"/>
                              </a:cubicBezTo>
                              <a:cubicBezTo>
                                <a:pt x="446" y="28"/>
                                <a:pt x="446" y="28"/>
                                <a:pt x="446" y="28"/>
                              </a:cubicBezTo>
                              <a:cubicBezTo>
                                <a:pt x="446" y="10"/>
                                <a:pt x="437" y="1"/>
                                <a:pt x="419" y="1"/>
                              </a:cubicBezTo>
                              <a:close/>
                              <a:moveTo>
                                <a:pt x="660" y="148"/>
                              </a:moveTo>
                              <a:cubicBezTo>
                                <a:pt x="684" y="197"/>
                                <a:pt x="684" y="197"/>
                                <a:pt x="684" y="197"/>
                              </a:cubicBezTo>
                              <a:cubicBezTo>
                                <a:pt x="686" y="202"/>
                                <a:pt x="687" y="207"/>
                                <a:pt x="687" y="211"/>
                              </a:cubicBezTo>
                              <a:cubicBezTo>
                                <a:pt x="687" y="226"/>
                                <a:pt x="670" y="236"/>
                                <a:pt x="657" y="236"/>
                              </a:cubicBezTo>
                              <a:cubicBezTo>
                                <a:pt x="647" y="236"/>
                                <a:pt x="640" y="230"/>
                                <a:pt x="635" y="219"/>
                              </a:cubicBezTo>
                              <a:cubicBezTo>
                                <a:pt x="609" y="163"/>
                                <a:pt x="609" y="163"/>
                                <a:pt x="609" y="163"/>
                              </a:cubicBezTo>
                              <a:cubicBezTo>
                                <a:pt x="561" y="163"/>
                                <a:pt x="561" y="163"/>
                                <a:pt x="561" y="163"/>
                              </a:cubicBezTo>
                              <a:cubicBezTo>
                                <a:pt x="561" y="210"/>
                                <a:pt x="561" y="210"/>
                                <a:pt x="561" y="210"/>
                              </a:cubicBezTo>
                              <a:cubicBezTo>
                                <a:pt x="561" y="227"/>
                                <a:pt x="551" y="236"/>
                                <a:pt x="534" y="236"/>
                              </a:cubicBezTo>
                              <a:cubicBezTo>
                                <a:pt x="517" y="236"/>
                                <a:pt x="508" y="227"/>
                                <a:pt x="508" y="210"/>
                              </a:cubicBezTo>
                              <a:cubicBezTo>
                                <a:pt x="508" y="30"/>
                                <a:pt x="508" y="30"/>
                                <a:pt x="508" y="30"/>
                              </a:cubicBezTo>
                              <a:cubicBezTo>
                                <a:pt x="508" y="12"/>
                                <a:pt x="517" y="3"/>
                                <a:pt x="534" y="3"/>
                              </a:cubicBezTo>
                              <a:cubicBezTo>
                                <a:pt x="610" y="3"/>
                                <a:pt x="610" y="3"/>
                                <a:pt x="610" y="3"/>
                              </a:cubicBezTo>
                              <a:cubicBezTo>
                                <a:pt x="661" y="3"/>
                                <a:pt x="696" y="37"/>
                                <a:pt x="696" y="85"/>
                              </a:cubicBezTo>
                              <a:cubicBezTo>
                                <a:pt x="696" y="114"/>
                                <a:pt x="682" y="136"/>
                                <a:pt x="660" y="148"/>
                              </a:cubicBezTo>
                              <a:close/>
                              <a:moveTo>
                                <a:pt x="641" y="85"/>
                              </a:moveTo>
                              <a:cubicBezTo>
                                <a:pt x="641" y="63"/>
                                <a:pt x="625" y="54"/>
                                <a:pt x="605" y="54"/>
                              </a:cubicBezTo>
                              <a:cubicBezTo>
                                <a:pt x="561" y="54"/>
                                <a:pt x="561" y="54"/>
                                <a:pt x="561" y="54"/>
                              </a:cubicBezTo>
                              <a:cubicBezTo>
                                <a:pt x="561" y="115"/>
                                <a:pt x="561" y="115"/>
                                <a:pt x="561" y="115"/>
                              </a:cubicBezTo>
                              <a:cubicBezTo>
                                <a:pt x="605" y="115"/>
                                <a:pt x="605" y="115"/>
                                <a:pt x="605" y="115"/>
                              </a:cubicBezTo>
                              <a:cubicBezTo>
                                <a:pt x="625" y="115"/>
                                <a:pt x="641" y="106"/>
                                <a:pt x="641" y="85"/>
                              </a:cubicBezTo>
                              <a:close/>
                              <a:moveTo>
                                <a:pt x="906" y="3"/>
                              </a:moveTo>
                              <a:cubicBezTo>
                                <a:pt x="779" y="3"/>
                                <a:pt x="779" y="3"/>
                                <a:pt x="779" y="3"/>
                              </a:cubicBezTo>
                              <a:cubicBezTo>
                                <a:pt x="762" y="3"/>
                                <a:pt x="753" y="12"/>
                                <a:pt x="753" y="30"/>
                              </a:cubicBezTo>
                              <a:cubicBezTo>
                                <a:pt x="753" y="210"/>
                                <a:pt x="753" y="210"/>
                                <a:pt x="753" y="210"/>
                              </a:cubicBezTo>
                              <a:cubicBezTo>
                                <a:pt x="753" y="227"/>
                                <a:pt x="762" y="236"/>
                                <a:pt x="779" y="236"/>
                              </a:cubicBezTo>
                              <a:cubicBezTo>
                                <a:pt x="797" y="236"/>
                                <a:pt x="806" y="227"/>
                                <a:pt x="806" y="210"/>
                              </a:cubicBezTo>
                              <a:cubicBezTo>
                                <a:pt x="806" y="153"/>
                                <a:pt x="806" y="153"/>
                                <a:pt x="806" y="153"/>
                              </a:cubicBezTo>
                              <a:cubicBezTo>
                                <a:pt x="868" y="153"/>
                                <a:pt x="868" y="153"/>
                                <a:pt x="868" y="153"/>
                              </a:cubicBezTo>
                              <a:cubicBezTo>
                                <a:pt x="885" y="153"/>
                                <a:pt x="893" y="145"/>
                                <a:pt x="893" y="128"/>
                              </a:cubicBezTo>
                              <a:cubicBezTo>
                                <a:pt x="893" y="111"/>
                                <a:pt x="885" y="103"/>
                                <a:pt x="868" y="103"/>
                              </a:cubicBezTo>
                              <a:cubicBezTo>
                                <a:pt x="806" y="103"/>
                                <a:pt x="806" y="103"/>
                                <a:pt x="806" y="103"/>
                              </a:cubicBezTo>
                              <a:cubicBezTo>
                                <a:pt x="806" y="54"/>
                                <a:pt x="806" y="54"/>
                                <a:pt x="806" y="54"/>
                              </a:cubicBezTo>
                              <a:cubicBezTo>
                                <a:pt x="906" y="54"/>
                                <a:pt x="906" y="54"/>
                                <a:pt x="906" y="54"/>
                              </a:cubicBezTo>
                              <a:cubicBezTo>
                                <a:pt x="923" y="54"/>
                                <a:pt x="931" y="45"/>
                                <a:pt x="931" y="28"/>
                              </a:cubicBezTo>
                              <a:cubicBezTo>
                                <a:pt x="931" y="12"/>
                                <a:pt x="923" y="3"/>
                                <a:pt x="906" y="3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FFFFFF"/>
                        </a:solidFill>
                        <a:ln>
                          <a:noFill/>
                        </a:ln>
                        <a:extLs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round/>
                              <a:headEnd/>
                              <a:tailEnd/>
                            </a14:hiddenLine>
                          </a:ext>
                        </a:extLst>
                      </wps:spPr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</wpc:wpc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group w14:anchorId="4C8BDEB3" id="JE1903141056JU Surf 002.emf" o:spid="_x0000_s1026" editas="canvas" style="position:absolute;margin-left:67.55pt;margin-top:0;width:118.75pt;height:53pt;z-index:-251655168;mso-position-horizontal:right;mso-position-horizontal-relative:right-margin-area;mso-position-vertical-relative:page" coordsize="15081,6731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AhLpM0gsAANw+AAAOAAAAZHJzL2Uyb0RvYy54bWzsW21vG8kN/l6g/2GhjwUaa/Z9jTiHa64p&#13;&#10;ClzbAOf+gLUk20JlraqV7eR+/T2c4ayG6x2Jaq5AUVw+ODLF5ctDDofDWb//7svTJnlZ7ft1t72Z&#13;&#10;mXfzWbLaLrrlevtwM/vn7ac/1rOkP7TbZbvptqub2ddVP/vuw+9/9/51d71Ku8dus1ztEwjZ9tev&#13;&#10;u5vZ4+Gwu7666hePq6e2f9ftVlt8ed/tn9oDft0/XC337SukP22u0vm8vHrt9svdvlus+h7UH9yX&#13;&#10;sw9W/v39anH4x/19vzokm5sZbDvYn3v7845+Xn14314/7Nvd43rBZrT/gRVP7XoLpYOoH9pDmzzv&#13;&#10;129EPa0X+67v7g/vFt3TVXd/v16srA/wxsxH3nxsty9tb51ZAB1vID79inLvHsjubfdpvdkAjStI&#13;&#10;vyYa/f+K+Kzo681WMjmK5WWe1x0C2O+GUPbfZuJPj+1uZT3vrxd/f/m8T9bLm1k1S7btE9Lo0361&#13;&#10;oqRIGoog6QbTT7vPezKz3/3YLf7VO2eCb4itB09y9/q3bgkp7fOhs1H7cr9/oicRj+TLzSwzeZmV&#13;&#10;s+TrzSwt0irjNFl9OSQLfF2kTdEgmRb0fdnUVUFGXLXXXsziuT/8ZdVZke3Lj/0BXyM1lvjkPrAX&#13;&#10;txBy/7RBwv3hKjFFbpLXxJRlzVm59GwmYCtMnjwmdeFTd2BKAyYSEpGVBWwlNE7KygOmE7KKgK1K&#13;&#10;s2lZwFHjI0I7sMG7aVkoJgOTycA1jVcTsEVlGQF+CvOnhZkQ/aiXRsB/QprAv0qn/TQiAPMyj9kW&#13;&#10;RiCaGUaGIJYZJgxBXFgYg1gATBiBrCimvUzDCMREpSH8pqgjogT84JqOZRqiH8mxVIl9GmIfkyWQ&#13;&#10;j2dFGkIfdzKE3pyQpkIfVS1cTHUawSwLAxBNi0wGIFrKsjACQhrq51Ah20dfNBdftlw18SlpqauY&#13;&#10;25K963oq1VRCUYZvDZdgcFGJjTDDSGLOVMzIA2L2xf20ZLdb3FYqyYgjSbZ7F9w+LZnqlPVQ5yIV&#13;&#10;Isuuc5IqjWXXuUmlxLLrHDXsKeqB2yFPu0oFgaRjzavY2VWsahU7u4qFq2JnV7E2VezsaqpzlVYf&#13;&#10;uYrVpZFOy8uyC1dd7vD62KPXHXe5+1mCLveOVLTXu/ZAy8p/TF7Rr1OzkTzezKifoC+eupfVbWdZ&#13;&#10;DrS8qCmxmrFU2dAjy+L5br340+pn8UBJ+yVM5Qeg1gmymoheWY/f0NGLeCSE2GklZDaEYTtm36SS&#13;&#10;M3TC7QIlzUgJezj0YOyhh4rpOiVoYqwnY2FKuk5JWk8rwRbiYBx5ONCPK+s8XP6hskpFTJR0pSds&#13;&#10;cVHbRTxkkSncAhlnHVqnMBt1SgqXXGNZKrJKA5bAxBJxMcpzAZ8jooVSLw73BJqIMArniSrDnRi5&#13;&#10;gtkZPo/4teAgtESVZOMjJeUoqDrxPkGkeJ+b0iNqrWyAGESdBv8Qx2pITSX9MiWjLDFpI/J8UJ7V&#13;&#10;Yl28UbLZiuLtS9ix2nuGxabrV26non3EHneHDcWKPR55+26zXtI4gfaRfv9w93GzT15aTGDSJjXm&#13;&#10;e05lwRYdMLgjuzvj33XLrzi+7zs3xsHYCR8eu/3Ps+QVI5ybWf/v53a/miWbv24xf2hMniNjD/aX&#13;&#10;vKiovdiH39yF37TbBUTdzA4ztJn08ePBzYmed/v1wyM0GbtFbrvvMTa4X9OhHgOQ/tpZxb9gBOJs&#13;&#10;/a/PQpCio1kIOkXYND0MSbbdn5frw+duvT0AGrfXClb9dKRoKjqVYf9Nm7LIuRL76QiGIykmInY6&#13;&#10;UuWNG54gQ75pONLQCbhxzRKdE6YmI2lW4XCIn67wHZmwBIapQVpMCwqPJaaiA+uEIKyxQVDMovBU&#13;&#10;aGo6rk4ICo+FTTVtkTgS5jRcmRCEMjtYVE7LCQ+DZTMtRs5CKjo+T4GNoA/asohrchCSReA2Id72&#13;&#10;UD/hnJiClDQgmDIqBLyMZICcgGQxUQLyOc3GpqwKMc9NEzErhD0iScw/soYGUBMO0lIbUDdpBPZU&#13;&#10;JHkdsYr2NYWsMM/TMmZXCHzMwzDRgWXEQ4F71EOBex7Jdhy/FB6K2Uc0hmLyEfFQzD3KOlKmxNTD&#13;&#10;YMVPZlYW4l4WEbSyEPc0KyOyQuTLeSQfUCsDtBDpabtC5IuSptQTeZqFyKeGJmITq4c25CEDi3mk&#13;&#10;0tChc+CKywpzvsgi2Odhzkc8zAXyTSS3sNMdrapje4QA3s7BJsDKQ+CjolS45yHuBV0OTMBOp8wB&#13;&#10;0HIeqcpFCLsxEQ/pqDXIauYRsAoF7EUIe1VECg3OPkd9qN3TDoawV1Uk34sQ9ujaoYPe4GAddTDE&#13;&#10;3cD4SbvKEPg6VuNLAXysApYh8FG7yhB4M4/ZFUIfDWIZQh/LrTKEPi4qhD4wCp3hb2Pfibn2b2Pf&#13;&#10;6BAfywBnj9vjcOr0zB+ZbtmHEcppdmSzZf/fHftGrzeogSDb0SK4o/rpcTtfcd+6ExMd4k8ik6Es&#13;&#10;Wum6CTft9MR+nOuelI6xl2MXE+6oq7RjW+k6V3OOKvZdDTI5u4q9VcPOM9xb7J8qdnYVW6SKnV09&#13;&#10;zgBPAlmwq9jrVNLZ1ULnKu1nhDt2LI102rIsu85VntbeYt9RSWdXS+GqS+RvuBWhfo0uRaiPmrwU&#13;&#10;wfCZvDKD3jN3IsyPRpbcGoZz1E9CzNCuudkpT/KYSs6cnb1T3/ZWkItUivvsQKkjmmaI9lnh/EQt&#13;&#10;xKD3IQDcmy/eIboRP1JVlvO91kgQlw5T2bh68bwoTaW3nbPV1OIGp0KHRHbWYkTOuDNVZb3hm6CR&#13;&#10;JEP5YxXIeHsyGibO7rPgD6LQKgdRNHwPa1yB8gg16LFIL448WgV8qUF6Avkaqgoh77Lbq72dbtma&#13;&#10;ufDJEcsLgmudTUUQ6bAHBATuuNwaaCqjDWelkGIqVyjdPaj3xFOxN2oR94+MIlq5dYbuPYiD4WLu&#13;&#10;qDrj6TwICEaCeHt1ZXuwnmYJ4HV3RTrx9HoMPSJi5xcCNsLAegbeEVXSsbStcCGGF7Hb/rzpTBwq&#13;&#10;8PkiyU/ImoJ0I4W4JQnsrt0ycuVBZbfh63wzF8tIR9ZpwP5MlprRHuK3IveWgkfHeHIMH77NeXvh&#13;&#10;j2GY08P5fHpny+dufxdeY5LpRIgoeqpbryqf/SMYeobh0ZEv04DGI0iAjO80TW0rtUc143chmKzT&#13;&#10;MGwRQlRaM8xS8UC+ACX/jARJQ1U54AXJvPNvFIjAY1Qscuf8mky5L5diaCpJqS7yh/ohol6CjBc0&#13;&#10;gkZF1oHjRTW2YfWJktaTDZnPn0tauxwVxboNTUGG5h44qXggX4CSf0aCpKGqIPKCZDRzD5xwalR7&#13;&#10;RvkTrVmlb/PQIQIjmHW6amFM7xIM/VKAqY6scrpE4bBRQ30UGjiH5yPFTEatcPaPPBdtojsllLxJ&#13;&#10;pamoKyW3EZhtCsU0+KTF48g6H2hGfXzG53bJzXnqLnYHMrcS6fFVP2G19Ih9mPsiKJoe3Fa48MgW&#13;&#10;ZkRW+YDLiilROvJFGkZnO6/hNPkyDXKLL4ZDn4g0rkHCqOk0mMlI43bGiRop9mS3onUa+BmZM17B&#13;&#10;KepF4nH3HKy2gt0SyeXx0Z+QSvhJ60CIOU9UGV5yfkrZjSsesuKXTEVnp64R/IiRZ5aS3wkyoxrx&#13;&#10;porKNevfAAqrK69j7osG086UX2YfLW+eHsiDBa6qLPiOqsLULz0pSEO9SDyux0Sy+UpzkqzS4H0e&#13;&#10;adCRdRr8pEYaS6/gUqbjXbzQNU8ewqvNC9wFHVcODDudFri0O3L7beU8UeVwxXNIsc5w4ejcFVXD&#13;&#10;U11R0klnQaNi7yWdJl+mQZZi79Zot/egXbLbVzw7GonCLaPFKJWKB/IFe4B/BlelYXbpyCqUan4r&#13;&#10;fKxBRdZp8OfqkQ/+xOvfhXN1Ede9nGC+Lx2tHNEhjZ5xvaBfB7VXPJfgedccWecDhxRXw5NxOEm+&#13;&#10;SIOswD7Qp6gq8b6sSEEaqk48vSSFKjgSz5NMGWF7U0A9sj7A/hHZqzSsVITEu2SJb23/Vd7I/WT/&#13;&#10;USJAwf/vG7nuL5V3C+sm/7k3/Y12+Ds+h3+U/uEXAAAA//8DAFBLAwQUAAYACAAAACEA07lk0NwA&#13;&#10;AAAKAQAADwAAAGRycy9kb3ducmV2LnhtbEyPzU7DMBCE70i8g7VI3KhNgVKlcSrEn+BIaDm78ZJE&#13;&#10;2Otgu014exYucBlpNbuz85XryTtxwJj6QBrOZwoEUhNsT62GzevD2RJEyoascYFQwxcmWFfHR6Up&#13;&#10;bBjpBQ91bgWHUCqMhi7noZAyNR16k2ZhQGLvPURvMo+xlTaakcO9k3OlFtKbnvhDZwa87bD5qPde&#13;&#10;A6G6r12UT7nZvg3d57J9fL4ctT49me5WLDcrEBmn/HcBPwzcHyoutgt7skk4DUyTf5W9+cX1FYgd&#13;&#10;L6mFAlmV8j9C9Q0AAP//AwBQSwECLQAUAAYACAAAACEAtoM4kv4AAADhAQAAEwAAAAAAAAAAAAAA&#13;&#10;AAAAAAAAW0NvbnRlbnRfVHlwZXNdLnhtbFBLAQItABQABgAIAAAAIQA4/SH/1gAAAJQBAAALAAAA&#13;&#10;AAAAAAAAAAAAAC8BAABfcmVscy8ucmVsc1BLAQItABQABgAIAAAAIQDAhLpM0gsAANw+AAAOAAAA&#13;&#10;AAAAAAAAAAAAAC4CAABkcnMvZTJvRG9jLnhtbFBLAQItABQABgAIAAAAIQDTuWTQ3AAAAAoBAAAP&#13;&#10;AAAAAAAAAAAAAAAAACwOAABkcnMvZG93bnJldi54bWxQSwUGAAAAAAQABADzAAAANQ8AAAAA&#13;&#10;">
              <v:shapetype id="_x0000_t75" coordsize="21600,21600" o:spt="75" o:preferrelative="t" path="m@4@5l@4@11@9@11@9@5xe" filled="f" stroked="f">
                <v:stroke joinstyle="miter"/>
                <v:formulas>
                  <v:f eqn="if lineDrawn pixelLineWidth 0"/>
                  <v:f eqn="sum @0 1 0"/>
                  <v:f eqn="sum 0 0 @1"/>
                  <v:f eqn="prod @2 1 2"/>
                  <v:f eqn="prod @3 21600 pixelWidth"/>
                  <v:f eqn="prod @3 21600 pixelHeight"/>
                  <v:f eqn="sum @0 0 1"/>
                  <v:f eqn="prod @6 1 2"/>
                  <v:f eqn="prod @7 21600 pixelWidth"/>
                  <v:f eqn="sum @8 21600 0"/>
                  <v:f eqn="prod @7 21600 pixelHeight"/>
                  <v:f eqn="sum @10 21600 0"/>
                </v:formulas>
                <v:path o:extrusionok="f" gradientshapeok="t" o:connecttype="rect"/>
                <o:lock v:ext="edit" aspectratio="t"/>
              </v:shapetype>
              <v:shape id="_x0000_s1027" type="#_x0000_t75" style="position:absolute;width:15081;height:6731;visibility:visible;mso-wrap-style:square">
                <v:fill o:detectmouseclick="t"/>
                <v:path o:connecttype="none"/>
              </v:shape>
              <v:shape id="Freeform 9" o:spid="_x0000_s1028" style="position:absolute;left:3146;top:2527;width:5296;height:2699;visibility:visible;mso-wrap-style:square;v-text-anchor:top" coordsize="1668,850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BHd1HGxQAAAN8AAAAPAAAAZHJzL2Rvd25yZXYueG1sRI/RasJA&#13;&#10;FETfC/7DcoW+1Y3FmBBdxVYFX7X9gEv2uglm74bs1qR+vSsIvgwMw5xhluvBNuJKna8dK5hOEhDE&#13;&#10;pdM1GwW/P/uPHIQPyBobx6TgnzysV6O3JRba9Xyk6ykYESHsC1RQhdAWUvqyIot+4lrimJ1dZzFE&#13;&#10;2xmpO+wj3DbyM0nm0mLNcaHClr4rKi+nP6vAlP0h3X0Zk5/zzGbzNL1dZq1S7+Nhu4iyWYAINIRX&#13;&#10;44k4aAUZPP7ELyBXdwAAAP//AwBQSwECLQAUAAYACAAAACEA2+H2y+4AAACFAQAAEwAAAAAAAAAA&#13;&#10;AAAAAAAAAAAAW0NvbnRlbnRfVHlwZXNdLnhtbFBLAQItABQABgAIAAAAIQBa9CxbvwAAABUBAAAL&#13;&#10;AAAAAAAAAAAAAAAAAB8BAABfcmVscy8ucmVsc1BLAQItABQABgAIAAAAIQBHd1HGxQAAAN8AAAAP&#13;&#10;AAAAAAAAAAAAAAAAAAcCAABkcnMvZG93bnJldi54bWxQSwUGAAAAAAMAAwC3AAAA+QIAAAAA&#13;&#10;" path="m1541,514v70,,127,57,127,127c1668,723,1668,723,1668,723v,70,-57,127,-127,127c1350,850,1350,850,1350,850v-70,,-127,-57,-127,-127c1223,672,1223,672,1223,672v,-87,-71,-158,-159,-158c158,514,158,514,158,514,71,514,,442,,355,,158,,158,,158,,71,71,,158,v906,,906,,906,c1152,,1223,71,1223,158v,197,,197,,197c1223,442,1294,514,1382,514r159,xe" fillcolor="#29211a" stroked="f">
                <v:path arrowok="t" o:connecttype="custom" o:connectlocs="489268,163195;529590,203518;529590,229553;489268,269875;428625,269875;388303,229553;388303,213360;337820,163195;50165,163195;0,112713;0,50165;50165,0;337820,0;388303,50165;388303,112713;438785,163195;489268,163195" o:connectangles="0,0,0,0,0,0,0,0,0,0,0,0,0,0,0,0,0"/>
              </v:shape>
              <v:shape id="Freeform 10" o:spid="_x0000_s1029" style="position:absolute;left:3597;top:2965;width:2952;height:749;visibility:visible;mso-wrap-style:square;v-text-anchor:top" coordsize="931,237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C2vk4ZxwAAAN8AAAAPAAAAZHJzL2Rvd25yZXYueG1sRI/RagIx&#13;&#10;FETfC/5DuIIvRbO1UGQ1imiVQq3o6gdcNtfdxc3NmkTd/r0RCn0ZGIY5w0xmranFjZyvLCt4GyQg&#13;&#10;iHOrKy4UHA+r/giED8gaa8uk4Jc8zKadlwmm2t55T7csFCJC2KeooAyhSaX0eUkG/cA2xDE7WWcw&#13;&#10;ROsKqR3eI9zUcpgkH9JgxXGhxIYWJeXn7GoUfM4vr5f95uf4PXLZYsjbnVlvdkr1uu1yHGU+BhGo&#13;&#10;Df+NP8SXVvAOzz/xC8jpAwAA//8DAFBLAQItABQABgAIAAAAIQDb4fbL7gAAAIUBAAATAAAAAAAA&#13;&#10;AAAAAAAAAAAAAABbQ29udGVudF9UeXBlc10ueG1sUEsBAi0AFAAGAAgAAAAhAFr0LFu/AAAAFQEA&#13;&#10;AAsAAAAAAAAAAAAAAAAAHwEAAF9yZWxzLy5yZWxzUEsBAi0AFAAGAAgAAAAhALa+ThnHAAAA3wAA&#13;&#10;AA8AAAAAAAAAAAAAAAAABwIAAGRycy9kb3ducmV2LnhtbFBLBQYAAAAAAwADALcAAAD7AgAAAAA=&#13;&#10;" path="m185,167v,43,-40,70,-91,70c51,237,,224,,199,,184,9,175,25,175v7,,15,2,23,4c60,183,73,188,94,188v17,,37,-8,37,-22c131,154,116,149,97,143,58,131,58,131,58,131,31,123,6,104,6,69,6,28,43,,93,v39,,85,14,85,38c178,54,170,63,156,63v-7,,-14,-2,-21,-5c124,54,111,50,93,50,79,50,60,55,60,67v,10,9,15,27,21c130,101,130,101,130,101v29,9,55,26,55,66xm419,1v-17,,-26,9,-26,27c393,128,393,128,393,128v,36,-22,58,-52,58c311,186,289,164,289,128v,-100,,-100,,-100c289,10,280,1,263,1v-17,,-26,9,-26,27c237,128,237,128,237,128v,67,44,109,104,109c401,237,446,195,446,128v,-100,,-100,,-100c446,10,437,1,419,1xm660,148v24,49,24,49,24,49c686,202,687,207,687,211v,15,-17,25,-30,25c647,236,640,230,635,219,609,163,609,163,609,163v-48,,-48,,-48,c561,210,561,210,561,210v,17,-10,26,-27,26c517,236,508,227,508,210v,-180,,-180,,-180c508,12,517,3,534,3v76,,76,,76,c661,3,696,37,696,85v,29,-14,51,-36,63xm641,85c641,63,625,54,605,54v-44,,-44,,-44,c561,115,561,115,561,115v44,,44,,44,c625,115,641,106,641,85xm906,3c779,3,779,3,779,3v-17,,-26,9,-26,27c753,210,753,210,753,210v,17,9,26,26,26c797,236,806,227,806,210v,-57,,-57,,-57c868,153,868,153,868,153v17,,25,-8,25,-25c893,111,885,103,868,103v-62,,-62,,-62,c806,54,806,54,806,54v100,,100,,100,c923,54,931,45,931,28,931,12,923,3,906,3xe" stroked="f">
                <v:path arrowok="t" o:connecttype="custom" o:connectlocs="29813,74930;7929,55328;29813,59438;30764,45211;1903,21815;56454,12014;42816,18337;19030,21183;41231,31932;132890,316;124643,40469;91659,40469;83413,316;75167,40469;141453,40469;132890,316;216937,62284;208373,74614;193150,51534;177926,66394;161117,66394;169363,948;220743,26874;203299,26874;177926,17073;191881,36358;287346,948;238821,9485;247067,74614;255630,48373;283223,40469;255630,32565;287346,17073;287346,948" o:connectangles="0,0,0,0,0,0,0,0,0,0,0,0,0,0,0,0,0,0,0,0,0,0,0,0,0,0,0,0,0,0,0,0,0,0"/>
                <o:lock v:ext="edit" verticies="t"/>
              </v:shape>
              <w10:wrap anchorx="margin" anchory="page"/>
            </v:group>
          </w:pict>
        </mc:Fallback>
      </mc:AlternateContent>
    </w:r>
    <w:r>
      <w:t xml:space="preserve"> </w:t>
    </w:r>
  </w:p>
  <w:p w14:paraId="163F5C5D" w14:textId="77777777" w:rsidR="00955BF7" w:rsidRDefault="00955BF7" w:rsidP="00955BF7">
    <w:pPr>
      <w:pStyle w:val="BasistekstSURF"/>
    </w:pPr>
  </w:p>
  <w:tbl>
    <w:tblPr>
      <w:tblStyle w:val="Tabelraster"/>
      <w:tblpPr w:vertAnchor="page" w:horzAnchor="margin" w:tblpY="443"/>
      <w:tblW w:w="0" w:type="auto"/>
      <w:tblBorders>
        <w:top w:val="none" w:sz="0" w:space="0" w:color="auto"/>
        <w:left w:val="none" w:sz="0" w:space="0" w:color="auto"/>
        <w:bottom w:val="none" w:sz="0" w:space="0" w:color="auto"/>
        <w:right w:val="none" w:sz="0" w:space="0" w:color="auto"/>
        <w:insideH w:val="none" w:sz="0" w:space="0" w:color="auto"/>
        <w:insideV w:val="none" w:sz="0" w:space="0" w:color="auto"/>
      </w:tblBorders>
      <w:tblLayout w:type="fixed"/>
      <w:tblCellMar>
        <w:left w:w="0" w:type="dxa"/>
        <w:right w:w="0" w:type="dxa"/>
      </w:tblCellMar>
      <w:tblLook w:val="04A0" w:firstRow="1" w:lastRow="0" w:firstColumn="1" w:lastColumn="0" w:noHBand="0" w:noVBand="1"/>
    </w:tblPr>
    <w:tblGrid>
      <w:gridCol w:w="7870"/>
    </w:tblGrid>
    <w:tr w:rsidR="00FB52EE" w14:paraId="4CA9979A" w14:textId="77777777" w:rsidTr="00C23739">
      <w:tc>
        <w:tcPr>
          <w:tcW w:w="7870" w:type="dxa"/>
          <w:shd w:val="clear" w:color="auto" w:fill="auto"/>
        </w:tcPr>
        <w:p w14:paraId="17C71CD3" w14:textId="479E3710" w:rsidR="00FB52EE" w:rsidRDefault="00214D6B" w:rsidP="00FB52EE">
          <w:pPr>
            <w:pStyle w:val="KoptekstSURF"/>
          </w:pPr>
          <w:sdt>
            <w:sdtPr>
              <w:tag w:val="Titel"/>
              <w:id w:val="394322406"/>
              <w:placeholder>
                <w:docPart w:val="CDD4A0B6957EF9459ADD5EBE56A11B20"/>
              </w:placeholder>
              <w:dataBinding w:prefixMappings="xmlns:ns0='http://www.joulesunlimited.com/ccmappings' " w:xpath="/ns0:ju[1]/ns0:Titel[1]" w:storeItemID="{9E5BEB2E-B072-475D-AECE-C9134362F88B}"/>
              <w:text/>
            </w:sdtPr>
            <w:sdtEndPr/>
            <w:sdtContent>
              <w:r w:rsidR="000C1FC0">
                <w:t>Procedure Bepalen Inkoopadvies</w:t>
              </w:r>
            </w:sdtContent>
          </w:sdt>
          <w:r w:rsidR="00FB52EE" w:rsidRPr="003320FE">
            <w:t xml:space="preserve"> </w:t>
          </w:r>
          <w:r w:rsidR="00FB52EE">
            <w:t xml:space="preserve">- </w:t>
          </w:r>
          <w:sdt>
            <w:sdtPr>
              <w:tag w:val="Ondertitel"/>
              <w:id w:val="1199977997"/>
              <w:dataBinding w:prefixMappings="xmlns:ns0='http://www.joulesunlimited.com/ccmappings' " w:xpath="/ns0:ju[1]/ns0:Ondertitel[1]" w:storeItemID="{9E5BEB2E-B072-475D-AECE-C9134362F88B}"/>
              <w:text/>
            </w:sdtPr>
            <w:sdtEndPr/>
            <w:sdtContent>
              <w:r w:rsidR="000C1FC0">
                <w:t>Template</w:t>
              </w:r>
            </w:sdtContent>
          </w:sdt>
        </w:p>
      </w:tc>
    </w:tr>
  </w:tbl>
  <w:p w14:paraId="2129DDB1" w14:textId="77777777" w:rsidR="00FB52EE" w:rsidRPr="00FE119B" w:rsidRDefault="00FB52EE" w:rsidP="00955BF7">
    <w:pPr>
      <w:pStyle w:val="BasistekstSURF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3023FFFE" w14:textId="77777777" w:rsidR="00E11DF6" w:rsidRDefault="00E11DF6">
    <w:pPr>
      <w:pStyle w:val="Koptekst"/>
    </w:pPr>
  </w:p>
  <w:p w14:paraId="7020840B" w14:textId="77777777" w:rsidR="00FE119B" w:rsidRPr="00FE119B" w:rsidRDefault="00FE119B" w:rsidP="00FE119B">
    <w:pPr>
      <w:pStyle w:val="BasistekstSURF"/>
    </w:pPr>
    <w:r>
      <w:rPr>
        <w:noProof/>
      </w:rPr>
      <mc:AlternateContent>
        <mc:Choice Requires="wpc">
          <w:drawing>
            <wp:anchor distT="0" distB="0" distL="114300" distR="114300" simplePos="0" relativeHeight="251659264" behindDoc="1" locked="0" layoutInCell="1" allowOverlap="1" wp14:anchorId="19AAFABD" wp14:editId="4F61F20F">
              <wp:simplePos x="0" y="0"/>
              <wp:positionH relativeFrom="page">
                <wp:posOffset>0</wp:posOffset>
              </wp:positionH>
              <wp:positionV relativeFrom="page">
                <wp:posOffset>0</wp:posOffset>
              </wp:positionV>
              <wp:extent cx="7560000" cy="1818000"/>
              <wp:effectExtent l="0" t="0" r="3175" b="0"/>
              <wp:wrapNone/>
              <wp:docPr id="823257308" name="JE1903141049JU Surf 001.emf"/>
              <wp:cNvGraphicFramePr>
                <a:graphicFrameLocks xmlns:a="http://schemas.openxmlformats.org/drawingml/2006/main" noChangeAspect="1"/>
              </wp:cNvGraphicFramePr>
              <a:graphic xmlns:a="http://schemas.openxmlformats.org/drawingml/2006/main">
                <a:graphicData uri="http://schemas.microsoft.com/office/word/2010/wordprocessingCanvas">
                  <wpc:wpc>
                    <wpc:bg>
                      <a:noFill/>
                    </wpc:bg>
                    <wpc:whole>
                      <a:ln>
                        <a:noFill/>
                      </a:ln>
                    </wpc:whole>
                    <wps:wsp>
                      <wps:cNvPr id="22" name="Freeform 4"/>
                      <wps:cNvSpPr>
                        <a:spLocks noEditPoints="1"/>
                      </wps:cNvSpPr>
                      <wps:spPr bwMode="auto">
                        <a:xfrm>
                          <a:off x="1033145" y="253365"/>
                          <a:ext cx="6527800" cy="1236980"/>
                        </a:xfrm>
                        <a:custGeom>
                          <a:avLst/>
                          <a:gdLst>
                            <a:gd name="T0" fmla="*/ 2472 w 20558"/>
                            <a:gd name="T1" fmla="*/ 3810 h 3901"/>
                            <a:gd name="T2" fmla="*/ 2445 w 20558"/>
                            <a:gd name="T3" fmla="*/ 3788 h 3901"/>
                            <a:gd name="T4" fmla="*/ 2446 w 20558"/>
                            <a:gd name="T5" fmla="*/ 3739 h 3901"/>
                            <a:gd name="T6" fmla="*/ 36 w 20558"/>
                            <a:gd name="T7" fmla="*/ 3653 h 3901"/>
                            <a:gd name="T8" fmla="*/ 92 w 20558"/>
                            <a:gd name="T9" fmla="*/ 3729 h 3901"/>
                            <a:gd name="T10" fmla="*/ 187 w 20558"/>
                            <a:gd name="T11" fmla="*/ 3774 h 3901"/>
                            <a:gd name="T12" fmla="*/ 2140 w 20558"/>
                            <a:gd name="T13" fmla="*/ 3846 h 3901"/>
                            <a:gd name="T14" fmla="*/ 2087 w 20558"/>
                            <a:gd name="T15" fmla="*/ 3678 h 3901"/>
                            <a:gd name="T16" fmla="*/ 2208 w 20558"/>
                            <a:gd name="T17" fmla="*/ 3774 h 3901"/>
                            <a:gd name="T18" fmla="*/ 1039 w 20558"/>
                            <a:gd name="T19" fmla="*/ 3830 h 3901"/>
                            <a:gd name="T20" fmla="*/ 1475 w 20558"/>
                            <a:gd name="T21" fmla="*/ 3674 h 3901"/>
                            <a:gd name="T22" fmla="*/ 1410 w 20558"/>
                            <a:gd name="T23" fmla="*/ 3727 h 3901"/>
                            <a:gd name="T24" fmla="*/ 1475 w 20558"/>
                            <a:gd name="T25" fmla="*/ 3674 h 3901"/>
                            <a:gd name="T26" fmla="*/ 600 w 20558"/>
                            <a:gd name="T27" fmla="*/ 3689 h 3901"/>
                            <a:gd name="T28" fmla="*/ 480 w 20558"/>
                            <a:gd name="T29" fmla="*/ 3736 h 3901"/>
                            <a:gd name="T30" fmla="*/ 707 w 20558"/>
                            <a:gd name="T31" fmla="*/ 3830 h 3901"/>
                            <a:gd name="T32" fmla="*/ 932 w 20558"/>
                            <a:gd name="T33" fmla="*/ 3801 h 3901"/>
                            <a:gd name="T34" fmla="*/ 933 w 20558"/>
                            <a:gd name="T35" fmla="*/ 3739 h 3901"/>
                            <a:gd name="T36" fmla="*/ 1765 w 20558"/>
                            <a:gd name="T37" fmla="*/ 3830 h 3901"/>
                            <a:gd name="T38" fmla="*/ 1928 w 20558"/>
                            <a:gd name="T39" fmla="*/ 3727 h 3901"/>
                            <a:gd name="T40" fmla="*/ 1541 w 20558"/>
                            <a:gd name="T41" fmla="*/ 3788 h 3901"/>
                            <a:gd name="T42" fmla="*/ 1564 w 20558"/>
                            <a:gd name="T43" fmla="*/ 3666 h 3901"/>
                            <a:gd name="T44" fmla="*/ 1678 w 20558"/>
                            <a:gd name="T45" fmla="*/ 3756 h 3901"/>
                            <a:gd name="T46" fmla="*/ 228 w 20558"/>
                            <a:gd name="T47" fmla="*/ 3787 h 3901"/>
                            <a:gd name="T48" fmla="*/ 312 w 20558"/>
                            <a:gd name="T49" fmla="*/ 3653 h 3901"/>
                            <a:gd name="T50" fmla="*/ 2005 w 20558"/>
                            <a:gd name="T51" fmla="*/ 3654 h 3901"/>
                            <a:gd name="T52" fmla="*/ 2019 w 20558"/>
                            <a:gd name="T53" fmla="*/ 3668 h 3901"/>
                            <a:gd name="T54" fmla="*/ 4929 w 20558"/>
                            <a:gd name="T55" fmla="*/ 3668 h 3901"/>
                            <a:gd name="T56" fmla="*/ 5402 w 20558"/>
                            <a:gd name="T57" fmla="*/ 3654 h 3901"/>
                            <a:gd name="T58" fmla="*/ 5157 w 20558"/>
                            <a:gd name="T59" fmla="*/ 3654 h 3901"/>
                            <a:gd name="T60" fmla="*/ 5341 w 20558"/>
                            <a:gd name="T61" fmla="*/ 3845 h 3901"/>
                            <a:gd name="T62" fmla="*/ 2618 w 20558"/>
                            <a:gd name="T63" fmla="*/ 3822 h 3901"/>
                            <a:gd name="T64" fmla="*/ 2700 w 20558"/>
                            <a:gd name="T65" fmla="*/ 3746 h 3901"/>
                            <a:gd name="T66" fmla="*/ 4651 w 20558"/>
                            <a:gd name="T67" fmla="*/ 3830 h 3901"/>
                            <a:gd name="T68" fmla="*/ 4637 w 20558"/>
                            <a:gd name="T69" fmla="*/ 3583 h 3901"/>
                            <a:gd name="T70" fmla="*/ 5591 w 20558"/>
                            <a:gd name="T71" fmla="*/ 3736 h 3901"/>
                            <a:gd name="T72" fmla="*/ 5964 w 20558"/>
                            <a:gd name="T73" fmla="*/ 3810 h 3901"/>
                            <a:gd name="T74" fmla="*/ 5936 w 20558"/>
                            <a:gd name="T75" fmla="*/ 3788 h 3901"/>
                            <a:gd name="T76" fmla="*/ 5937 w 20558"/>
                            <a:gd name="T77" fmla="*/ 3739 h 3901"/>
                            <a:gd name="T78" fmla="*/ 5466 w 20558"/>
                            <a:gd name="T79" fmla="*/ 3602 h 3901"/>
                            <a:gd name="T80" fmla="*/ 5497 w 20558"/>
                            <a:gd name="T81" fmla="*/ 3830 h 3901"/>
                            <a:gd name="T82" fmla="*/ 4873 w 20558"/>
                            <a:gd name="T83" fmla="*/ 3809 h 3901"/>
                            <a:gd name="T84" fmla="*/ 4734 w 20558"/>
                            <a:gd name="T85" fmla="*/ 3739 h 3901"/>
                            <a:gd name="T86" fmla="*/ 4425 w 20558"/>
                            <a:gd name="T87" fmla="*/ 3830 h 3901"/>
                            <a:gd name="T88" fmla="*/ 3233 w 20558"/>
                            <a:gd name="T89" fmla="*/ 3654 h 3901"/>
                            <a:gd name="T90" fmla="*/ 3159 w 20558"/>
                            <a:gd name="T91" fmla="*/ 3845 h 3901"/>
                            <a:gd name="T92" fmla="*/ 3412 w 20558"/>
                            <a:gd name="T93" fmla="*/ 3831 h 3901"/>
                            <a:gd name="T94" fmla="*/ 3308 w 20558"/>
                            <a:gd name="T95" fmla="*/ 3688 h 3901"/>
                            <a:gd name="T96" fmla="*/ 3303 w 20558"/>
                            <a:gd name="T97" fmla="*/ 3787 h 3901"/>
                            <a:gd name="T98" fmla="*/ 2751 w 20558"/>
                            <a:gd name="T99" fmla="*/ 3830 h 3901"/>
                            <a:gd name="T100" fmla="*/ 2914 w 20558"/>
                            <a:gd name="T101" fmla="*/ 3727 h 3901"/>
                            <a:gd name="T102" fmla="*/ 3527 w 20558"/>
                            <a:gd name="T103" fmla="*/ 3830 h 3901"/>
                            <a:gd name="T104" fmla="*/ 4341 w 20558"/>
                            <a:gd name="T105" fmla="*/ 3653 h 3901"/>
                            <a:gd name="T106" fmla="*/ 4343 w 20558"/>
                            <a:gd name="T107" fmla="*/ 3682 h 3901"/>
                            <a:gd name="T108" fmla="*/ 4191 w 20558"/>
                            <a:gd name="T109" fmla="*/ 3809 h 3901"/>
                            <a:gd name="T110" fmla="*/ 4051 w 20558"/>
                            <a:gd name="T111" fmla="*/ 3739 h 3901"/>
                            <a:gd name="T112" fmla="*/ 3890 w 20558"/>
                            <a:gd name="T113" fmla="*/ 3833 h 3901"/>
                            <a:gd name="T114" fmla="*/ 14425 w 20558"/>
                            <a:gd name="T115" fmla="*/ 2104 h 3901"/>
                            <a:gd name="T116" fmla="*/ 14920 w 20558"/>
                            <a:gd name="T117" fmla="*/ 495 h 3901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  <a:cxn ang="0">
                              <a:pos x="T8" y="T9"/>
                            </a:cxn>
                            <a:cxn ang="0">
                              <a:pos x="T10" y="T11"/>
                            </a:cxn>
                            <a:cxn ang="0">
                              <a:pos x="T12" y="T13"/>
                            </a:cxn>
                            <a:cxn ang="0">
                              <a:pos x="T14" y="T15"/>
                            </a:cxn>
                            <a:cxn ang="0">
                              <a:pos x="T16" y="T17"/>
                            </a:cxn>
                            <a:cxn ang="0">
                              <a:pos x="T18" y="T19"/>
                            </a:cxn>
                            <a:cxn ang="0">
                              <a:pos x="T20" y="T21"/>
                            </a:cxn>
                            <a:cxn ang="0">
                              <a:pos x="T22" y="T23"/>
                            </a:cxn>
                            <a:cxn ang="0">
                              <a:pos x="T24" y="T25"/>
                            </a:cxn>
                            <a:cxn ang="0">
                              <a:pos x="T26" y="T27"/>
                            </a:cxn>
                            <a:cxn ang="0">
                              <a:pos x="T28" y="T29"/>
                            </a:cxn>
                            <a:cxn ang="0">
                              <a:pos x="T30" y="T31"/>
                            </a:cxn>
                            <a:cxn ang="0">
                              <a:pos x="T32" y="T33"/>
                            </a:cxn>
                            <a:cxn ang="0">
                              <a:pos x="T34" y="T35"/>
                            </a:cxn>
                            <a:cxn ang="0">
                              <a:pos x="T36" y="T37"/>
                            </a:cxn>
                            <a:cxn ang="0">
                              <a:pos x="T38" y="T39"/>
                            </a:cxn>
                            <a:cxn ang="0">
                              <a:pos x="T40" y="T41"/>
                            </a:cxn>
                            <a:cxn ang="0">
                              <a:pos x="T42" y="T43"/>
                            </a:cxn>
                            <a:cxn ang="0">
                              <a:pos x="T44" y="T45"/>
                            </a:cxn>
                            <a:cxn ang="0">
                              <a:pos x="T46" y="T47"/>
                            </a:cxn>
                            <a:cxn ang="0">
                              <a:pos x="T48" y="T49"/>
                            </a:cxn>
                            <a:cxn ang="0">
                              <a:pos x="T50" y="T51"/>
                            </a:cxn>
                            <a:cxn ang="0">
                              <a:pos x="T52" y="T53"/>
                            </a:cxn>
                            <a:cxn ang="0">
                              <a:pos x="T54" y="T55"/>
                            </a:cxn>
                            <a:cxn ang="0">
                              <a:pos x="T56" y="T57"/>
                            </a:cxn>
                            <a:cxn ang="0">
                              <a:pos x="T58" y="T59"/>
                            </a:cxn>
                            <a:cxn ang="0">
                              <a:pos x="T60" y="T61"/>
                            </a:cxn>
                            <a:cxn ang="0">
                              <a:pos x="T62" y="T63"/>
                            </a:cxn>
                            <a:cxn ang="0">
                              <a:pos x="T64" y="T65"/>
                            </a:cxn>
                            <a:cxn ang="0">
                              <a:pos x="T66" y="T67"/>
                            </a:cxn>
                            <a:cxn ang="0">
                              <a:pos x="T68" y="T69"/>
                            </a:cxn>
                            <a:cxn ang="0">
                              <a:pos x="T70" y="T71"/>
                            </a:cxn>
                            <a:cxn ang="0">
                              <a:pos x="T72" y="T73"/>
                            </a:cxn>
                            <a:cxn ang="0">
                              <a:pos x="T74" y="T75"/>
                            </a:cxn>
                            <a:cxn ang="0">
                              <a:pos x="T76" y="T77"/>
                            </a:cxn>
                            <a:cxn ang="0">
                              <a:pos x="T78" y="T79"/>
                            </a:cxn>
                            <a:cxn ang="0">
                              <a:pos x="T80" y="T81"/>
                            </a:cxn>
                            <a:cxn ang="0">
                              <a:pos x="T82" y="T83"/>
                            </a:cxn>
                            <a:cxn ang="0">
                              <a:pos x="T84" y="T85"/>
                            </a:cxn>
                            <a:cxn ang="0">
                              <a:pos x="T86" y="T87"/>
                            </a:cxn>
                            <a:cxn ang="0">
                              <a:pos x="T88" y="T89"/>
                            </a:cxn>
                            <a:cxn ang="0">
                              <a:pos x="T90" y="T91"/>
                            </a:cxn>
                            <a:cxn ang="0">
                              <a:pos x="T92" y="T93"/>
                            </a:cxn>
                            <a:cxn ang="0">
                              <a:pos x="T94" y="T95"/>
                            </a:cxn>
                            <a:cxn ang="0">
                              <a:pos x="T96" y="T97"/>
                            </a:cxn>
                            <a:cxn ang="0">
                              <a:pos x="T98" y="T99"/>
                            </a:cxn>
                            <a:cxn ang="0">
                              <a:pos x="T100" y="T101"/>
                            </a:cxn>
                            <a:cxn ang="0">
                              <a:pos x="T102" y="T103"/>
                            </a:cxn>
                            <a:cxn ang="0">
                              <a:pos x="T104" y="T105"/>
                            </a:cxn>
                            <a:cxn ang="0">
                              <a:pos x="T106" y="T107"/>
                            </a:cxn>
                            <a:cxn ang="0">
                              <a:pos x="T108" y="T109"/>
                            </a:cxn>
                            <a:cxn ang="0">
                              <a:pos x="T110" y="T111"/>
                            </a:cxn>
                            <a:cxn ang="0">
                              <a:pos x="T112" y="T113"/>
                            </a:cxn>
                            <a:cxn ang="0">
                              <a:pos x="T114" y="T115"/>
                            </a:cxn>
                            <a:cxn ang="0">
                              <a:pos x="T116" y="T117"/>
                            </a:cxn>
                          </a:cxnLst>
                          <a:rect l="0" t="0" r="r" b="b"/>
                          <a:pathLst>
                            <a:path w="20558" h="3901">
                              <a:moveTo>
                                <a:pt x="2021" y="3598"/>
                              </a:moveTo>
                              <a:cubicBezTo>
                                <a:pt x="2021" y="3602"/>
                                <a:pt x="2021" y="3602"/>
                                <a:pt x="2021" y="3602"/>
                              </a:cubicBezTo>
                              <a:cubicBezTo>
                                <a:pt x="2021" y="3611"/>
                                <a:pt x="2014" y="3617"/>
                                <a:pt x="2005" y="3617"/>
                              </a:cubicBezTo>
                              <a:cubicBezTo>
                                <a:pt x="1996" y="3617"/>
                                <a:pt x="1988" y="3611"/>
                                <a:pt x="1988" y="3602"/>
                              </a:cubicBezTo>
                              <a:cubicBezTo>
                                <a:pt x="1988" y="3598"/>
                                <a:pt x="1988" y="3598"/>
                                <a:pt x="1988" y="3598"/>
                              </a:cubicBezTo>
                              <a:cubicBezTo>
                                <a:pt x="1988" y="3589"/>
                                <a:pt x="1996" y="3583"/>
                                <a:pt x="2005" y="3583"/>
                              </a:cubicBezTo>
                              <a:cubicBezTo>
                                <a:pt x="2014" y="3583"/>
                                <a:pt x="2021" y="3589"/>
                                <a:pt x="2021" y="3598"/>
                              </a:cubicBezTo>
                              <a:close/>
                              <a:moveTo>
                                <a:pt x="2472" y="3668"/>
                              </a:moveTo>
                              <a:cubicBezTo>
                                <a:pt x="2472" y="3810"/>
                                <a:pt x="2472" y="3810"/>
                                <a:pt x="2472" y="3810"/>
                              </a:cubicBezTo>
                              <a:cubicBezTo>
                                <a:pt x="2472" y="3839"/>
                                <a:pt x="2464" y="3860"/>
                                <a:pt x="2449" y="3876"/>
                              </a:cubicBezTo>
                              <a:cubicBezTo>
                                <a:pt x="2432" y="3892"/>
                                <a:pt x="2407" y="3900"/>
                                <a:pt x="2378" y="3900"/>
                              </a:cubicBezTo>
                              <a:cubicBezTo>
                                <a:pt x="2349" y="3900"/>
                                <a:pt x="2323" y="3893"/>
                                <a:pt x="2300" y="3878"/>
                              </a:cubicBezTo>
                              <a:cubicBezTo>
                                <a:pt x="2295" y="3876"/>
                                <a:pt x="2293" y="3872"/>
                                <a:pt x="2293" y="3867"/>
                              </a:cubicBezTo>
                              <a:cubicBezTo>
                                <a:pt x="2293" y="3861"/>
                                <a:pt x="2299" y="3855"/>
                                <a:pt x="2305" y="3855"/>
                              </a:cubicBezTo>
                              <a:cubicBezTo>
                                <a:pt x="2311" y="3857"/>
                                <a:pt x="2311" y="3857"/>
                                <a:pt x="2311" y="3857"/>
                              </a:cubicBezTo>
                              <a:cubicBezTo>
                                <a:pt x="2331" y="3869"/>
                                <a:pt x="2353" y="3877"/>
                                <a:pt x="2377" y="3877"/>
                              </a:cubicBezTo>
                              <a:cubicBezTo>
                                <a:pt x="2418" y="3877"/>
                                <a:pt x="2445" y="3854"/>
                                <a:pt x="2445" y="3810"/>
                              </a:cubicBezTo>
                              <a:cubicBezTo>
                                <a:pt x="2445" y="3788"/>
                                <a:pt x="2445" y="3788"/>
                                <a:pt x="2445" y="3788"/>
                              </a:cubicBezTo>
                              <a:cubicBezTo>
                                <a:pt x="2429" y="3810"/>
                                <a:pt x="2406" y="3828"/>
                                <a:pt x="2372" y="3828"/>
                              </a:cubicBezTo>
                              <a:cubicBezTo>
                                <a:pt x="2327" y="3828"/>
                                <a:pt x="2284" y="3794"/>
                                <a:pt x="2284" y="3741"/>
                              </a:cubicBezTo>
                              <a:cubicBezTo>
                                <a:pt x="2284" y="3740"/>
                                <a:pt x="2284" y="3740"/>
                                <a:pt x="2284" y="3740"/>
                              </a:cubicBezTo>
                              <a:cubicBezTo>
                                <a:pt x="2284" y="3685"/>
                                <a:pt x="2328" y="3652"/>
                                <a:pt x="2372" y="3652"/>
                              </a:cubicBezTo>
                              <a:cubicBezTo>
                                <a:pt x="2407" y="3652"/>
                                <a:pt x="2429" y="3669"/>
                                <a:pt x="2445" y="3689"/>
                              </a:cubicBezTo>
                              <a:cubicBezTo>
                                <a:pt x="2445" y="3668"/>
                                <a:pt x="2445" y="3668"/>
                                <a:pt x="2445" y="3668"/>
                              </a:cubicBezTo>
                              <a:cubicBezTo>
                                <a:pt x="2445" y="3661"/>
                                <a:pt x="2450" y="3654"/>
                                <a:pt x="2458" y="3654"/>
                              </a:cubicBezTo>
                              <a:cubicBezTo>
                                <a:pt x="2466" y="3654"/>
                                <a:pt x="2472" y="3661"/>
                                <a:pt x="2472" y="3668"/>
                              </a:cubicBezTo>
                              <a:close/>
                              <a:moveTo>
                                <a:pt x="2446" y="3739"/>
                              </a:moveTo>
                              <a:cubicBezTo>
                                <a:pt x="2446" y="3701"/>
                                <a:pt x="2413" y="3676"/>
                                <a:pt x="2377" y="3676"/>
                              </a:cubicBezTo>
                              <a:cubicBezTo>
                                <a:pt x="2342" y="3676"/>
                                <a:pt x="2313" y="3701"/>
                                <a:pt x="2313" y="3739"/>
                              </a:cubicBezTo>
                              <a:cubicBezTo>
                                <a:pt x="2313" y="3740"/>
                                <a:pt x="2313" y="3740"/>
                                <a:pt x="2313" y="3740"/>
                              </a:cubicBezTo>
                              <a:cubicBezTo>
                                <a:pt x="2313" y="3777"/>
                                <a:pt x="2343" y="3803"/>
                                <a:pt x="2377" y="3803"/>
                              </a:cubicBezTo>
                              <a:cubicBezTo>
                                <a:pt x="2413" y="3803"/>
                                <a:pt x="2446" y="3778"/>
                                <a:pt x="2446" y="3740"/>
                              </a:cubicBezTo>
                              <a:lnTo>
                                <a:pt x="2446" y="3739"/>
                              </a:lnTo>
                              <a:close/>
                              <a:moveTo>
                                <a:pt x="105" y="3702"/>
                              </a:moveTo>
                              <a:cubicBezTo>
                                <a:pt x="49" y="3691"/>
                                <a:pt x="36" y="3677"/>
                                <a:pt x="36" y="3653"/>
                              </a:cubicBezTo>
                              <a:cubicBezTo>
                                <a:pt x="36" y="3653"/>
                                <a:pt x="36" y="3653"/>
                                <a:pt x="36" y="3653"/>
                              </a:cubicBezTo>
                              <a:cubicBezTo>
                                <a:pt x="36" y="3630"/>
                                <a:pt x="57" y="3612"/>
                                <a:pt x="90" y="3612"/>
                              </a:cubicBezTo>
                              <a:cubicBezTo>
                                <a:pt x="113" y="3612"/>
                                <a:pt x="134" y="3618"/>
                                <a:pt x="155" y="3634"/>
                              </a:cubicBezTo>
                              <a:cubicBezTo>
                                <a:pt x="163" y="3636"/>
                                <a:pt x="163" y="3636"/>
                                <a:pt x="163" y="3636"/>
                              </a:cubicBezTo>
                              <a:cubicBezTo>
                                <a:pt x="171" y="3636"/>
                                <a:pt x="177" y="3630"/>
                                <a:pt x="177" y="3623"/>
                              </a:cubicBezTo>
                              <a:cubicBezTo>
                                <a:pt x="177" y="3617"/>
                                <a:pt x="174" y="3613"/>
                                <a:pt x="171" y="3611"/>
                              </a:cubicBezTo>
                              <a:cubicBezTo>
                                <a:pt x="148" y="3595"/>
                                <a:pt x="124" y="3586"/>
                                <a:pt x="91" y="3586"/>
                              </a:cubicBezTo>
                              <a:cubicBezTo>
                                <a:pt x="43" y="3586"/>
                                <a:pt x="8" y="3616"/>
                                <a:pt x="8" y="3655"/>
                              </a:cubicBezTo>
                              <a:cubicBezTo>
                                <a:pt x="8" y="3656"/>
                                <a:pt x="8" y="3656"/>
                                <a:pt x="8" y="3656"/>
                              </a:cubicBezTo>
                              <a:cubicBezTo>
                                <a:pt x="8" y="3697"/>
                                <a:pt x="34" y="3716"/>
                                <a:pt x="92" y="3729"/>
                              </a:cubicBezTo>
                              <a:cubicBezTo>
                                <a:pt x="145" y="3740"/>
                                <a:pt x="158" y="3753"/>
                                <a:pt x="158" y="3777"/>
                              </a:cubicBezTo>
                              <a:cubicBezTo>
                                <a:pt x="158" y="3777"/>
                                <a:pt x="158" y="3777"/>
                                <a:pt x="158" y="3777"/>
                              </a:cubicBezTo>
                              <a:cubicBezTo>
                                <a:pt x="158" y="3802"/>
                                <a:pt x="136" y="3820"/>
                                <a:pt x="102" y="3820"/>
                              </a:cubicBezTo>
                              <a:cubicBezTo>
                                <a:pt x="70" y="3820"/>
                                <a:pt x="46" y="3810"/>
                                <a:pt x="22" y="3790"/>
                              </a:cubicBezTo>
                              <a:cubicBezTo>
                                <a:pt x="20" y="3788"/>
                                <a:pt x="17" y="3787"/>
                                <a:pt x="13" y="3787"/>
                              </a:cubicBezTo>
                              <a:cubicBezTo>
                                <a:pt x="6" y="3787"/>
                                <a:pt x="0" y="3793"/>
                                <a:pt x="0" y="3801"/>
                              </a:cubicBezTo>
                              <a:cubicBezTo>
                                <a:pt x="0" y="3806"/>
                                <a:pt x="2" y="3810"/>
                                <a:pt x="5" y="3812"/>
                              </a:cubicBezTo>
                              <a:cubicBezTo>
                                <a:pt x="33" y="3834"/>
                                <a:pt x="64" y="3846"/>
                                <a:pt x="101" y="3846"/>
                              </a:cubicBezTo>
                              <a:cubicBezTo>
                                <a:pt x="151" y="3846"/>
                                <a:pt x="187" y="3818"/>
                                <a:pt x="187" y="3774"/>
                              </a:cubicBezTo>
                              <a:cubicBezTo>
                                <a:pt x="187" y="3774"/>
                                <a:pt x="187" y="3774"/>
                                <a:pt x="187" y="3774"/>
                              </a:cubicBezTo>
                              <a:cubicBezTo>
                                <a:pt x="187" y="3735"/>
                                <a:pt x="161" y="3715"/>
                                <a:pt x="105" y="3702"/>
                              </a:cubicBezTo>
                              <a:close/>
                              <a:moveTo>
                                <a:pt x="2215" y="3674"/>
                              </a:moveTo>
                              <a:cubicBezTo>
                                <a:pt x="2228" y="3687"/>
                                <a:pt x="2234" y="3705"/>
                                <a:pt x="2234" y="3728"/>
                              </a:cubicBezTo>
                              <a:cubicBezTo>
                                <a:pt x="2234" y="3830"/>
                                <a:pt x="2234" y="3830"/>
                                <a:pt x="2234" y="3830"/>
                              </a:cubicBezTo>
                              <a:cubicBezTo>
                                <a:pt x="2234" y="3838"/>
                                <a:pt x="2229" y="3844"/>
                                <a:pt x="2221" y="3844"/>
                              </a:cubicBezTo>
                              <a:cubicBezTo>
                                <a:pt x="2213" y="3844"/>
                                <a:pt x="2208" y="3838"/>
                                <a:pt x="2208" y="3831"/>
                              </a:cubicBezTo>
                              <a:cubicBezTo>
                                <a:pt x="2208" y="3814"/>
                                <a:pt x="2208" y="3814"/>
                                <a:pt x="2208" y="3814"/>
                              </a:cubicBezTo>
                              <a:cubicBezTo>
                                <a:pt x="2195" y="3831"/>
                                <a:pt x="2173" y="3846"/>
                                <a:pt x="2140" y="3846"/>
                              </a:cubicBezTo>
                              <a:cubicBezTo>
                                <a:pt x="2106" y="3846"/>
                                <a:pt x="2071" y="3826"/>
                                <a:pt x="2071" y="3788"/>
                              </a:cubicBezTo>
                              <a:cubicBezTo>
                                <a:pt x="2071" y="3787"/>
                                <a:pt x="2071" y="3787"/>
                                <a:pt x="2071" y="3787"/>
                              </a:cubicBezTo>
                              <a:cubicBezTo>
                                <a:pt x="2071" y="3748"/>
                                <a:pt x="2103" y="3727"/>
                                <a:pt x="2150" y="3727"/>
                              </a:cubicBezTo>
                              <a:cubicBezTo>
                                <a:pt x="2174" y="3727"/>
                                <a:pt x="2191" y="3730"/>
                                <a:pt x="2208" y="3735"/>
                              </a:cubicBezTo>
                              <a:cubicBezTo>
                                <a:pt x="2208" y="3729"/>
                                <a:pt x="2208" y="3729"/>
                                <a:pt x="2208" y="3729"/>
                              </a:cubicBezTo>
                              <a:cubicBezTo>
                                <a:pt x="2208" y="3695"/>
                                <a:pt x="2187" y="3678"/>
                                <a:pt x="2152" y="3678"/>
                              </a:cubicBezTo>
                              <a:cubicBezTo>
                                <a:pt x="2134" y="3678"/>
                                <a:pt x="2118" y="3682"/>
                                <a:pt x="2104" y="3688"/>
                              </a:cubicBezTo>
                              <a:cubicBezTo>
                                <a:pt x="2099" y="3689"/>
                                <a:pt x="2099" y="3689"/>
                                <a:pt x="2099" y="3689"/>
                              </a:cubicBezTo>
                              <a:cubicBezTo>
                                <a:pt x="2092" y="3689"/>
                                <a:pt x="2087" y="3684"/>
                                <a:pt x="2087" y="3678"/>
                              </a:cubicBezTo>
                              <a:cubicBezTo>
                                <a:pt x="2087" y="3672"/>
                                <a:pt x="2091" y="3667"/>
                                <a:pt x="2094" y="3666"/>
                              </a:cubicBezTo>
                              <a:cubicBezTo>
                                <a:pt x="2113" y="3658"/>
                                <a:pt x="2131" y="3653"/>
                                <a:pt x="2155" y="3653"/>
                              </a:cubicBezTo>
                              <a:cubicBezTo>
                                <a:pt x="2181" y="3653"/>
                                <a:pt x="2202" y="3660"/>
                                <a:pt x="2215" y="3674"/>
                              </a:cubicBezTo>
                              <a:close/>
                              <a:moveTo>
                                <a:pt x="2208" y="3756"/>
                              </a:moveTo>
                              <a:cubicBezTo>
                                <a:pt x="2194" y="3752"/>
                                <a:pt x="2176" y="3748"/>
                                <a:pt x="2153" y="3748"/>
                              </a:cubicBezTo>
                              <a:cubicBezTo>
                                <a:pt x="2118" y="3748"/>
                                <a:pt x="2099" y="3763"/>
                                <a:pt x="2099" y="3786"/>
                              </a:cubicBezTo>
                              <a:cubicBezTo>
                                <a:pt x="2099" y="3787"/>
                                <a:pt x="2099" y="3787"/>
                                <a:pt x="2099" y="3787"/>
                              </a:cubicBezTo>
                              <a:cubicBezTo>
                                <a:pt x="2099" y="3810"/>
                                <a:pt x="2121" y="3824"/>
                                <a:pt x="2146" y="3824"/>
                              </a:cubicBezTo>
                              <a:cubicBezTo>
                                <a:pt x="2180" y="3824"/>
                                <a:pt x="2208" y="3803"/>
                                <a:pt x="2208" y="3774"/>
                              </a:cubicBezTo>
                              <a:lnTo>
                                <a:pt x="2208" y="3756"/>
                              </a:lnTo>
                              <a:close/>
                              <a:moveTo>
                                <a:pt x="1102" y="3652"/>
                              </a:moveTo>
                              <a:cubicBezTo>
                                <a:pt x="1070" y="3652"/>
                                <a:pt x="1051" y="3668"/>
                                <a:pt x="1039" y="3688"/>
                              </a:cubicBezTo>
                              <a:cubicBezTo>
                                <a:pt x="1039" y="3668"/>
                                <a:pt x="1039" y="3668"/>
                                <a:pt x="1039" y="3668"/>
                              </a:cubicBezTo>
                              <a:cubicBezTo>
                                <a:pt x="1039" y="3660"/>
                                <a:pt x="1033" y="3654"/>
                                <a:pt x="1025" y="3654"/>
                              </a:cubicBezTo>
                              <a:cubicBezTo>
                                <a:pt x="1017" y="3654"/>
                                <a:pt x="1011" y="3661"/>
                                <a:pt x="1011" y="3668"/>
                              </a:cubicBezTo>
                              <a:cubicBezTo>
                                <a:pt x="1011" y="3830"/>
                                <a:pt x="1011" y="3830"/>
                                <a:pt x="1011" y="3830"/>
                              </a:cubicBezTo>
                              <a:cubicBezTo>
                                <a:pt x="1011" y="3838"/>
                                <a:pt x="1017" y="3844"/>
                                <a:pt x="1025" y="3844"/>
                              </a:cubicBezTo>
                              <a:cubicBezTo>
                                <a:pt x="1033" y="3844"/>
                                <a:pt x="1039" y="3838"/>
                                <a:pt x="1039" y="3830"/>
                              </a:cubicBezTo>
                              <a:cubicBezTo>
                                <a:pt x="1039" y="3736"/>
                                <a:pt x="1039" y="3736"/>
                                <a:pt x="1039" y="3736"/>
                              </a:cubicBezTo>
                              <a:cubicBezTo>
                                <a:pt x="1039" y="3701"/>
                                <a:pt x="1063" y="3677"/>
                                <a:pt x="1095" y="3677"/>
                              </a:cubicBezTo>
                              <a:cubicBezTo>
                                <a:pt x="1127" y="3677"/>
                                <a:pt x="1146" y="3699"/>
                                <a:pt x="1146" y="3733"/>
                              </a:cubicBezTo>
                              <a:cubicBezTo>
                                <a:pt x="1146" y="3830"/>
                                <a:pt x="1146" y="3830"/>
                                <a:pt x="1146" y="3830"/>
                              </a:cubicBezTo>
                              <a:cubicBezTo>
                                <a:pt x="1146" y="3838"/>
                                <a:pt x="1152" y="3844"/>
                                <a:pt x="1160" y="3844"/>
                              </a:cubicBezTo>
                              <a:cubicBezTo>
                                <a:pt x="1168" y="3844"/>
                                <a:pt x="1174" y="3838"/>
                                <a:pt x="1174" y="3830"/>
                              </a:cubicBezTo>
                              <a:cubicBezTo>
                                <a:pt x="1174" y="3727"/>
                                <a:pt x="1174" y="3727"/>
                                <a:pt x="1174" y="3727"/>
                              </a:cubicBezTo>
                              <a:cubicBezTo>
                                <a:pt x="1174" y="3682"/>
                                <a:pt x="1148" y="3652"/>
                                <a:pt x="1102" y="3652"/>
                              </a:cubicBezTo>
                              <a:close/>
                              <a:moveTo>
                                <a:pt x="1475" y="3674"/>
                              </a:moveTo>
                              <a:cubicBezTo>
                                <a:pt x="1487" y="3687"/>
                                <a:pt x="1494" y="3705"/>
                                <a:pt x="1494" y="3728"/>
                              </a:cubicBezTo>
                              <a:cubicBezTo>
                                <a:pt x="1494" y="3830"/>
                                <a:pt x="1494" y="3830"/>
                                <a:pt x="1494" y="3830"/>
                              </a:cubicBezTo>
                              <a:cubicBezTo>
                                <a:pt x="1494" y="3838"/>
                                <a:pt x="1488" y="3844"/>
                                <a:pt x="1481" y="3844"/>
                              </a:cubicBezTo>
                              <a:cubicBezTo>
                                <a:pt x="1473" y="3844"/>
                                <a:pt x="1467" y="3838"/>
                                <a:pt x="1467" y="3831"/>
                              </a:cubicBezTo>
                              <a:cubicBezTo>
                                <a:pt x="1467" y="3814"/>
                                <a:pt x="1467" y="3814"/>
                                <a:pt x="1467" y="3814"/>
                              </a:cubicBezTo>
                              <a:cubicBezTo>
                                <a:pt x="1454" y="3831"/>
                                <a:pt x="1433" y="3846"/>
                                <a:pt x="1400" y="3846"/>
                              </a:cubicBezTo>
                              <a:cubicBezTo>
                                <a:pt x="1365" y="3846"/>
                                <a:pt x="1330" y="3826"/>
                                <a:pt x="1330" y="3788"/>
                              </a:cubicBezTo>
                              <a:cubicBezTo>
                                <a:pt x="1330" y="3787"/>
                                <a:pt x="1330" y="3787"/>
                                <a:pt x="1330" y="3787"/>
                              </a:cubicBezTo>
                              <a:cubicBezTo>
                                <a:pt x="1330" y="3748"/>
                                <a:pt x="1363" y="3727"/>
                                <a:pt x="1410" y="3727"/>
                              </a:cubicBezTo>
                              <a:cubicBezTo>
                                <a:pt x="1434" y="3727"/>
                                <a:pt x="1451" y="3730"/>
                                <a:pt x="1467" y="3735"/>
                              </a:cubicBezTo>
                              <a:cubicBezTo>
                                <a:pt x="1467" y="3729"/>
                                <a:pt x="1467" y="3729"/>
                                <a:pt x="1467" y="3729"/>
                              </a:cubicBezTo>
                              <a:cubicBezTo>
                                <a:pt x="1467" y="3695"/>
                                <a:pt x="1447" y="3678"/>
                                <a:pt x="1412" y="3678"/>
                              </a:cubicBezTo>
                              <a:cubicBezTo>
                                <a:pt x="1393" y="3678"/>
                                <a:pt x="1377" y="3682"/>
                                <a:pt x="1363" y="3688"/>
                              </a:cubicBezTo>
                              <a:cubicBezTo>
                                <a:pt x="1358" y="3689"/>
                                <a:pt x="1358" y="3689"/>
                                <a:pt x="1358" y="3689"/>
                              </a:cubicBezTo>
                              <a:cubicBezTo>
                                <a:pt x="1352" y="3689"/>
                                <a:pt x="1346" y="3684"/>
                                <a:pt x="1346" y="3678"/>
                              </a:cubicBezTo>
                              <a:cubicBezTo>
                                <a:pt x="1346" y="3672"/>
                                <a:pt x="1350" y="3667"/>
                                <a:pt x="1354" y="3666"/>
                              </a:cubicBezTo>
                              <a:cubicBezTo>
                                <a:pt x="1372" y="3658"/>
                                <a:pt x="1391" y="3653"/>
                                <a:pt x="1415" y="3653"/>
                              </a:cubicBezTo>
                              <a:cubicBezTo>
                                <a:pt x="1441" y="3653"/>
                                <a:pt x="1461" y="3660"/>
                                <a:pt x="1475" y="3674"/>
                              </a:cubicBezTo>
                              <a:close/>
                              <a:moveTo>
                                <a:pt x="1468" y="3756"/>
                              </a:moveTo>
                              <a:cubicBezTo>
                                <a:pt x="1454" y="3752"/>
                                <a:pt x="1435" y="3748"/>
                                <a:pt x="1413" y="3748"/>
                              </a:cubicBezTo>
                              <a:cubicBezTo>
                                <a:pt x="1378" y="3748"/>
                                <a:pt x="1358" y="3763"/>
                                <a:pt x="1358" y="3786"/>
                              </a:cubicBezTo>
                              <a:cubicBezTo>
                                <a:pt x="1358" y="3787"/>
                                <a:pt x="1358" y="3787"/>
                                <a:pt x="1358" y="3787"/>
                              </a:cubicBezTo>
                              <a:cubicBezTo>
                                <a:pt x="1358" y="3810"/>
                                <a:pt x="1380" y="3824"/>
                                <a:pt x="1405" y="3824"/>
                              </a:cubicBezTo>
                              <a:cubicBezTo>
                                <a:pt x="1439" y="3824"/>
                                <a:pt x="1468" y="3803"/>
                                <a:pt x="1468" y="3774"/>
                              </a:cubicBezTo>
                              <a:lnTo>
                                <a:pt x="1468" y="3756"/>
                              </a:lnTo>
                              <a:close/>
                              <a:moveTo>
                                <a:pt x="665" y="3652"/>
                              </a:moveTo>
                              <a:cubicBezTo>
                                <a:pt x="633" y="3652"/>
                                <a:pt x="613" y="3669"/>
                                <a:pt x="600" y="3689"/>
                              </a:cubicBezTo>
                              <a:cubicBezTo>
                                <a:pt x="590" y="3668"/>
                                <a:pt x="570" y="3652"/>
                                <a:pt x="540" y="3652"/>
                              </a:cubicBezTo>
                              <a:cubicBezTo>
                                <a:pt x="508" y="3652"/>
                                <a:pt x="492" y="3669"/>
                                <a:pt x="480" y="3687"/>
                              </a:cubicBezTo>
                              <a:cubicBezTo>
                                <a:pt x="480" y="3668"/>
                                <a:pt x="480" y="3668"/>
                                <a:pt x="480" y="3668"/>
                              </a:cubicBezTo>
                              <a:cubicBezTo>
                                <a:pt x="480" y="3660"/>
                                <a:pt x="474" y="3654"/>
                                <a:pt x="466" y="3654"/>
                              </a:cubicBezTo>
                              <a:cubicBezTo>
                                <a:pt x="458" y="3654"/>
                                <a:pt x="452" y="3661"/>
                                <a:pt x="452" y="3668"/>
                              </a:cubicBezTo>
                              <a:cubicBezTo>
                                <a:pt x="452" y="3830"/>
                                <a:pt x="452" y="3830"/>
                                <a:pt x="452" y="3830"/>
                              </a:cubicBezTo>
                              <a:cubicBezTo>
                                <a:pt x="452" y="3838"/>
                                <a:pt x="458" y="3844"/>
                                <a:pt x="466" y="3844"/>
                              </a:cubicBezTo>
                              <a:cubicBezTo>
                                <a:pt x="474" y="3844"/>
                                <a:pt x="480" y="3838"/>
                                <a:pt x="480" y="3830"/>
                              </a:cubicBezTo>
                              <a:cubicBezTo>
                                <a:pt x="480" y="3736"/>
                                <a:pt x="480" y="3736"/>
                                <a:pt x="480" y="3736"/>
                              </a:cubicBezTo>
                              <a:cubicBezTo>
                                <a:pt x="480" y="3702"/>
                                <a:pt x="502" y="3677"/>
                                <a:pt x="532" y="3677"/>
                              </a:cubicBezTo>
                              <a:cubicBezTo>
                                <a:pt x="561" y="3677"/>
                                <a:pt x="579" y="3698"/>
                                <a:pt x="579" y="3733"/>
                              </a:cubicBezTo>
                              <a:cubicBezTo>
                                <a:pt x="579" y="3830"/>
                                <a:pt x="579" y="3830"/>
                                <a:pt x="579" y="3830"/>
                              </a:cubicBezTo>
                              <a:cubicBezTo>
                                <a:pt x="579" y="3838"/>
                                <a:pt x="586" y="3844"/>
                                <a:pt x="593" y="3844"/>
                              </a:cubicBezTo>
                              <a:cubicBezTo>
                                <a:pt x="601" y="3844"/>
                                <a:pt x="607" y="3838"/>
                                <a:pt x="607" y="3830"/>
                              </a:cubicBezTo>
                              <a:cubicBezTo>
                                <a:pt x="607" y="3735"/>
                                <a:pt x="607" y="3735"/>
                                <a:pt x="607" y="3735"/>
                              </a:cubicBezTo>
                              <a:cubicBezTo>
                                <a:pt x="607" y="3698"/>
                                <a:pt x="630" y="3677"/>
                                <a:pt x="658" y="3677"/>
                              </a:cubicBezTo>
                              <a:cubicBezTo>
                                <a:pt x="689" y="3677"/>
                                <a:pt x="707" y="3697"/>
                                <a:pt x="707" y="3733"/>
                              </a:cubicBezTo>
                              <a:cubicBezTo>
                                <a:pt x="707" y="3830"/>
                                <a:pt x="707" y="3830"/>
                                <a:pt x="707" y="3830"/>
                              </a:cubicBezTo>
                              <a:cubicBezTo>
                                <a:pt x="707" y="3838"/>
                                <a:pt x="713" y="3844"/>
                                <a:pt x="721" y="3844"/>
                              </a:cubicBezTo>
                              <a:cubicBezTo>
                                <a:pt x="728" y="3844"/>
                                <a:pt x="734" y="3838"/>
                                <a:pt x="734" y="3830"/>
                              </a:cubicBezTo>
                              <a:cubicBezTo>
                                <a:pt x="734" y="3727"/>
                                <a:pt x="734" y="3727"/>
                                <a:pt x="734" y="3727"/>
                              </a:cubicBezTo>
                              <a:cubicBezTo>
                                <a:pt x="734" y="3681"/>
                                <a:pt x="708" y="3652"/>
                                <a:pt x="665" y="3652"/>
                              </a:cubicBezTo>
                              <a:close/>
                              <a:moveTo>
                                <a:pt x="960" y="3746"/>
                              </a:moveTo>
                              <a:cubicBezTo>
                                <a:pt x="960" y="3754"/>
                                <a:pt x="954" y="3759"/>
                                <a:pt x="947" y="3759"/>
                              </a:cubicBezTo>
                              <a:cubicBezTo>
                                <a:pt x="813" y="3759"/>
                                <a:pt x="813" y="3759"/>
                                <a:pt x="813" y="3759"/>
                              </a:cubicBezTo>
                              <a:cubicBezTo>
                                <a:pt x="817" y="3800"/>
                                <a:pt x="845" y="3822"/>
                                <a:pt x="878" y="3822"/>
                              </a:cubicBezTo>
                              <a:cubicBezTo>
                                <a:pt x="901" y="3822"/>
                                <a:pt x="918" y="3813"/>
                                <a:pt x="932" y="3801"/>
                              </a:cubicBezTo>
                              <a:cubicBezTo>
                                <a:pt x="940" y="3797"/>
                                <a:pt x="940" y="3797"/>
                                <a:pt x="940" y="3797"/>
                              </a:cubicBezTo>
                              <a:cubicBezTo>
                                <a:pt x="947" y="3797"/>
                                <a:pt x="952" y="3803"/>
                                <a:pt x="952" y="3809"/>
                              </a:cubicBezTo>
                              <a:cubicBezTo>
                                <a:pt x="948" y="3818"/>
                                <a:pt x="948" y="3818"/>
                                <a:pt x="948" y="3818"/>
                              </a:cubicBezTo>
                              <a:cubicBezTo>
                                <a:pt x="930" y="3835"/>
                                <a:pt x="909" y="3846"/>
                                <a:pt x="877" y="3846"/>
                              </a:cubicBezTo>
                              <a:cubicBezTo>
                                <a:pt x="826" y="3846"/>
                                <a:pt x="785" y="3807"/>
                                <a:pt x="785" y="3750"/>
                              </a:cubicBezTo>
                              <a:cubicBezTo>
                                <a:pt x="785" y="3749"/>
                                <a:pt x="785" y="3749"/>
                                <a:pt x="785" y="3749"/>
                              </a:cubicBezTo>
                              <a:cubicBezTo>
                                <a:pt x="785" y="3695"/>
                                <a:pt x="822" y="3652"/>
                                <a:pt x="874" y="3652"/>
                              </a:cubicBezTo>
                              <a:cubicBezTo>
                                <a:pt x="929" y="3652"/>
                                <a:pt x="960" y="3697"/>
                                <a:pt x="960" y="3746"/>
                              </a:cubicBezTo>
                              <a:close/>
                              <a:moveTo>
                                <a:pt x="933" y="3739"/>
                              </a:moveTo>
                              <a:cubicBezTo>
                                <a:pt x="930" y="3705"/>
                                <a:pt x="910" y="3675"/>
                                <a:pt x="873" y="3675"/>
                              </a:cubicBezTo>
                              <a:cubicBezTo>
                                <a:pt x="841" y="3675"/>
                                <a:pt x="816" y="3702"/>
                                <a:pt x="813" y="3739"/>
                              </a:cubicBezTo>
                              <a:lnTo>
                                <a:pt x="933" y="3739"/>
                              </a:lnTo>
                              <a:close/>
                              <a:moveTo>
                                <a:pt x="1856" y="3652"/>
                              </a:moveTo>
                              <a:cubicBezTo>
                                <a:pt x="1824" y="3652"/>
                                <a:pt x="1805" y="3668"/>
                                <a:pt x="1793" y="3688"/>
                              </a:cubicBezTo>
                              <a:cubicBezTo>
                                <a:pt x="1793" y="3668"/>
                                <a:pt x="1793" y="3668"/>
                                <a:pt x="1793" y="3668"/>
                              </a:cubicBezTo>
                              <a:cubicBezTo>
                                <a:pt x="1793" y="3660"/>
                                <a:pt x="1786" y="3654"/>
                                <a:pt x="1779" y="3654"/>
                              </a:cubicBezTo>
                              <a:cubicBezTo>
                                <a:pt x="1771" y="3654"/>
                                <a:pt x="1765" y="3661"/>
                                <a:pt x="1765" y="3668"/>
                              </a:cubicBezTo>
                              <a:cubicBezTo>
                                <a:pt x="1765" y="3830"/>
                                <a:pt x="1765" y="3830"/>
                                <a:pt x="1765" y="3830"/>
                              </a:cubicBezTo>
                              <a:cubicBezTo>
                                <a:pt x="1765" y="3838"/>
                                <a:pt x="1771" y="3844"/>
                                <a:pt x="1779" y="3844"/>
                              </a:cubicBezTo>
                              <a:cubicBezTo>
                                <a:pt x="1787" y="3844"/>
                                <a:pt x="1793" y="3838"/>
                                <a:pt x="1793" y="3830"/>
                              </a:cubicBezTo>
                              <a:cubicBezTo>
                                <a:pt x="1793" y="3736"/>
                                <a:pt x="1793" y="3736"/>
                                <a:pt x="1793" y="3736"/>
                              </a:cubicBezTo>
                              <a:cubicBezTo>
                                <a:pt x="1793" y="3701"/>
                                <a:pt x="1816" y="3677"/>
                                <a:pt x="1848" y="3677"/>
                              </a:cubicBezTo>
                              <a:cubicBezTo>
                                <a:pt x="1881" y="3677"/>
                                <a:pt x="1900" y="3699"/>
                                <a:pt x="1900" y="3733"/>
                              </a:cubicBezTo>
                              <a:cubicBezTo>
                                <a:pt x="1900" y="3830"/>
                                <a:pt x="1900" y="3830"/>
                                <a:pt x="1900" y="3830"/>
                              </a:cubicBezTo>
                              <a:cubicBezTo>
                                <a:pt x="1900" y="3838"/>
                                <a:pt x="1906" y="3844"/>
                                <a:pt x="1914" y="3844"/>
                              </a:cubicBezTo>
                              <a:cubicBezTo>
                                <a:pt x="1922" y="3844"/>
                                <a:pt x="1928" y="3838"/>
                                <a:pt x="1928" y="3830"/>
                              </a:cubicBezTo>
                              <a:cubicBezTo>
                                <a:pt x="1928" y="3727"/>
                                <a:pt x="1928" y="3727"/>
                                <a:pt x="1928" y="3727"/>
                              </a:cubicBezTo>
                              <a:cubicBezTo>
                                <a:pt x="1928" y="3682"/>
                                <a:pt x="1901" y="3652"/>
                                <a:pt x="1856" y="3652"/>
                              </a:cubicBezTo>
                              <a:close/>
                              <a:moveTo>
                                <a:pt x="1685" y="3674"/>
                              </a:moveTo>
                              <a:cubicBezTo>
                                <a:pt x="1698" y="3687"/>
                                <a:pt x="1704" y="3705"/>
                                <a:pt x="1704" y="3728"/>
                              </a:cubicBezTo>
                              <a:cubicBezTo>
                                <a:pt x="1704" y="3830"/>
                                <a:pt x="1704" y="3830"/>
                                <a:pt x="1704" y="3830"/>
                              </a:cubicBezTo>
                              <a:cubicBezTo>
                                <a:pt x="1704" y="3838"/>
                                <a:pt x="1698" y="3844"/>
                                <a:pt x="1691" y="3844"/>
                              </a:cubicBezTo>
                              <a:cubicBezTo>
                                <a:pt x="1683" y="3844"/>
                                <a:pt x="1677" y="3838"/>
                                <a:pt x="1677" y="3831"/>
                              </a:cubicBezTo>
                              <a:cubicBezTo>
                                <a:pt x="1677" y="3814"/>
                                <a:pt x="1677" y="3814"/>
                                <a:pt x="1677" y="3814"/>
                              </a:cubicBezTo>
                              <a:cubicBezTo>
                                <a:pt x="1664" y="3831"/>
                                <a:pt x="1643" y="3846"/>
                                <a:pt x="1610" y="3846"/>
                              </a:cubicBezTo>
                              <a:cubicBezTo>
                                <a:pt x="1576" y="3846"/>
                                <a:pt x="1541" y="3826"/>
                                <a:pt x="1541" y="3788"/>
                              </a:cubicBezTo>
                              <a:cubicBezTo>
                                <a:pt x="1541" y="3787"/>
                                <a:pt x="1541" y="3787"/>
                                <a:pt x="1541" y="3787"/>
                              </a:cubicBezTo>
                              <a:cubicBezTo>
                                <a:pt x="1541" y="3748"/>
                                <a:pt x="1573" y="3727"/>
                                <a:pt x="1620" y="3727"/>
                              </a:cubicBezTo>
                              <a:cubicBezTo>
                                <a:pt x="1644" y="3727"/>
                                <a:pt x="1661" y="3730"/>
                                <a:pt x="1677" y="3735"/>
                              </a:cubicBezTo>
                              <a:cubicBezTo>
                                <a:pt x="1677" y="3729"/>
                                <a:pt x="1677" y="3729"/>
                                <a:pt x="1677" y="3729"/>
                              </a:cubicBezTo>
                              <a:cubicBezTo>
                                <a:pt x="1677" y="3695"/>
                                <a:pt x="1657" y="3678"/>
                                <a:pt x="1622" y="3678"/>
                              </a:cubicBezTo>
                              <a:cubicBezTo>
                                <a:pt x="1603" y="3678"/>
                                <a:pt x="1587" y="3682"/>
                                <a:pt x="1574" y="3688"/>
                              </a:cubicBezTo>
                              <a:cubicBezTo>
                                <a:pt x="1569" y="3689"/>
                                <a:pt x="1569" y="3689"/>
                                <a:pt x="1569" y="3689"/>
                              </a:cubicBezTo>
                              <a:cubicBezTo>
                                <a:pt x="1562" y="3689"/>
                                <a:pt x="1556" y="3684"/>
                                <a:pt x="1556" y="3678"/>
                              </a:cubicBezTo>
                              <a:cubicBezTo>
                                <a:pt x="1556" y="3672"/>
                                <a:pt x="1560" y="3667"/>
                                <a:pt x="1564" y="3666"/>
                              </a:cubicBezTo>
                              <a:cubicBezTo>
                                <a:pt x="1582" y="3658"/>
                                <a:pt x="1601" y="3653"/>
                                <a:pt x="1625" y="3653"/>
                              </a:cubicBezTo>
                              <a:cubicBezTo>
                                <a:pt x="1651" y="3653"/>
                                <a:pt x="1671" y="3660"/>
                                <a:pt x="1685" y="3674"/>
                              </a:cubicBezTo>
                              <a:close/>
                              <a:moveTo>
                                <a:pt x="1678" y="3756"/>
                              </a:moveTo>
                              <a:cubicBezTo>
                                <a:pt x="1664" y="3752"/>
                                <a:pt x="1646" y="3748"/>
                                <a:pt x="1623" y="3748"/>
                              </a:cubicBezTo>
                              <a:cubicBezTo>
                                <a:pt x="1588" y="3748"/>
                                <a:pt x="1569" y="3763"/>
                                <a:pt x="1569" y="3786"/>
                              </a:cubicBezTo>
                              <a:cubicBezTo>
                                <a:pt x="1569" y="3787"/>
                                <a:pt x="1569" y="3787"/>
                                <a:pt x="1569" y="3787"/>
                              </a:cubicBezTo>
                              <a:cubicBezTo>
                                <a:pt x="1569" y="3810"/>
                                <a:pt x="1590" y="3824"/>
                                <a:pt x="1615" y="3824"/>
                              </a:cubicBezTo>
                              <a:cubicBezTo>
                                <a:pt x="1650" y="3824"/>
                                <a:pt x="1678" y="3803"/>
                                <a:pt x="1678" y="3774"/>
                              </a:cubicBezTo>
                              <a:lnTo>
                                <a:pt x="1678" y="3756"/>
                              </a:lnTo>
                              <a:close/>
                              <a:moveTo>
                                <a:pt x="372" y="3674"/>
                              </a:moveTo>
                              <a:cubicBezTo>
                                <a:pt x="385" y="3687"/>
                                <a:pt x="391" y="3705"/>
                                <a:pt x="391" y="3728"/>
                              </a:cubicBezTo>
                              <a:cubicBezTo>
                                <a:pt x="391" y="3830"/>
                                <a:pt x="391" y="3830"/>
                                <a:pt x="391" y="3830"/>
                              </a:cubicBezTo>
                              <a:cubicBezTo>
                                <a:pt x="391" y="3838"/>
                                <a:pt x="385" y="3844"/>
                                <a:pt x="378" y="3844"/>
                              </a:cubicBezTo>
                              <a:cubicBezTo>
                                <a:pt x="370" y="3844"/>
                                <a:pt x="365" y="3838"/>
                                <a:pt x="365" y="3831"/>
                              </a:cubicBezTo>
                              <a:cubicBezTo>
                                <a:pt x="365" y="3814"/>
                                <a:pt x="365" y="3814"/>
                                <a:pt x="365" y="3814"/>
                              </a:cubicBezTo>
                              <a:cubicBezTo>
                                <a:pt x="352" y="3831"/>
                                <a:pt x="330" y="3846"/>
                                <a:pt x="297" y="3846"/>
                              </a:cubicBezTo>
                              <a:cubicBezTo>
                                <a:pt x="263" y="3846"/>
                                <a:pt x="228" y="3826"/>
                                <a:pt x="228" y="3788"/>
                              </a:cubicBezTo>
                              <a:cubicBezTo>
                                <a:pt x="228" y="3787"/>
                                <a:pt x="228" y="3787"/>
                                <a:pt x="228" y="3787"/>
                              </a:cubicBezTo>
                              <a:cubicBezTo>
                                <a:pt x="228" y="3748"/>
                                <a:pt x="260" y="3727"/>
                                <a:pt x="307" y="3727"/>
                              </a:cubicBezTo>
                              <a:cubicBezTo>
                                <a:pt x="331" y="3727"/>
                                <a:pt x="348" y="3730"/>
                                <a:pt x="365" y="3735"/>
                              </a:cubicBezTo>
                              <a:cubicBezTo>
                                <a:pt x="365" y="3729"/>
                                <a:pt x="365" y="3729"/>
                                <a:pt x="365" y="3729"/>
                              </a:cubicBezTo>
                              <a:cubicBezTo>
                                <a:pt x="365" y="3695"/>
                                <a:pt x="344" y="3678"/>
                                <a:pt x="309" y="3678"/>
                              </a:cubicBezTo>
                              <a:cubicBezTo>
                                <a:pt x="290" y="3678"/>
                                <a:pt x="274" y="3682"/>
                                <a:pt x="261" y="3688"/>
                              </a:cubicBezTo>
                              <a:cubicBezTo>
                                <a:pt x="256" y="3689"/>
                                <a:pt x="256" y="3689"/>
                                <a:pt x="256" y="3689"/>
                              </a:cubicBezTo>
                              <a:cubicBezTo>
                                <a:pt x="249" y="3689"/>
                                <a:pt x="244" y="3684"/>
                                <a:pt x="244" y="3678"/>
                              </a:cubicBezTo>
                              <a:cubicBezTo>
                                <a:pt x="244" y="3672"/>
                                <a:pt x="247" y="3667"/>
                                <a:pt x="251" y="3666"/>
                              </a:cubicBezTo>
                              <a:cubicBezTo>
                                <a:pt x="269" y="3658"/>
                                <a:pt x="288" y="3653"/>
                                <a:pt x="312" y="3653"/>
                              </a:cubicBezTo>
                              <a:cubicBezTo>
                                <a:pt x="338" y="3653"/>
                                <a:pt x="358" y="3660"/>
                                <a:pt x="372" y="3674"/>
                              </a:cubicBezTo>
                              <a:close/>
                              <a:moveTo>
                                <a:pt x="365" y="3756"/>
                              </a:moveTo>
                              <a:cubicBezTo>
                                <a:pt x="351" y="3752"/>
                                <a:pt x="333" y="3748"/>
                                <a:pt x="310" y="3748"/>
                              </a:cubicBezTo>
                              <a:cubicBezTo>
                                <a:pt x="275" y="3748"/>
                                <a:pt x="256" y="3763"/>
                                <a:pt x="256" y="3786"/>
                              </a:cubicBezTo>
                              <a:cubicBezTo>
                                <a:pt x="256" y="3787"/>
                                <a:pt x="256" y="3787"/>
                                <a:pt x="256" y="3787"/>
                              </a:cubicBezTo>
                              <a:cubicBezTo>
                                <a:pt x="256" y="3810"/>
                                <a:pt x="277" y="3824"/>
                                <a:pt x="303" y="3824"/>
                              </a:cubicBezTo>
                              <a:cubicBezTo>
                                <a:pt x="337" y="3824"/>
                                <a:pt x="365" y="3803"/>
                                <a:pt x="365" y="3774"/>
                              </a:cubicBezTo>
                              <a:lnTo>
                                <a:pt x="365" y="3756"/>
                              </a:lnTo>
                              <a:close/>
                              <a:moveTo>
                                <a:pt x="2005" y="3654"/>
                              </a:moveTo>
                              <a:cubicBezTo>
                                <a:pt x="1997" y="3654"/>
                                <a:pt x="1991" y="3661"/>
                                <a:pt x="1991" y="3668"/>
                              </a:cubicBezTo>
                              <a:cubicBezTo>
                                <a:pt x="1991" y="3854"/>
                                <a:pt x="1991" y="3854"/>
                                <a:pt x="1991" y="3854"/>
                              </a:cubicBezTo>
                              <a:cubicBezTo>
                                <a:pt x="1991" y="3870"/>
                                <a:pt x="1983" y="3877"/>
                                <a:pt x="1971" y="3877"/>
                              </a:cubicBezTo>
                              <a:cubicBezTo>
                                <a:pt x="1965" y="3877"/>
                                <a:pt x="1965" y="3877"/>
                                <a:pt x="1965" y="3877"/>
                              </a:cubicBezTo>
                              <a:cubicBezTo>
                                <a:pt x="1959" y="3877"/>
                                <a:pt x="1954" y="3882"/>
                                <a:pt x="1954" y="3889"/>
                              </a:cubicBezTo>
                              <a:cubicBezTo>
                                <a:pt x="1954" y="3896"/>
                                <a:pt x="1960" y="3900"/>
                                <a:pt x="1968" y="3900"/>
                              </a:cubicBezTo>
                              <a:cubicBezTo>
                                <a:pt x="1974" y="3901"/>
                                <a:pt x="1974" y="3901"/>
                                <a:pt x="1974" y="3901"/>
                              </a:cubicBezTo>
                              <a:cubicBezTo>
                                <a:pt x="2001" y="3901"/>
                                <a:pt x="2019" y="3886"/>
                                <a:pt x="2019" y="3853"/>
                              </a:cubicBezTo>
                              <a:cubicBezTo>
                                <a:pt x="2019" y="3668"/>
                                <a:pt x="2019" y="3668"/>
                                <a:pt x="2019" y="3668"/>
                              </a:cubicBezTo>
                              <a:cubicBezTo>
                                <a:pt x="2019" y="3660"/>
                                <a:pt x="2013" y="3654"/>
                                <a:pt x="2005" y="3654"/>
                              </a:cubicBezTo>
                              <a:close/>
                              <a:moveTo>
                                <a:pt x="5078" y="3654"/>
                              </a:moveTo>
                              <a:cubicBezTo>
                                <a:pt x="5070" y="3654"/>
                                <a:pt x="5064" y="3660"/>
                                <a:pt x="5064" y="3668"/>
                              </a:cubicBezTo>
                              <a:cubicBezTo>
                                <a:pt x="5064" y="3763"/>
                                <a:pt x="5064" y="3763"/>
                                <a:pt x="5064" y="3763"/>
                              </a:cubicBezTo>
                              <a:cubicBezTo>
                                <a:pt x="5064" y="3797"/>
                                <a:pt x="5040" y="3821"/>
                                <a:pt x="5008" y="3821"/>
                              </a:cubicBezTo>
                              <a:cubicBezTo>
                                <a:pt x="4976" y="3821"/>
                                <a:pt x="4957" y="3799"/>
                                <a:pt x="4957" y="3765"/>
                              </a:cubicBezTo>
                              <a:cubicBezTo>
                                <a:pt x="4957" y="3668"/>
                                <a:pt x="4957" y="3668"/>
                                <a:pt x="4957" y="3668"/>
                              </a:cubicBezTo>
                              <a:cubicBezTo>
                                <a:pt x="4957" y="3660"/>
                                <a:pt x="4950" y="3654"/>
                                <a:pt x="4943" y="3654"/>
                              </a:cubicBezTo>
                              <a:cubicBezTo>
                                <a:pt x="4935" y="3654"/>
                                <a:pt x="4929" y="3660"/>
                                <a:pt x="4929" y="3668"/>
                              </a:cubicBezTo>
                              <a:cubicBezTo>
                                <a:pt x="4929" y="3772"/>
                                <a:pt x="4929" y="3772"/>
                                <a:pt x="4929" y="3772"/>
                              </a:cubicBezTo>
                              <a:cubicBezTo>
                                <a:pt x="4929" y="3816"/>
                                <a:pt x="4956" y="3846"/>
                                <a:pt x="5001" y="3846"/>
                              </a:cubicBezTo>
                              <a:cubicBezTo>
                                <a:pt x="5033" y="3846"/>
                                <a:pt x="5052" y="3830"/>
                                <a:pt x="5064" y="3810"/>
                              </a:cubicBezTo>
                              <a:cubicBezTo>
                                <a:pt x="5064" y="3830"/>
                                <a:pt x="5064" y="3830"/>
                                <a:pt x="5064" y="3830"/>
                              </a:cubicBezTo>
                              <a:cubicBezTo>
                                <a:pt x="5064" y="3838"/>
                                <a:pt x="5070" y="3844"/>
                                <a:pt x="5078" y="3844"/>
                              </a:cubicBezTo>
                              <a:cubicBezTo>
                                <a:pt x="5086" y="3844"/>
                                <a:pt x="5092" y="3837"/>
                                <a:pt x="5092" y="3830"/>
                              </a:cubicBezTo>
                              <a:cubicBezTo>
                                <a:pt x="5092" y="3668"/>
                                <a:pt x="5092" y="3668"/>
                                <a:pt x="5092" y="3668"/>
                              </a:cubicBezTo>
                              <a:cubicBezTo>
                                <a:pt x="5092" y="3660"/>
                                <a:pt x="5086" y="3654"/>
                                <a:pt x="5078" y="3654"/>
                              </a:cubicBezTo>
                              <a:close/>
                              <a:moveTo>
                                <a:pt x="5402" y="3654"/>
                              </a:moveTo>
                              <a:cubicBezTo>
                                <a:pt x="5394" y="3654"/>
                                <a:pt x="5390" y="3659"/>
                                <a:pt x="5389" y="3665"/>
                              </a:cubicBezTo>
                              <a:cubicBezTo>
                                <a:pt x="5341" y="3805"/>
                                <a:pt x="5341" y="3805"/>
                                <a:pt x="5341" y="3805"/>
                              </a:cubicBezTo>
                              <a:cubicBezTo>
                                <a:pt x="5294" y="3665"/>
                                <a:pt x="5294" y="3665"/>
                                <a:pt x="5294" y="3665"/>
                              </a:cubicBezTo>
                              <a:cubicBezTo>
                                <a:pt x="5292" y="3659"/>
                                <a:pt x="5287" y="3654"/>
                                <a:pt x="5280" y="3654"/>
                              </a:cubicBezTo>
                              <a:cubicBezTo>
                                <a:pt x="5278" y="3654"/>
                                <a:pt x="5278" y="3654"/>
                                <a:pt x="5278" y="3654"/>
                              </a:cubicBezTo>
                              <a:cubicBezTo>
                                <a:pt x="5271" y="3654"/>
                                <a:pt x="5267" y="3659"/>
                                <a:pt x="5265" y="3665"/>
                              </a:cubicBezTo>
                              <a:cubicBezTo>
                                <a:pt x="5218" y="3805"/>
                                <a:pt x="5218" y="3805"/>
                                <a:pt x="5218" y="3805"/>
                              </a:cubicBezTo>
                              <a:cubicBezTo>
                                <a:pt x="5171" y="3666"/>
                                <a:pt x="5171" y="3666"/>
                                <a:pt x="5171" y="3666"/>
                              </a:cubicBezTo>
                              <a:cubicBezTo>
                                <a:pt x="5169" y="3659"/>
                                <a:pt x="5164" y="3654"/>
                                <a:pt x="5157" y="3654"/>
                              </a:cubicBezTo>
                              <a:cubicBezTo>
                                <a:pt x="5148" y="3654"/>
                                <a:pt x="5143" y="3661"/>
                                <a:pt x="5143" y="3667"/>
                              </a:cubicBezTo>
                              <a:cubicBezTo>
                                <a:pt x="5145" y="3675"/>
                                <a:pt x="5145" y="3675"/>
                                <a:pt x="5145" y="3675"/>
                              </a:cubicBezTo>
                              <a:cubicBezTo>
                                <a:pt x="5201" y="3832"/>
                                <a:pt x="5201" y="3832"/>
                                <a:pt x="5201" y="3832"/>
                              </a:cubicBezTo>
                              <a:cubicBezTo>
                                <a:pt x="5204" y="3841"/>
                                <a:pt x="5210" y="3845"/>
                                <a:pt x="5217" y="3845"/>
                              </a:cubicBezTo>
                              <a:cubicBezTo>
                                <a:pt x="5217" y="3845"/>
                                <a:pt x="5217" y="3845"/>
                                <a:pt x="5217" y="3845"/>
                              </a:cubicBezTo>
                              <a:cubicBezTo>
                                <a:pt x="5224" y="3845"/>
                                <a:pt x="5230" y="3841"/>
                                <a:pt x="5232" y="3832"/>
                              </a:cubicBezTo>
                              <a:cubicBezTo>
                                <a:pt x="5279" y="3697"/>
                                <a:pt x="5279" y="3697"/>
                                <a:pt x="5279" y="3697"/>
                              </a:cubicBezTo>
                              <a:cubicBezTo>
                                <a:pt x="5326" y="3832"/>
                                <a:pt x="5326" y="3832"/>
                                <a:pt x="5326" y="3832"/>
                              </a:cubicBezTo>
                              <a:cubicBezTo>
                                <a:pt x="5328" y="3841"/>
                                <a:pt x="5334" y="3845"/>
                                <a:pt x="5341" y="3845"/>
                              </a:cubicBezTo>
                              <a:cubicBezTo>
                                <a:pt x="5342" y="3845"/>
                                <a:pt x="5342" y="3845"/>
                                <a:pt x="5342" y="3845"/>
                              </a:cubicBezTo>
                              <a:cubicBezTo>
                                <a:pt x="5348" y="3845"/>
                                <a:pt x="5354" y="3841"/>
                                <a:pt x="5357" y="3832"/>
                              </a:cubicBezTo>
                              <a:cubicBezTo>
                                <a:pt x="5414" y="3675"/>
                                <a:pt x="5414" y="3675"/>
                                <a:pt x="5414" y="3675"/>
                              </a:cubicBezTo>
                              <a:cubicBezTo>
                                <a:pt x="5416" y="3667"/>
                                <a:pt x="5416" y="3667"/>
                                <a:pt x="5416" y="3667"/>
                              </a:cubicBezTo>
                              <a:cubicBezTo>
                                <a:pt x="5416" y="3660"/>
                                <a:pt x="5410" y="3654"/>
                                <a:pt x="5402" y="3654"/>
                              </a:cubicBezTo>
                              <a:close/>
                              <a:moveTo>
                                <a:pt x="2700" y="3746"/>
                              </a:moveTo>
                              <a:cubicBezTo>
                                <a:pt x="2700" y="3754"/>
                                <a:pt x="2694" y="3759"/>
                                <a:pt x="2687" y="3759"/>
                              </a:cubicBezTo>
                              <a:cubicBezTo>
                                <a:pt x="2553" y="3759"/>
                                <a:pt x="2553" y="3759"/>
                                <a:pt x="2553" y="3759"/>
                              </a:cubicBezTo>
                              <a:cubicBezTo>
                                <a:pt x="2557" y="3800"/>
                                <a:pt x="2585" y="3822"/>
                                <a:pt x="2618" y="3822"/>
                              </a:cubicBezTo>
                              <a:cubicBezTo>
                                <a:pt x="2641" y="3822"/>
                                <a:pt x="2658" y="3813"/>
                                <a:pt x="2672" y="3801"/>
                              </a:cubicBezTo>
                              <a:cubicBezTo>
                                <a:pt x="2680" y="3797"/>
                                <a:pt x="2680" y="3797"/>
                                <a:pt x="2680" y="3797"/>
                              </a:cubicBezTo>
                              <a:cubicBezTo>
                                <a:pt x="2687" y="3797"/>
                                <a:pt x="2692" y="3803"/>
                                <a:pt x="2692" y="3809"/>
                              </a:cubicBezTo>
                              <a:cubicBezTo>
                                <a:pt x="2688" y="3818"/>
                                <a:pt x="2688" y="3818"/>
                                <a:pt x="2688" y="3818"/>
                              </a:cubicBezTo>
                              <a:cubicBezTo>
                                <a:pt x="2670" y="3835"/>
                                <a:pt x="2649" y="3846"/>
                                <a:pt x="2617" y="3846"/>
                              </a:cubicBezTo>
                              <a:cubicBezTo>
                                <a:pt x="2566" y="3846"/>
                                <a:pt x="2524" y="3807"/>
                                <a:pt x="2524" y="3750"/>
                              </a:cubicBezTo>
                              <a:cubicBezTo>
                                <a:pt x="2524" y="3749"/>
                                <a:pt x="2524" y="3749"/>
                                <a:pt x="2524" y="3749"/>
                              </a:cubicBezTo>
                              <a:cubicBezTo>
                                <a:pt x="2524" y="3695"/>
                                <a:pt x="2562" y="3652"/>
                                <a:pt x="2614" y="3652"/>
                              </a:cubicBezTo>
                              <a:cubicBezTo>
                                <a:pt x="2669" y="3652"/>
                                <a:pt x="2700" y="3697"/>
                                <a:pt x="2700" y="3746"/>
                              </a:cubicBezTo>
                              <a:close/>
                              <a:moveTo>
                                <a:pt x="2672" y="3739"/>
                              </a:moveTo>
                              <a:cubicBezTo>
                                <a:pt x="2670" y="3705"/>
                                <a:pt x="2650" y="3675"/>
                                <a:pt x="2613" y="3675"/>
                              </a:cubicBezTo>
                              <a:cubicBezTo>
                                <a:pt x="2581" y="3675"/>
                                <a:pt x="2556" y="3702"/>
                                <a:pt x="2553" y="3739"/>
                              </a:cubicBezTo>
                              <a:lnTo>
                                <a:pt x="2672" y="3739"/>
                              </a:lnTo>
                              <a:close/>
                              <a:moveTo>
                                <a:pt x="4637" y="3654"/>
                              </a:moveTo>
                              <a:cubicBezTo>
                                <a:pt x="4629" y="3654"/>
                                <a:pt x="4623" y="3661"/>
                                <a:pt x="4623" y="3668"/>
                              </a:cubicBezTo>
                              <a:cubicBezTo>
                                <a:pt x="4623" y="3830"/>
                                <a:pt x="4623" y="3830"/>
                                <a:pt x="4623" y="3830"/>
                              </a:cubicBezTo>
                              <a:cubicBezTo>
                                <a:pt x="4623" y="3838"/>
                                <a:pt x="4629" y="3844"/>
                                <a:pt x="4637" y="3844"/>
                              </a:cubicBezTo>
                              <a:cubicBezTo>
                                <a:pt x="4645" y="3844"/>
                                <a:pt x="4651" y="3838"/>
                                <a:pt x="4651" y="3830"/>
                              </a:cubicBezTo>
                              <a:cubicBezTo>
                                <a:pt x="4651" y="3668"/>
                                <a:pt x="4651" y="3668"/>
                                <a:pt x="4651" y="3668"/>
                              </a:cubicBezTo>
                              <a:cubicBezTo>
                                <a:pt x="4651" y="3660"/>
                                <a:pt x="4645" y="3654"/>
                                <a:pt x="4637" y="3654"/>
                              </a:cubicBezTo>
                              <a:close/>
                              <a:moveTo>
                                <a:pt x="4637" y="3583"/>
                              </a:moveTo>
                              <a:cubicBezTo>
                                <a:pt x="4628" y="3583"/>
                                <a:pt x="4621" y="3589"/>
                                <a:pt x="4621" y="3598"/>
                              </a:cubicBezTo>
                              <a:cubicBezTo>
                                <a:pt x="4621" y="3602"/>
                                <a:pt x="4621" y="3602"/>
                                <a:pt x="4621" y="3602"/>
                              </a:cubicBezTo>
                              <a:cubicBezTo>
                                <a:pt x="4621" y="3611"/>
                                <a:pt x="4628" y="3617"/>
                                <a:pt x="4637" y="3617"/>
                              </a:cubicBezTo>
                              <a:cubicBezTo>
                                <a:pt x="4646" y="3617"/>
                                <a:pt x="4653" y="3611"/>
                                <a:pt x="4653" y="3602"/>
                              </a:cubicBezTo>
                              <a:cubicBezTo>
                                <a:pt x="4653" y="3598"/>
                                <a:pt x="4653" y="3598"/>
                                <a:pt x="4653" y="3598"/>
                              </a:cubicBezTo>
                              <a:cubicBezTo>
                                <a:pt x="4653" y="3589"/>
                                <a:pt x="4646" y="3583"/>
                                <a:pt x="4637" y="3583"/>
                              </a:cubicBezTo>
                              <a:close/>
                              <a:moveTo>
                                <a:pt x="5654" y="3652"/>
                              </a:moveTo>
                              <a:cubicBezTo>
                                <a:pt x="5622" y="3652"/>
                                <a:pt x="5603" y="3668"/>
                                <a:pt x="5591" y="3688"/>
                              </a:cubicBezTo>
                              <a:cubicBezTo>
                                <a:pt x="5591" y="3668"/>
                                <a:pt x="5591" y="3668"/>
                                <a:pt x="5591" y="3668"/>
                              </a:cubicBezTo>
                              <a:cubicBezTo>
                                <a:pt x="5591" y="3660"/>
                                <a:pt x="5584" y="3654"/>
                                <a:pt x="5577" y="3654"/>
                              </a:cubicBezTo>
                              <a:cubicBezTo>
                                <a:pt x="5569" y="3654"/>
                                <a:pt x="5563" y="3661"/>
                                <a:pt x="5563" y="3668"/>
                              </a:cubicBezTo>
                              <a:cubicBezTo>
                                <a:pt x="5563" y="3830"/>
                                <a:pt x="5563" y="3830"/>
                                <a:pt x="5563" y="3830"/>
                              </a:cubicBezTo>
                              <a:cubicBezTo>
                                <a:pt x="5563" y="3838"/>
                                <a:pt x="5569" y="3844"/>
                                <a:pt x="5577" y="3844"/>
                              </a:cubicBezTo>
                              <a:cubicBezTo>
                                <a:pt x="5585" y="3844"/>
                                <a:pt x="5591" y="3838"/>
                                <a:pt x="5591" y="3830"/>
                              </a:cubicBezTo>
                              <a:cubicBezTo>
                                <a:pt x="5591" y="3736"/>
                                <a:pt x="5591" y="3736"/>
                                <a:pt x="5591" y="3736"/>
                              </a:cubicBezTo>
                              <a:cubicBezTo>
                                <a:pt x="5591" y="3701"/>
                                <a:pt x="5614" y="3677"/>
                                <a:pt x="5646" y="3677"/>
                              </a:cubicBezTo>
                              <a:cubicBezTo>
                                <a:pt x="5679" y="3677"/>
                                <a:pt x="5698" y="3699"/>
                                <a:pt x="5698" y="3733"/>
                              </a:cubicBezTo>
                              <a:cubicBezTo>
                                <a:pt x="5698" y="3830"/>
                                <a:pt x="5698" y="3830"/>
                                <a:pt x="5698" y="3830"/>
                              </a:cubicBezTo>
                              <a:cubicBezTo>
                                <a:pt x="5698" y="3838"/>
                                <a:pt x="5704" y="3844"/>
                                <a:pt x="5712" y="3844"/>
                              </a:cubicBezTo>
                              <a:cubicBezTo>
                                <a:pt x="5719" y="3844"/>
                                <a:pt x="5726" y="3838"/>
                                <a:pt x="5726" y="3830"/>
                              </a:cubicBezTo>
                              <a:cubicBezTo>
                                <a:pt x="5726" y="3727"/>
                                <a:pt x="5726" y="3727"/>
                                <a:pt x="5726" y="3727"/>
                              </a:cubicBezTo>
                              <a:cubicBezTo>
                                <a:pt x="5726" y="3682"/>
                                <a:pt x="5699" y="3652"/>
                                <a:pt x="5654" y="3652"/>
                              </a:cubicBezTo>
                              <a:close/>
                              <a:moveTo>
                                <a:pt x="5964" y="3668"/>
                              </a:moveTo>
                              <a:cubicBezTo>
                                <a:pt x="5964" y="3810"/>
                                <a:pt x="5964" y="3810"/>
                                <a:pt x="5964" y="3810"/>
                              </a:cubicBezTo>
                              <a:cubicBezTo>
                                <a:pt x="5964" y="3839"/>
                                <a:pt x="5955" y="3860"/>
                                <a:pt x="5940" y="3876"/>
                              </a:cubicBezTo>
                              <a:cubicBezTo>
                                <a:pt x="5923" y="3892"/>
                                <a:pt x="5898" y="3900"/>
                                <a:pt x="5869" y="3900"/>
                              </a:cubicBezTo>
                              <a:cubicBezTo>
                                <a:pt x="5840" y="3900"/>
                                <a:pt x="5814" y="3893"/>
                                <a:pt x="5791" y="3878"/>
                              </a:cubicBezTo>
                              <a:cubicBezTo>
                                <a:pt x="5787" y="3876"/>
                                <a:pt x="5784" y="3872"/>
                                <a:pt x="5784" y="3867"/>
                              </a:cubicBezTo>
                              <a:cubicBezTo>
                                <a:pt x="5784" y="3861"/>
                                <a:pt x="5790" y="3855"/>
                                <a:pt x="5796" y="3855"/>
                              </a:cubicBezTo>
                              <a:cubicBezTo>
                                <a:pt x="5803" y="3857"/>
                                <a:pt x="5803" y="3857"/>
                                <a:pt x="5803" y="3857"/>
                              </a:cubicBezTo>
                              <a:cubicBezTo>
                                <a:pt x="5822" y="3869"/>
                                <a:pt x="5844" y="3877"/>
                                <a:pt x="5869" y="3877"/>
                              </a:cubicBezTo>
                              <a:cubicBezTo>
                                <a:pt x="5910" y="3877"/>
                                <a:pt x="5936" y="3854"/>
                                <a:pt x="5936" y="3810"/>
                              </a:cubicBezTo>
                              <a:cubicBezTo>
                                <a:pt x="5936" y="3788"/>
                                <a:pt x="5936" y="3788"/>
                                <a:pt x="5936" y="3788"/>
                              </a:cubicBezTo>
                              <a:cubicBezTo>
                                <a:pt x="5920" y="3810"/>
                                <a:pt x="5897" y="3828"/>
                                <a:pt x="5863" y="3828"/>
                              </a:cubicBezTo>
                              <a:cubicBezTo>
                                <a:pt x="5818" y="3828"/>
                                <a:pt x="5776" y="3794"/>
                                <a:pt x="5776" y="3741"/>
                              </a:cubicBezTo>
                              <a:cubicBezTo>
                                <a:pt x="5776" y="3740"/>
                                <a:pt x="5776" y="3740"/>
                                <a:pt x="5776" y="3740"/>
                              </a:cubicBezTo>
                              <a:cubicBezTo>
                                <a:pt x="5776" y="3685"/>
                                <a:pt x="5819" y="3652"/>
                                <a:pt x="5863" y="3652"/>
                              </a:cubicBezTo>
                              <a:cubicBezTo>
                                <a:pt x="5898" y="3652"/>
                                <a:pt x="5921" y="3669"/>
                                <a:pt x="5936" y="3689"/>
                              </a:cubicBezTo>
                              <a:cubicBezTo>
                                <a:pt x="5936" y="3668"/>
                                <a:pt x="5936" y="3668"/>
                                <a:pt x="5936" y="3668"/>
                              </a:cubicBezTo>
                              <a:cubicBezTo>
                                <a:pt x="5936" y="3661"/>
                                <a:pt x="5942" y="3654"/>
                                <a:pt x="5950" y="3654"/>
                              </a:cubicBezTo>
                              <a:cubicBezTo>
                                <a:pt x="5957" y="3654"/>
                                <a:pt x="5964" y="3661"/>
                                <a:pt x="5964" y="3668"/>
                              </a:cubicBezTo>
                              <a:close/>
                              <a:moveTo>
                                <a:pt x="5937" y="3739"/>
                              </a:moveTo>
                              <a:cubicBezTo>
                                <a:pt x="5937" y="3701"/>
                                <a:pt x="5904" y="3676"/>
                                <a:pt x="5869" y="3676"/>
                              </a:cubicBezTo>
                              <a:cubicBezTo>
                                <a:pt x="5833" y="3676"/>
                                <a:pt x="5804" y="3701"/>
                                <a:pt x="5804" y="3739"/>
                              </a:cubicBezTo>
                              <a:cubicBezTo>
                                <a:pt x="5804" y="3740"/>
                                <a:pt x="5804" y="3740"/>
                                <a:pt x="5804" y="3740"/>
                              </a:cubicBezTo>
                              <a:cubicBezTo>
                                <a:pt x="5804" y="3777"/>
                                <a:pt x="5834" y="3803"/>
                                <a:pt x="5869" y="3803"/>
                              </a:cubicBezTo>
                              <a:cubicBezTo>
                                <a:pt x="5904" y="3803"/>
                                <a:pt x="5937" y="3778"/>
                                <a:pt x="5937" y="3740"/>
                              </a:cubicBezTo>
                              <a:lnTo>
                                <a:pt x="5937" y="3739"/>
                              </a:lnTo>
                              <a:close/>
                              <a:moveTo>
                                <a:pt x="5483" y="3583"/>
                              </a:moveTo>
                              <a:cubicBezTo>
                                <a:pt x="5474" y="3583"/>
                                <a:pt x="5466" y="3589"/>
                                <a:pt x="5466" y="3598"/>
                              </a:cubicBezTo>
                              <a:cubicBezTo>
                                <a:pt x="5466" y="3602"/>
                                <a:pt x="5466" y="3602"/>
                                <a:pt x="5466" y="3602"/>
                              </a:cubicBezTo>
                              <a:cubicBezTo>
                                <a:pt x="5466" y="3611"/>
                                <a:pt x="5474" y="3617"/>
                                <a:pt x="5483" y="3617"/>
                              </a:cubicBezTo>
                              <a:cubicBezTo>
                                <a:pt x="5492" y="3617"/>
                                <a:pt x="5499" y="3611"/>
                                <a:pt x="5499" y="3602"/>
                              </a:cubicBezTo>
                              <a:cubicBezTo>
                                <a:pt x="5499" y="3598"/>
                                <a:pt x="5499" y="3598"/>
                                <a:pt x="5499" y="3598"/>
                              </a:cubicBezTo>
                              <a:cubicBezTo>
                                <a:pt x="5499" y="3589"/>
                                <a:pt x="5492" y="3583"/>
                                <a:pt x="5483" y="3583"/>
                              </a:cubicBezTo>
                              <a:close/>
                              <a:moveTo>
                                <a:pt x="5483" y="3654"/>
                              </a:moveTo>
                              <a:cubicBezTo>
                                <a:pt x="5475" y="3654"/>
                                <a:pt x="5469" y="3661"/>
                                <a:pt x="5469" y="3668"/>
                              </a:cubicBezTo>
                              <a:cubicBezTo>
                                <a:pt x="5469" y="3830"/>
                                <a:pt x="5469" y="3830"/>
                                <a:pt x="5469" y="3830"/>
                              </a:cubicBezTo>
                              <a:cubicBezTo>
                                <a:pt x="5469" y="3838"/>
                                <a:pt x="5475" y="3844"/>
                                <a:pt x="5483" y="3844"/>
                              </a:cubicBezTo>
                              <a:cubicBezTo>
                                <a:pt x="5491" y="3844"/>
                                <a:pt x="5497" y="3838"/>
                                <a:pt x="5497" y="3830"/>
                              </a:cubicBezTo>
                              <a:cubicBezTo>
                                <a:pt x="5497" y="3668"/>
                                <a:pt x="5497" y="3668"/>
                                <a:pt x="5497" y="3668"/>
                              </a:cubicBezTo>
                              <a:cubicBezTo>
                                <a:pt x="5497" y="3660"/>
                                <a:pt x="5490" y="3654"/>
                                <a:pt x="5483" y="3654"/>
                              </a:cubicBezTo>
                              <a:close/>
                              <a:moveTo>
                                <a:pt x="4881" y="3746"/>
                              </a:moveTo>
                              <a:cubicBezTo>
                                <a:pt x="4881" y="3754"/>
                                <a:pt x="4875" y="3759"/>
                                <a:pt x="4868" y="3759"/>
                              </a:cubicBezTo>
                              <a:cubicBezTo>
                                <a:pt x="4734" y="3759"/>
                                <a:pt x="4734" y="3759"/>
                                <a:pt x="4734" y="3759"/>
                              </a:cubicBezTo>
                              <a:cubicBezTo>
                                <a:pt x="4738" y="3800"/>
                                <a:pt x="4766" y="3822"/>
                                <a:pt x="4799" y="3822"/>
                              </a:cubicBezTo>
                              <a:cubicBezTo>
                                <a:pt x="4822" y="3822"/>
                                <a:pt x="4839" y="3813"/>
                                <a:pt x="4853" y="3801"/>
                              </a:cubicBezTo>
                              <a:cubicBezTo>
                                <a:pt x="4861" y="3797"/>
                                <a:pt x="4861" y="3797"/>
                                <a:pt x="4861" y="3797"/>
                              </a:cubicBezTo>
                              <a:cubicBezTo>
                                <a:pt x="4868" y="3797"/>
                                <a:pt x="4873" y="3803"/>
                                <a:pt x="4873" y="3809"/>
                              </a:cubicBezTo>
                              <a:cubicBezTo>
                                <a:pt x="4869" y="3818"/>
                                <a:pt x="4869" y="3818"/>
                                <a:pt x="4869" y="3818"/>
                              </a:cubicBezTo>
                              <a:cubicBezTo>
                                <a:pt x="4851" y="3835"/>
                                <a:pt x="4830" y="3846"/>
                                <a:pt x="4799" y="3846"/>
                              </a:cubicBezTo>
                              <a:cubicBezTo>
                                <a:pt x="4747" y="3846"/>
                                <a:pt x="4706" y="3807"/>
                                <a:pt x="4706" y="3750"/>
                              </a:cubicBezTo>
                              <a:cubicBezTo>
                                <a:pt x="4706" y="3749"/>
                                <a:pt x="4706" y="3749"/>
                                <a:pt x="4706" y="3749"/>
                              </a:cubicBezTo>
                              <a:cubicBezTo>
                                <a:pt x="4706" y="3695"/>
                                <a:pt x="4743" y="3652"/>
                                <a:pt x="4795" y="3652"/>
                              </a:cubicBezTo>
                              <a:cubicBezTo>
                                <a:pt x="4850" y="3652"/>
                                <a:pt x="4881" y="3697"/>
                                <a:pt x="4881" y="3746"/>
                              </a:cubicBezTo>
                              <a:close/>
                              <a:moveTo>
                                <a:pt x="4854" y="3739"/>
                              </a:moveTo>
                              <a:cubicBezTo>
                                <a:pt x="4851" y="3705"/>
                                <a:pt x="4831" y="3675"/>
                                <a:pt x="4794" y="3675"/>
                              </a:cubicBezTo>
                              <a:cubicBezTo>
                                <a:pt x="4762" y="3675"/>
                                <a:pt x="4737" y="3702"/>
                                <a:pt x="4734" y="3739"/>
                              </a:cubicBezTo>
                              <a:lnTo>
                                <a:pt x="4854" y="3739"/>
                              </a:lnTo>
                              <a:close/>
                              <a:moveTo>
                                <a:pt x="4489" y="3652"/>
                              </a:moveTo>
                              <a:cubicBezTo>
                                <a:pt x="4457" y="3652"/>
                                <a:pt x="4437" y="3668"/>
                                <a:pt x="4425" y="3688"/>
                              </a:cubicBezTo>
                              <a:cubicBezTo>
                                <a:pt x="4425" y="3668"/>
                                <a:pt x="4425" y="3668"/>
                                <a:pt x="4425" y="3668"/>
                              </a:cubicBezTo>
                              <a:cubicBezTo>
                                <a:pt x="4425" y="3660"/>
                                <a:pt x="4419" y="3654"/>
                                <a:pt x="4411" y="3654"/>
                              </a:cubicBezTo>
                              <a:cubicBezTo>
                                <a:pt x="4403" y="3654"/>
                                <a:pt x="4397" y="3661"/>
                                <a:pt x="4397" y="3668"/>
                              </a:cubicBezTo>
                              <a:cubicBezTo>
                                <a:pt x="4397" y="3830"/>
                                <a:pt x="4397" y="3830"/>
                                <a:pt x="4397" y="3830"/>
                              </a:cubicBezTo>
                              <a:cubicBezTo>
                                <a:pt x="4397" y="3838"/>
                                <a:pt x="4403" y="3844"/>
                                <a:pt x="4411" y="3844"/>
                              </a:cubicBezTo>
                              <a:cubicBezTo>
                                <a:pt x="4419" y="3844"/>
                                <a:pt x="4425" y="3838"/>
                                <a:pt x="4425" y="3830"/>
                              </a:cubicBezTo>
                              <a:cubicBezTo>
                                <a:pt x="4425" y="3736"/>
                                <a:pt x="4425" y="3736"/>
                                <a:pt x="4425" y="3736"/>
                              </a:cubicBezTo>
                              <a:cubicBezTo>
                                <a:pt x="4425" y="3701"/>
                                <a:pt x="4449" y="3677"/>
                                <a:pt x="4481" y="3677"/>
                              </a:cubicBezTo>
                              <a:cubicBezTo>
                                <a:pt x="4513" y="3677"/>
                                <a:pt x="4532" y="3699"/>
                                <a:pt x="4532" y="3733"/>
                              </a:cubicBezTo>
                              <a:cubicBezTo>
                                <a:pt x="4532" y="3830"/>
                                <a:pt x="4532" y="3830"/>
                                <a:pt x="4532" y="3830"/>
                              </a:cubicBezTo>
                              <a:cubicBezTo>
                                <a:pt x="4532" y="3838"/>
                                <a:pt x="4538" y="3844"/>
                                <a:pt x="4546" y="3844"/>
                              </a:cubicBezTo>
                              <a:cubicBezTo>
                                <a:pt x="4554" y="3844"/>
                                <a:pt x="4560" y="3838"/>
                                <a:pt x="4560" y="3830"/>
                              </a:cubicBezTo>
                              <a:cubicBezTo>
                                <a:pt x="4560" y="3727"/>
                                <a:pt x="4560" y="3727"/>
                                <a:pt x="4560" y="3727"/>
                              </a:cubicBezTo>
                              <a:cubicBezTo>
                                <a:pt x="4560" y="3682"/>
                                <a:pt x="4534" y="3652"/>
                                <a:pt x="4489" y="3652"/>
                              </a:cubicBezTo>
                              <a:close/>
                              <a:moveTo>
                                <a:pt x="3233" y="3654"/>
                              </a:moveTo>
                              <a:cubicBezTo>
                                <a:pt x="3225" y="3654"/>
                                <a:pt x="3221" y="3659"/>
                                <a:pt x="3220" y="3664"/>
                              </a:cubicBezTo>
                              <a:cubicBezTo>
                                <a:pt x="3158" y="3810"/>
                                <a:pt x="3158" y="3810"/>
                                <a:pt x="3158" y="3810"/>
                              </a:cubicBezTo>
                              <a:cubicBezTo>
                                <a:pt x="3098" y="3665"/>
                                <a:pt x="3098" y="3665"/>
                                <a:pt x="3098" y="3665"/>
                              </a:cubicBezTo>
                              <a:cubicBezTo>
                                <a:pt x="3096" y="3659"/>
                                <a:pt x="3092" y="3654"/>
                                <a:pt x="3084" y="3654"/>
                              </a:cubicBezTo>
                              <a:cubicBezTo>
                                <a:pt x="3076" y="3654"/>
                                <a:pt x="3070" y="3661"/>
                                <a:pt x="3070" y="3668"/>
                              </a:cubicBezTo>
                              <a:cubicBezTo>
                                <a:pt x="3072" y="3675"/>
                                <a:pt x="3072" y="3675"/>
                                <a:pt x="3072" y="3675"/>
                              </a:cubicBezTo>
                              <a:cubicBezTo>
                                <a:pt x="3142" y="3833"/>
                                <a:pt x="3142" y="3833"/>
                                <a:pt x="3142" y="3833"/>
                              </a:cubicBezTo>
                              <a:cubicBezTo>
                                <a:pt x="3145" y="3840"/>
                                <a:pt x="3150" y="3845"/>
                                <a:pt x="3158" y="3845"/>
                              </a:cubicBezTo>
                              <a:cubicBezTo>
                                <a:pt x="3159" y="3845"/>
                                <a:pt x="3159" y="3845"/>
                                <a:pt x="3159" y="3845"/>
                              </a:cubicBezTo>
                              <a:cubicBezTo>
                                <a:pt x="3167" y="3845"/>
                                <a:pt x="3171" y="3840"/>
                                <a:pt x="3175" y="3833"/>
                              </a:cubicBezTo>
                              <a:cubicBezTo>
                                <a:pt x="3245" y="3675"/>
                                <a:pt x="3245" y="3675"/>
                                <a:pt x="3245" y="3675"/>
                              </a:cubicBezTo>
                              <a:cubicBezTo>
                                <a:pt x="3246" y="3668"/>
                                <a:pt x="3246" y="3668"/>
                                <a:pt x="3246" y="3668"/>
                              </a:cubicBezTo>
                              <a:cubicBezTo>
                                <a:pt x="3246" y="3660"/>
                                <a:pt x="3240" y="3654"/>
                                <a:pt x="3233" y="3654"/>
                              </a:cubicBezTo>
                              <a:close/>
                              <a:moveTo>
                                <a:pt x="3419" y="3674"/>
                              </a:moveTo>
                              <a:cubicBezTo>
                                <a:pt x="3432" y="3687"/>
                                <a:pt x="3438" y="3705"/>
                                <a:pt x="3438" y="3728"/>
                              </a:cubicBezTo>
                              <a:cubicBezTo>
                                <a:pt x="3438" y="3830"/>
                                <a:pt x="3438" y="3830"/>
                                <a:pt x="3438" y="3830"/>
                              </a:cubicBezTo>
                              <a:cubicBezTo>
                                <a:pt x="3438" y="3838"/>
                                <a:pt x="3432" y="3844"/>
                                <a:pt x="3425" y="3844"/>
                              </a:cubicBezTo>
                              <a:cubicBezTo>
                                <a:pt x="3417" y="3844"/>
                                <a:pt x="3412" y="3838"/>
                                <a:pt x="3412" y="3831"/>
                              </a:cubicBezTo>
                              <a:cubicBezTo>
                                <a:pt x="3412" y="3814"/>
                                <a:pt x="3412" y="3814"/>
                                <a:pt x="3412" y="3814"/>
                              </a:cubicBezTo>
                              <a:cubicBezTo>
                                <a:pt x="3399" y="3831"/>
                                <a:pt x="3377" y="3846"/>
                                <a:pt x="3344" y="3846"/>
                              </a:cubicBezTo>
                              <a:cubicBezTo>
                                <a:pt x="3310" y="3846"/>
                                <a:pt x="3275" y="3826"/>
                                <a:pt x="3275" y="3788"/>
                              </a:cubicBezTo>
                              <a:cubicBezTo>
                                <a:pt x="3275" y="3787"/>
                                <a:pt x="3275" y="3787"/>
                                <a:pt x="3275" y="3787"/>
                              </a:cubicBezTo>
                              <a:cubicBezTo>
                                <a:pt x="3275" y="3748"/>
                                <a:pt x="3307" y="3727"/>
                                <a:pt x="3354" y="3727"/>
                              </a:cubicBezTo>
                              <a:cubicBezTo>
                                <a:pt x="3378" y="3727"/>
                                <a:pt x="3395" y="3730"/>
                                <a:pt x="3412" y="3735"/>
                              </a:cubicBezTo>
                              <a:cubicBezTo>
                                <a:pt x="3412" y="3729"/>
                                <a:pt x="3412" y="3729"/>
                                <a:pt x="3412" y="3729"/>
                              </a:cubicBezTo>
                              <a:cubicBezTo>
                                <a:pt x="3412" y="3695"/>
                                <a:pt x="3391" y="3678"/>
                                <a:pt x="3356" y="3678"/>
                              </a:cubicBezTo>
                              <a:cubicBezTo>
                                <a:pt x="3337" y="3678"/>
                                <a:pt x="3322" y="3682"/>
                                <a:pt x="3308" y="3688"/>
                              </a:cubicBezTo>
                              <a:cubicBezTo>
                                <a:pt x="3303" y="3689"/>
                                <a:pt x="3303" y="3689"/>
                                <a:pt x="3303" y="3689"/>
                              </a:cubicBezTo>
                              <a:cubicBezTo>
                                <a:pt x="3296" y="3689"/>
                                <a:pt x="3291" y="3684"/>
                                <a:pt x="3291" y="3678"/>
                              </a:cubicBezTo>
                              <a:cubicBezTo>
                                <a:pt x="3291" y="3672"/>
                                <a:pt x="3294" y="3667"/>
                                <a:pt x="3298" y="3666"/>
                              </a:cubicBezTo>
                              <a:cubicBezTo>
                                <a:pt x="3316" y="3658"/>
                                <a:pt x="3335" y="3653"/>
                                <a:pt x="3359" y="3653"/>
                              </a:cubicBezTo>
                              <a:cubicBezTo>
                                <a:pt x="3385" y="3653"/>
                                <a:pt x="3405" y="3660"/>
                                <a:pt x="3419" y="3674"/>
                              </a:cubicBezTo>
                              <a:close/>
                              <a:moveTo>
                                <a:pt x="3412" y="3756"/>
                              </a:moveTo>
                              <a:cubicBezTo>
                                <a:pt x="3398" y="3752"/>
                                <a:pt x="3380" y="3748"/>
                                <a:pt x="3357" y="3748"/>
                              </a:cubicBezTo>
                              <a:cubicBezTo>
                                <a:pt x="3322" y="3748"/>
                                <a:pt x="3303" y="3763"/>
                                <a:pt x="3303" y="3786"/>
                              </a:cubicBezTo>
                              <a:cubicBezTo>
                                <a:pt x="3303" y="3787"/>
                                <a:pt x="3303" y="3787"/>
                                <a:pt x="3303" y="3787"/>
                              </a:cubicBezTo>
                              <a:cubicBezTo>
                                <a:pt x="3303" y="3810"/>
                                <a:pt x="3324" y="3824"/>
                                <a:pt x="3350" y="3824"/>
                              </a:cubicBezTo>
                              <a:cubicBezTo>
                                <a:pt x="3384" y="3824"/>
                                <a:pt x="3412" y="3803"/>
                                <a:pt x="3412" y="3774"/>
                              </a:cubicBezTo>
                              <a:lnTo>
                                <a:pt x="3412" y="3756"/>
                              </a:lnTo>
                              <a:close/>
                              <a:moveTo>
                                <a:pt x="2842" y="3652"/>
                              </a:moveTo>
                              <a:cubicBezTo>
                                <a:pt x="2810" y="3652"/>
                                <a:pt x="2791" y="3668"/>
                                <a:pt x="2779" y="3688"/>
                              </a:cubicBezTo>
                              <a:cubicBezTo>
                                <a:pt x="2779" y="3668"/>
                                <a:pt x="2779" y="3668"/>
                                <a:pt x="2779" y="3668"/>
                              </a:cubicBezTo>
                              <a:cubicBezTo>
                                <a:pt x="2779" y="3660"/>
                                <a:pt x="2773" y="3654"/>
                                <a:pt x="2765" y="3654"/>
                              </a:cubicBezTo>
                              <a:cubicBezTo>
                                <a:pt x="2757" y="3654"/>
                                <a:pt x="2751" y="3661"/>
                                <a:pt x="2751" y="3668"/>
                              </a:cubicBezTo>
                              <a:cubicBezTo>
                                <a:pt x="2751" y="3830"/>
                                <a:pt x="2751" y="3830"/>
                                <a:pt x="2751" y="3830"/>
                              </a:cubicBezTo>
                              <a:cubicBezTo>
                                <a:pt x="2751" y="3838"/>
                                <a:pt x="2757" y="3844"/>
                                <a:pt x="2765" y="3844"/>
                              </a:cubicBezTo>
                              <a:cubicBezTo>
                                <a:pt x="2773" y="3844"/>
                                <a:pt x="2779" y="3838"/>
                                <a:pt x="2779" y="3830"/>
                              </a:cubicBezTo>
                              <a:cubicBezTo>
                                <a:pt x="2779" y="3736"/>
                                <a:pt x="2779" y="3736"/>
                                <a:pt x="2779" y="3736"/>
                              </a:cubicBezTo>
                              <a:cubicBezTo>
                                <a:pt x="2779" y="3701"/>
                                <a:pt x="2802" y="3677"/>
                                <a:pt x="2834" y="3677"/>
                              </a:cubicBezTo>
                              <a:cubicBezTo>
                                <a:pt x="2867" y="3677"/>
                                <a:pt x="2886" y="3699"/>
                                <a:pt x="2886" y="3733"/>
                              </a:cubicBezTo>
                              <a:cubicBezTo>
                                <a:pt x="2886" y="3830"/>
                                <a:pt x="2886" y="3830"/>
                                <a:pt x="2886" y="3830"/>
                              </a:cubicBezTo>
                              <a:cubicBezTo>
                                <a:pt x="2886" y="3838"/>
                                <a:pt x="2892" y="3844"/>
                                <a:pt x="2900" y="3844"/>
                              </a:cubicBezTo>
                              <a:cubicBezTo>
                                <a:pt x="2908" y="3844"/>
                                <a:pt x="2914" y="3838"/>
                                <a:pt x="2914" y="3830"/>
                              </a:cubicBezTo>
                              <a:cubicBezTo>
                                <a:pt x="2914" y="3727"/>
                                <a:pt x="2914" y="3727"/>
                                <a:pt x="2914" y="3727"/>
                              </a:cubicBezTo>
                              <a:cubicBezTo>
                                <a:pt x="2914" y="3682"/>
                                <a:pt x="2887" y="3652"/>
                                <a:pt x="2842" y="3652"/>
                              </a:cubicBezTo>
                              <a:close/>
                              <a:moveTo>
                                <a:pt x="3590" y="3652"/>
                              </a:moveTo>
                              <a:cubicBezTo>
                                <a:pt x="3558" y="3652"/>
                                <a:pt x="3539" y="3668"/>
                                <a:pt x="3527" y="3688"/>
                              </a:cubicBezTo>
                              <a:cubicBezTo>
                                <a:pt x="3527" y="3668"/>
                                <a:pt x="3527" y="3668"/>
                                <a:pt x="3527" y="3668"/>
                              </a:cubicBezTo>
                              <a:cubicBezTo>
                                <a:pt x="3527" y="3660"/>
                                <a:pt x="3521" y="3654"/>
                                <a:pt x="3513" y="3654"/>
                              </a:cubicBezTo>
                              <a:cubicBezTo>
                                <a:pt x="3505" y="3654"/>
                                <a:pt x="3499" y="3661"/>
                                <a:pt x="3499" y="3668"/>
                              </a:cubicBezTo>
                              <a:cubicBezTo>
                                <a:pt x="3499" y="3830"/>
                                <a:pt x="3499" y="3830"/>
                                <a:pt x="3499" y="3830"/>
                              </a:cubicBezTo>
                              <a:cubicBezTo>
                                <a:pt x="3499" y="3838"/>
                                <a:pt x="3505" y="3844"/>
                                <a:pt x="3513" y="3844"/>
                              </a:cubicBezTo>
                              <a:cubicBezTo>
                                <a:pt x="3521" y="3844"/>
                                <a:pt x="3527" y="3838"/>
                                <a:pt x="3527" y="3830"/>
                              </a:cubicBezTo>
                              <a:cubicBezTo>
                                <a:pt x="3527" y="3736"/>
                                <a:pt x="3527" y="3736"/>
                                <a:pt x="3527" y="3736"/>
                              </a:cubicBezTo>
                              <a:cubicBezTo>
                                <a:pt x="3527" y="3701"/>
                                <a:pt x="3550" y="3677"/>
                                <a:pt x="3583" y="3677"/>
                              </a:cubicBezTo>
                              <a:cubicBezTo>
                                <a:pt x="3615" y="3677"/>
                                <a:pt x="3634" y="3699"/>
                                <a:pt x="3634" y="3733"/>
                              </a:cubicBezTo>
                              <a:cubicBezTo>
                                <a:pt x="3634" y="3830"/>
                                <a:pt x="3634" y="3830"/>
                                <a:pt x="3634" y="3830"/>
                              </a:cubicBezTo>
                              <a:cubicBezTo>
                                <a:pt x="3634" y="3838"/>
                                <a:pt x="3640" y="3844"/>
                                <a:pt x="3648" y="3844"/>
                              </a:cubicBezTo>
                              <a:cubicBezTo>
                                <a:pt x="3656" y="3844"/>
                                <a:pt x="3662" y="3838"/>
                                <a:pt x="3662" y="3830"/>
                              </a:cubicBezTo>
                              <a:cubicBezTo>
                                <a:pt x="3662" y="3727"/>
                                <a:pt x="3662" y="3727"/>
                                <a:pt x="3662" y="3727"/>
                              </a:cubicBezTo>
                              <a:cubicBezTo>
                                <a:pt x="3662" y="3682"/>
                                <a:pt x="3635" y="3652"/>
                                <a:pt x="3590" y="3652"/>
                              </a:cubicBezTo>
                              <a:close/>
                              <a:moveTo>
                                <a:pt x="4341" y="3653"/>
                              </a:moveTo>
                              <a:cubicBezTo>
                                <a:pt x="4318" y="3653"/>
                                <a:pt x="4291" y="3672"/>
                                <a:pt x="4277" y="3703"/>
                              </a:cubicBezTo>
                              <a:cubicBezTo>
                                <a:pt x="4277" y="3668"/>
                                <a:pt x="4277" y="3668"/>
                                <a:pt x="4277" y="3668"/>
                              </a:cubicBezTo>
                              <a:cubicBezTo>
                                <a:pt x="4277" y="3660"/>
                                <a:pt x="4271" y="3654"/>
                                <a:pt x="4263" y="3654"/>
                              </a:cubicBezTo>
                              <a:cubicBezTo>
                                <a:pt x="4256" y="3654"/>
                                <a:pt x="4250" y="3661"/>
                                <a:pt x="4250" y="3668"/>
                              </a:cubicBezTo>
                              <a:cubicBezTo>
                                <a:pt x="4250" y="3830"/>
                                <a:pt x="4250" y="3830"/>
                                <a:pt x="4250" y="3830"/>
                              </a:cubicBezTo>
                              <a:cubicBezTo>
                                <a:pt x="4250" y="3838"/>
                                <a:pt x="4256" y="3844"/>
                                <a:pt x="4264" y="3844"/>
                              </a:cubicBezTo>
                              <a:cubicBezTo>
                                <a:pt x="4272" y="3844"/>
                                <a:pt x="4277" y="3837"/>
                                <a:pt x="4277" y="3830"/>
                              </a:cubicBezTo>
                              <a:cubicBezTo>
                                <a:pt x="4277" y="3766"/>
                                <a:pt x="4277" y="3766"/>
                                <a:pt x="4277" y="3766"/>
                              </a:cubicBezTo>
                              <a:cubicBezTo>
                                <a:pt x="4277" y="3713"/>
                                <a:pt x="4307" y="3686"/>
                                <a:pt x="4343" y="3682"/>
                              </a:cubicBezTo>
                              <a:cubicBezTo>
                                <a:pt x="4350" y="3680"/>
                                <a:pt x="4355" y="3675"/>
                                <a:pt x="4355" y="3667"/>
                              </a:cubicBezTo>
                              <a:cubicBezTo>
                                <a:pt x="4355" y="3660"/>
                                <a:pt x="4350" y="3653"/>
                                <a:pt x="4341" y="3653"/>
                              </a:cubicBezTo>
                              <a:close/>
                              <a:moveTo>
                                <a:pt x="4199" y="3746"/>
                              </a:moveTo>
                              <a:cubicBezTo>
                                <a:pt x="4199" y="3754"/>
                                <a:pt x="4193" y="3759"/>
                                <a:pt x="4186" y="3759"/>
                              </a:cubicBezTo>
                              <a:cubicBezTo>
                                <a:pt x="4051" y="3759"/>
                                <a:pt x="4051" y="3759"/>
                                <a:pt x="4051" y="3759"/>
                              </a:cubicBezTo>
                              <a:cubicBezTo>
                                <a:pt x="4055" y="3800"/>
                                <a:pt x="4084" y="3822"/>
                                <a:pt x="4117" y="3822"/>
                              </a:cubicBezTo>
                              <a:cubicBezTo>
                                <a:pt x="4140" y="3822"/>
                                <a:pt x="4157" y="3813"/>
                                <a:pt x="4170" y="3801"/>
                              </a:cubicBezTo>
                              <a:cubicBezTo>
                                <a:pt x="4178" y="3797"/>
                                <a:pt x="4178" y="3797"/>
                                <a:pt x="4178" y="3797"/>
                              </a:cubicBezTo>
                              <a:cubicBezTo>
                                <a:pt x="4185" y="3797"/>
                                <a:pt x="4191" y="3803"/>
                                <a:pt x="4191" y="3809"/>
                              </a:cubicBezTo>
                              <a:cubicBezTo>
                                <a:pt x="4186" y="3818"/>
                                <a:pt x="4186" y="3818"/>
                                <a:pt x="4186" y="3818"/>
                              </a:cubicBezTo>
                              <a:cubicBezTo>
                                <a:pt x="4169" y="3835"/>
                                <a:pt x="4148" y="3846"/>
                                <a:pt x="4116" y="3846"/>
                              </a:cubicBezTo>
                              <a:cubicBezTo>
                                <a:pt x="4065" y="3846"/>
                                <a:pt x="4023" y="3807"/>
                                <a:pt x="4023" y="3750"/>
                              </a:cubicBezTo>
                              <a:cubicBezTo>
                                <a:pt x="4023" y="3749"/>
                                <a:pt x="4023" y="3749"/>
                                <a:pt x="4023" y="3749"/>
                              </a:cubicBezTo>
                              <a:cubicBezTo>
                                <a:pt x="4023" y="3695"/>
                                <a:pt x="4061" y="3652"/>
                                <a:pt x="4112" y="3652"/>
                              </a:cubicBezTo>
                              <a:cubicBezTo>
                                <a:pt x="4168" y="3652"/>
                                <a:pt x="4199" y="3697"/>
                                <a:pt x="4199" y="3746"/>
                              </a:cubicBezTo>
                              <a:close/>
                              <a:moveTo>
                                <a:pt x="4171" y="3739"/>
                              </a:moveTo>
                              <a:cubicBezTo>
                                <a:pt x="4168" y="3705"/>
                                <a:pt x="4149" y="3675"/>
                                <a:pt x="4112" y="3675"/>
                              </a:cubicBezTo>
                              <a:cubicBezTo>
                                <a:pt x="4079" y="3675"/>
                                <a:pt x="4055" y="3702"/>
                                <a:pt x="4051" y="3739"/>
                              </a:cubicBezTo>
                              <a:lnTo>
                                <a:pt x="4171" y="3739"/>
                              </a:lnTo>
                              <a:close/>
                              <a:moveTo>
                                <a:pt x="3981" y="3654"/>
                              </a:moveTo>
                              <a:cubicBezTo>
                                <a:pt x="3973" y="3654"/>
                                <a:pt x="3970" y="3659"/>
                                <a:pt x="3968" y="3664"/>
                              </a:cubicBezTo>
                              <a:cubicBezTo>
                                <a:pt x="3907" y="3810"/>
                                <a:pt x="3907" y="3810"/>
                                <a:pt x="3907" y="3810"/>
                              </a:cubicBezTo>
                              <a:cubicBezTo>
                                <a:pt x="3846" y="3665"/>
                                <a:pt x="3846" y="3665"/>
                                <a:pt x="3846" y="3665"/>
                              </a:cubicBezTo>
                              <a:cubicBezTo>
                                <a:pt x="3844" y="3659"/>
                                <a:pt x="3840" y="3654"/>
                                <a:pt x="3832" y="3654"/>
                              </a:cubicBezTo>
                              <a:cubicBezTo>
                                <a:pt x="3824" y="3654"/>
                                <a:pt x="3818" y="3661"/>
                                <a:pt x="3818" y="3668"/>
                              </a:cubicBezTo>
                              <a:cubicBezTo>
                                <a:pt x="3820" y="3675"/>
                                <a:pt x="3820" y="3675"/>
                                <a:pt x="3820" y="3675"/>
                              </a:cubicBezTo>
                              <a:cubicBezTo>
                                <a:pt x="3890" y="3833"/>
                                <a:pt x="3890" y="3833"/>
                                <a:pt x="3890" y="3833"/>
                              </a:cubicBezTo>
                              <a:cubicBezTo>
                                <a:pt x="3893" y="3840"/>
                                <a:pt x="3898" y="3845"/>
                                <a:pt x="3906" y="3845"/>
                              </a:cubicBezTo>
                              <a:cubicBezTo>
                                <a:pt x="3907" y="3845"/>
                                <a:pt x="3907" y="3845"/>
                                <a:pt x="3907" y="3845"/>
                              </a:cubicBezTo>
                              <a:cubicBezTo>
                                <a:pt x="3915" y="3845"/>
                                <a:pt x="3919" y="3840"/>
                                <a:pt x="3923" y="3833"/>
                              </a:cubicBezTo>
                              <a:cubicBezTo>
                                <a:pt x="3993" y="3675"/>
                                <a:pt x="3993" y="3675"/>
                                <a:pt x="3993" y="3675"/>
                              </a:cubicBezTo>
                              <a:cubicBezTo>
                                <a:pt x="3994" y="3668"/>
                                <a:pt x="3994" y="3668"/>
                                <a:pt x="3994" y="3668"/>
                              </a:cubicBezTo>
                              <a:cubicBezTo>
                                <a:pt x="3994" y="3660"/>
                                <a:pt x="3988" y="3654"/>
                                <a:pt x="3981" y="3654"/>
                              </a:cubicBezTo>
                              <a:close/>
                              <a:moveTo>
                                <a:pt x="16067" y="0"/>
                              </a:moveTo>
                              <a:cubicBezTo>
                                <a:pt x="15160" y="0"/>
                                <a:pt x="14425" y="735"/>
                                <a:pt x="14425" y="1642"/>
                              </a:cubicBezTo>
                              <a:cubicBezTo>
                                <a:pt x="14425" y="2104"/>
                                <a:pt x="14425" y="2104"/>
                                <a:pt x="14425" y="2104"/>
                              </a:cubicBezTo>
                              <a:cubicBezTo>
                                <a:pt x="14425" y="2552"/>
                                <a:pt x="14244" y="2957"/>
                                <a:pt x="13950" y="3251"/>
                              </a:cubicBezTo>
                              <a:cubicBezTo>
                                <a:pt x="13657" y="3544"/>
                                <a:pt x="13251" y="3726"/>
                                <a:pt x="12803" y="3726"/>
                              </a:cubicBezTo>
                              <a:cubicBezTo>
                                <a:pt x="6271" y="3726"/>
                                <a:pt x="6271" y="3726"/>
                                <a:pt x="6271" y="3726"/>
                              </a:cubicBezTo>
                              <a:cubicBezTo>
                                <a:pt x="6266" y="3726"/>
                                <a:pt x="6261" y="3730"/>
                                <a:pt x="6261" y="3736"/>
                              </a:cubicBezTo>
                              <a:cubicBezTo>
                                <a:pt x="6261" y="3741"/>
                                <a:pt x="6266" y="3746"/>
                                <a:pt x="6271" y="3746"/>
                              </a:cubicBezTo>
                              <a:cubicBezTo>
                                <a:pt x="12803" y="3746"/>
                                <a:pt x="12803" y="3746"/>
                                <a:pt x="12803" y="3746"/>
                              </a:cubicBezTo>
                              <a:cubicBezTo>
                                <a:pt x="13710" y="3746"/>
                                <a:pt x="14445" y="3011"/>
                                <a:pt x="14445" y="2104"/>
                              </a:cubicBezTo>
                              <a:cubicBezTo>
                                <a:pt x="14445" y="1642"/>
                                <a:pt x="14445" y="1642"/>
                                <a:pt x="14445" y="1642"/>
                              </a:cubicBezTo>
                              <a:cubicBezTo>
                                <a:pt x="14445" y="1194"/>
                                <a:pt x="14627" y="789"/>
                                <a:pt x="14920" y="495"/>
                              </a:cubicBezTo>
                              <a:cubicBezTo>
                                <a:pt x="15214" y="202"/>
                                <a:pt x="15619" y="20"/>
                                <a:pt x="16067" y="20"/>
                              </a:cubicBezTo>
                              <a:cubicBezTo>
                                <a:pt x="20558" y="20"/>
                                <a:pt x="20558" y="20"/>
                                <a:pt x="20558" y="20"/>
                              </a:cubicBezTo>
                              <a:cubicBezTo>
                                <a:pt x="20558" y="0"/>
                                <a:pt x="20558" y="0"/>
                                <a:pt x="20558" y="0"/>
                              </a:cubicBezTo>
                              <a:lnTo>
                                <a:pt x="16067" y="0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EA7600"/>
                        </a:solidFill>
                        <a:ln>
                          <a:noFill/>
                        </a:ln>
                        <a:extLs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round/>
                              <a:headEnd/>
                              <a:tailEnd/>
                            </a14:hiddenLine>
                          </a:ext>
                        </a:extLst>
                      </wps:spPr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  <wps:wsp>
                      <wps:cNvPr id="23" name="Freeform 5"/>
                      <wps:cNvSpPr>
                        <a:spLocks/>
                      </wps:cNvSpPr>
                      <wps:spPr bwMode="auto">
                        <a:xfrm>
                          <a:off x="252730" y="252095"/>
                          <a:ext cx="1448435" cy="737235"/>
                        </a:xfrm>
                        <a:custGeom>
                          <a:avLst/>
                          <a:gdLst>
                            <a:gd name="T0" fmla="*/ 4214 w 4562"/>
                            <a:gd name="T1" fmla="*/ 1405 h 2325"/>
                            <a:gd name="T2" fmla="*/ 4562 w 4562"/>
                            <a:gd name="T3" fmla="*/ 1753 h 2325"/>
                            <a:gd name="T4" fmla="*/ 4562 w 4562"/>
                            <a:gd name="T5" fmla="*/ 1976 h 2325"/>
                            <a:gd name="T6" fmla="*/ 4214 w 4562"/>
                            <a:gd name="T7" fmla="*/ 2325 h 2325"/>
                            <a:gd name="T8" fmla="*/ 3693 w 4562"/>
                            <a:gd name="T9" fmla="*/ 2325 h 2325"/>
                            <a:gd name="T10" fmla="*/ 3344 w 4562"/>
                            <a:gd name="T11" fmla="*/ 1976 h 2325"/>
                            <a:gd name="T12" fmla="*/ 3344 w 4562"/>
                            <a:gd name="T13" fmla="*/ 1839 h 2325"/>
                            <a:gd name="T14" fmla="*/ 2910 w 4562"/>
                            <a:gd name="T15" fmla="*/ 1405 h 2325"/>
                            <a:gd name="T16" fmla="*/ 434 w 4562"/>
                            <a:gd name="T17" fmla="*/ 1405 h 2325"/>
                            <a:gd name="T18" fmla="*/ 0 w 4562"/>
                            <a:gd name="T19" fmla="*/ 970 h 2325"/>
                            <a:gd name="T20" fmla="*/ 0 w 4562"/>
                            <a:gd name="T21" fmla="*/ 434 h 2325"/>
                            <a:gd name="T22" fmla="*/ 434 w 4562"/>
                            <a:gd name="T23" fmla="*/ 0 h 2325"/>
                            <a:gd name="T24" fmla="*/ 2910 w 4562"/>
                            <a:gd name="T25" fmla="*/ 0 h 2325"/>
                            <a:gd name="T26" fmla="*/ 3344 w 4562"/>
                            <a:gd name="T27" fmla="*/ 434 h 2325"/>
                            <a:gd name="T28" fmla="*/ 3344 w 4562"/>
                            <a:gd name="T29" fmla="*/ 970 h 2325"/>
                            <a:gd name="T30" fmla="*/ 3778 w 4562"/>
                            <a:gd name="T31" fmla="*/ 1405 h 2325"/>
                            <a:gd name="T32" fmla="*/ 4214 w 4562"/>
                            <a:gd name="T33" fmla="*/ 1405 h 2325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  <a:cxn ang="0">
                              <a:pos x="T8" y="T9"/>
                            </a:cxn>
                            <a:cxn ang="0">
                              <a:pos x="T10" y="T11"/>
                            </a:cxn>
                            <a:cxn ang="0">
                              <a:pos x="T12" y="T13"/>
                            </a:cxn>
                            <a:cxn ang="0">
                              <a:pos x="T14" y="T15"/>
                            </a:cxn>
                            <a:cxn ang="0">
                              <a:pos x="T16" y="T17"/>
                            </a:cxn>
                            <a:cxn ang="0">
                              <a:pos x="T18" y="T19"/>
                            </a:cxn>
                            <a:cxn ang="0">
                              <a:pos x="T20" y="T21"/>
                            </a:cxn>
                            <a:cxn ang="0">
                              <a:pos x="T22" y="T23"/>
                            </a:cxn>
                            <a:cxn ang="0">
                              <a:pos x="T24" y="T25"/>
                            </a:cxn>
                            <a:cxn ang="0">
                              <a:pos x="T26" y="T27"/>
                            </a:cxn>
                            <a:cxn ang="0">
                              <a:pos x="T28" y="T29"/>
                            </a:cxn>
                            <a:cxn ang="0">
                              <a:pos x="T30" y="T31"/>
                            </a:cxn>
                            <a:cxn ang="0">
                              <a:pos x="T32" y="T33"/>
                            </a:cxn>
                          </a:cxnLst>
                          <a:rect l="0" t="0" r="r" b="b"/>
                          <a:pathLst>
                            <a:path w="4562" h="2325">
                              <a:moveTo>
                                <a:pt x="4214" y="1405"/>
                              </a:moveTo>
                              <a:cubicBezTo>
                                <a:pt x="4406" y="1405"/>
                                <a:pt x="4562" y="1561"/>
                                <a:pt x="4562" y="1753"/>
                              </a:cubicBezTo>
                              <a:cubicBezTo>
                                <a:pt x="4562" y="1976"/>
                                <a:pt x="4562" y="1976"/>
                                <a:pt x="4562" y="1976"/>
                              </a:cubicBezTo>
                              <a:cubicBezTo>
                                <a:pt x="4562" y="2169"/>
                                <a:pt x="4406" y="2325"/>
                                <a:pt x="4214" y="2325"/>
                              </a:cubicBezTo>
                              <a:cubicBezTo>
                                <a:pt x="3693" y="2325"/>
                                <a:pt x="3693" y="2325"/>
                                <a:pt x="3693" y="2325"/>
                              </a:cubicBezTo>
                              <a:cubicBezTo>
                                <a:pt x="3500" y="2325"/>
                                <a:pt x="3344" y="2169"/>
                                <a:pt x="3344" y="1976"/>
                              </a:cubicBezTo>
                              <a:cubicBezTo>
                                <a:pt x="3344" y="1839"/>
                                <a:pt x="3344" y="1839"/>
                                <a:pt x="3344" y="1839"/>
                              </a:cubicBezTo>
                              <a:cubicBezTo>
                                <a:pt x="3344" y="1599"/>
                                <a:pt x="3150" y="1405"/>
                                <a:pt x="2910" y="1405"/>
                              </a:cubicBezTo>
                              <a:cubicBezTo>
                                <a:pt x="434" y="1405"/>
                                <a:pt x="434" y="1405"/>
                                <a:pt x="434" y="1405"/>
                              </a:cubicBezTo>
                              <a:cubicBezTo>
                                <a:pt x="194" y="1405"/>
                                <a:pt x="0" y="1210"/>
                                <a:pt x="0" y="970"/>
                              </a:cubicBezTo>
                              <a:cubicBezTo>
                                <a:pt x="0" y="434"/>
                                <a:pt x="0" y="434"/>
                                <a:pt x="0" y="434"/>
                              </a:cubicBezTo>
                              <a:cubicBezTo>
                                <a:pt x="0" y="194"/>
                                <a:pt x="194" y="0"/>
                                <a:pt x="434" y="0"/>
                              </a:cubicBezTo>
                              <a:cubicBezTo>
                                <a:pt x="2910" y="0"/>
                                <a:pt x="2910" y="0"/>
                                <a:pt x="2910" y="0"/>
                              </a:cubicBezTo>
                              <a:cubicBezTo>
                                <a:pt x="3150" y="0"/>
                                <a:pt x="3344" y="194"/>
                                <a:pt x="3344" y="434"/>
                              </a:cubicBezTo>
                              <a:cubicBezTo>
                                <a:pt x="3344" y="970"/>
                                <a:pt x="3344" y="970"/>
                                <a:pt x="3344" y="970"/>
                              </a:cubicBezTo>
                              <a:cubicBezTo>
                                <a:pt x="3344" y="1210"/>
                                <a:pt x="3539" y="1405"/>
                                <a:pt x="3778" y="1405"/>
                              </a:cubicBezTo>
                              <a:lnTo>
                                <a:pt x="4214" y="1405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29211A"/>
                        </a:solidFill>
                        <a:ln>
                          <a:noFill/>
                        </a:ln>
                        <a:extLs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round/>
                              <a:headEnd/>
                              <a:tailEnd/>
                            </a14:hiddenLine>
                          </a:ext>
                        </a:extLst>
                      </wps:spPr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  <wps:wsp>
                      <wps:cNvPr id="24" name="Freeform 6"/>
                      <wps:cNvSpPr>
                        <a:spLocks noEditPoints="1"/>
                      </wps:cNvSpPr>
                      <wps:spPr bwMode="auto">
                        <a:xfrm>
                          <a:off x="376555" y="372110"/>
                          <a:ext cx="807720" cy="205740"/>
                        </a:xfrm>
                        <a:custGeom>
                          <a:avLst/>
                          <a:gdLst>
                            <a:gd name="T0" fmla="*/ 256 w 2544"/>
                            <a:gd name="T1" fmla="*/ 649 h 649"/>
                            <a:gd name="T2" fmla="*/ 66 w 2544"/>
                            <a:gd name="T3" fmla="*/ 477 h 649"/>
                            <a:gd name="T4" fmla="*/ 256 w 2544"/>
                            <a:gd name="T5" fmla="*/ 514 h 649"/>
                            <a:gd name="T6" fmla="*/ 264 w 2544"/>
                            <a:gd name="T7" fmla="*/ 391 h 649"/>
                            <a:gd name="T8" fmla="*/ 16 w 2544"/>
                            <a:gd name="T9" fmla="*/ 190 h 649"/>
                            <a:gd name="T10" fmla="*/ 485 w 2544"/>
                            <a:gd name="T11" fmla="*/ 105 h 649"/>
                            <a:gd name="T12" fmla="*/ 368 w 2544"/>
                            <a:gd name="T13" fmla="*/ 159 h 649"/>
                            <a:gd name="T14" fmla="*/ 164 w 2544"/>
                            <a:gd name="T15" fmla="*/ 183 h 649"/>
                            <a:gd name="T16" fmla="*/ 353 w 2544"/>
                            <a:gd name="T17" fmla="*/ 276 h 649"/>
                            <a:gd name="T18" fmla="*/ 1145 w 2544"/>
                            <a:gd name="T19" fmla="*/ 3 h 649"/>
                            <a:gd name="T20" fmla="*/ 1073 w 2544"/>
                            <a:gd name="T21" fmla="*/ 351 h 649"/>
                            <a:gd name="T22" fmla="*/ 790 w 2544"/>
                            <a:gd name="T23" fmla="*/ 351 h 649"/>
                            <a:gd name="T24" fmla="*/ 717 w 2544"/>
                            <a:gd name="T25" fmla="*/ 3 h 649"/>
                            <a:gd name="T26" fmla="*/ 646 w 2544"/>
                            <a:gd name="T27" fmla="*/ 351 h 649"/>
                            <a:gd name="T28" fmla="*/ 1218 w 2544"/>
                            <a:gd name="T29" fmla="*/ 351 h 649"/>
                            <a:gd name="T30" fmla="*/ 1145 w 2544"/>
                            <a:gd name="T31" fmla="*/ 3 h 649"/>
                            <a:gd name="T32" fmla="*/ 1869 w 2544"/>
                            <a:gd name="T33" fmla="*/ 539 h 649"/>
                            <a:gd name="T34" fmla="*/ 1795 w 2544"/>
                            <a:gd name="T35" fmla="*/ 646 h 649"/>
                            <a:gd name="T36" fmla="*/ 1664 w 2544"/>
                            <a:gd name="T37" fmla="*/ 446 h 649"/>
                            <a:gd name="T38" fmla="*/ 1532 w 2544"/>
                            <a:gd name="T39" fmla="*/ 574 h 649"/>
                            <a:gd name="T40" fmla="*/ 1387 w 2544"/>
                            <a:gd name="T41" fmla="*/ 574 h 649"/>
                            <a:gd name="T42" fmla="*/ 1459 w 2544"/>
                            <a:gd name="T43" fmla="*/ 9 h 649"/>
                            <a:gd name="T44" fmla="*/ 1901 w 2544"/>
                            <a:gd name="T45" fmla="*/ 231 h 649"/>
                            <a:gd name="T46" fmla="*/ 1752 w 2544"/>
                            <a:gd name="T47" fmla="*/ 231 h 649"/>
                            <a:gd name="T48" fmla="*/ 1532 w 2544"/>
                            <a:gd name="T49" fmla="*/ 147 h 649"/>
                            <a:gd name="T50" fmla="*/ 1654 w 2544"/>
                            <a:gd name="T51" fmla="*/ 315 h 649"/>
                            <a:gd name="T52" fmla="*/ 2476 w 2544"/>
                            <a:gd name="T53" fmla="*/ 9 h 649"/>
                            <a:gd name="T54" fmla="*/ 2058 w 2544"/>
                            <a:gd name="T55" fmla="*/ 81 h 649"/>
                            <a:gd name="T56" fmla="*/ 2130 w 2544"/>
                            <a:gd name="T57" fmla="*/ 646 h 649"/>
                            <a:gd name="T58" fmla="*/ 2202 w 2544"/>
                            <a:gd name="T59" fmla="*/ 419 h 649"/>
                            <a:gd name="T60" fmla="*/ 2441 w 2544"/>
                            <a:gd name="T61" fmla="*/ 350 h 649"/>
                            <a:gd name="T62" fmla="*/ 2202 w 2544"/>
                            <a:gd name="T63" fmla="*/ 281 h 649"/>
                            <a:gd name="T64" fmla="*/ 2476 w 2544"/>
                            <a:gd name="T65" fmla="*/ 147 h 649"/>
                            <a:gd name="T66" fmla="*/ 2476 w 2544"/>
                            <a:gd name="T67" fmla="*/ 9 h 649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  <a:cxn ang="0">
                              <a:pos x="T8" y="T9"/>
                            </a:cxn>
                            <a:cxn ang="0">
                              <a:pos x="T10" y="T11"/>
                            </a:cxn>
                            <a:cxn ang="0">
                              <a:pos x="T12" y="T13"/>
                            </a:cxn>
                            <a:cxn ang="0">
                              <a:pos x="T14" y="T15"/>
                            </a:cxn>
                            <a:cxn ang="0">
                              <a:pos x="T16" y="T17"/>
                            </a:cxn>
                            <a:cxn ang="0">
                              <a:pos x="T18" y="T19"/>
                            </a:cxn>
                            <a:cxn ang="0">
                              <a:pos x="T20" y="T21"/>
                            </a:cxn>
                            <a:cxn ang="0">
                              <a:pos x="T22" y="T23"/>
                            </a:cxn>
                            <a:cxn ang="0">
                              <a:pos x="T24" y="T25"/>
                            </a:cxn>
                            <a:cxn ang="0">
                              <a:pos x="T26" y="T27"/>
                            </a:cxn>
                            <a:cxn ang="0">
                              <a:pos x="T28" y="T29"/>
                            </a:cxn>
                            <a:cxn ang="0">
                              <a:pos x="T30" y="T31"/>
                            </a:cxn>
                            <a:cxn ang="0">
                              <a:pos x="T32" y="T33"/>
                            </a:cxn>
                            <a:cxn ang="0">
                              <a:pos x="T34" y="T35"/>
                            </a:cxn>
                            <a:cxn ang="0">
                              <a:pos x="T36" y="T37"/>
                            </a:cxn>
                            <a:cxn ang="0">
                              <a:pos x="T38" y="T39"/>
                            </a:cxn>
                            <a:cxn ang="0">
                              <a:pos x="T40" y="T41"/>
                            </a:cxn>
                            <a:cxn ang="0">
                              <a:pos x="T42" y="T43"/>
                            </a:cxn>
                            <a:cxn ang="0">
                              <a:pos x="T44" y="T45"/>
                            </a:cxn>
                            <a:cxn ang="0">
                              <a:pos x="T46" y="T47"/>
                            </a:cxn>
                            <a:cxn ang="0">
                              <a:pos x="T48" y="T49"/>
                            </a:cxn>
                            <a:cxn ang="0">
                              <a:pos x="T50" y="T51"/>
                            </a:cxn>
                            <a:cxn ang="0">
                              <a:pos x="T52" y="T53"/>
                            </a:cxn>
                            <a:cxn ang="0">
                              <a:pos x="T54" y="T55"/>
                            </a:cxn>
                            <a:cxn ang="0">
                              <a:pos x="T56" y="T57"/>
                            </a:cxn>
                            <a:cxn ang="0">
                              <a:pos x="T58" y="T59"/>
                            </a:cxn>
                            <a:cxn ang="0">
                              <a:pos x="T60" y="T61"/>
                            </a:cxn>
                            <a:cxn ang="0">
                              <a:pos x="T62" y="T63"/>
                            </a:cxn>
                            <a:cxn ang="0">
                              <a:pos x="T64" y="T65"/>
                            </a:cxn>
                            <a:cxn ang="0">
                              <a:pos x="T66" y="T67"/>
                            </a:cxn>
                          </a:cxnLst>
                          <a:rect l="0" t="0" r="r" b="b"/>
                          <a:pathLst>
                            <a:path w="2544" h="649">
                              <a:moveTo>
                                <a:pt x="505" y="457"/>
                              </a:moveTo>
                              <a:cubicBezTo>
                                <a:pt x="505" y="574"/>
                                <a:pt x="396" y="649"/>
                                <a:pt x="256" y="649"/>
                              </a:cubicBezTo>
                              <a:cubicBezTo>
                                <a:pt x="138" y="649"/>
                                <a:pt x="0" y="612"/>
                                <a:pt x="0" y="545"/>
                              </a:cubicBezTo>
                              <a:cubicBezTo>
                                <a:pt x="0" y="503"/>
                                <a:pt x="24" y="477"/>
                                <a:pt x="66" y="477"/>
                              </a:cubicBezTo>
                              <a:cubicBezTo>
                                <a:pt x="88" y="477"/>
                                <a:pt x="108" y="483"/>
                                <a:pt x="130" y="490"/>
                              </a:cubicBezTo>
                              <a:cubicBezTo>
                                <a:pt x="162" y="501"/>
                                <a:pt x="200" y="514"/>
                                <a:pt x="256" y="514"/>
                              </a:cubicBezTo>
                              <a:cubicBezTo>
                                <a:pt x="303" y="514"/>
                                <a:pt x="357" y="492"/>
                                <a:pt x="357" y="453"/>
                              </a:cubicBezTo>
                              <a:cubicBezTo>
                                <a:pt x="357" y="420"/>
                                <a:pt x="317" y="407"/>
                                <a:pt x="264" y="391"/>
                              </a:cubicBezTo>
                              <a:cubicBezTo>
                                <a:pt x="159" y="359"/>
                                <a:pt x="159" y="359"/>
                                <a:pt x="159" y="359"/>
                              </a:cubicBezTo>
                              <a:cubicBezTo>
                                <a:pt x="83" y="337"/>
                                <a:pt x="16" y="283"/>
                                <a:pt x="16" y="190"/>
                              </a:cubicBezTo>
                              <a:cubicBezTo>
                                <a:pt x="16" y="77"/>
                                <a:pt x="117" y="0"/>
                                <a:pt x="254" y="0"/>
                              </a:cubicBezTo>
                              <a:cubicBezTo>
                                <a:pt x="360" y="0"/>
                                <a:pt x="485" y="37"/>
                                <a:pt x="485" y="105"/>
                              </a:cubicBezTo>
                              <a:cubicBezTo>
                                <a:pt x="485" y="146"/>
                                <a:pt x="464" y="172"/>
                                <a:pt x="426" y="172"/>
                              </a:cubicBezTo>
                              <a:cubicBezTo>
                                <a:pt x="406" y="172"/>
                                <a:pt x="388" y="165"/>
                                <a:pt x="368" y="159"/>
                              </a:cubicBezTo>
                              <a:cubicBezTo>
                                <a:pt x="339" y="148"/>
                                <a:pt x="303" y="135"/>
                                <a:pt x="254" y="135"/>
                              </a:cubicBezTo>
                              <a:cubicBezTo>
                                <a:pt x="214" y="135"/>
                                <a:pt x="164" y="151"/>
                                <a:pt x="164" y="183"/>
                              </a:cubicBezTo>
                              <a:cubicBezTo>
                                <a:pt x="164" y="211"/>
                                <a:pt x="186" y="225"/>
                                <a:pt x="236" y="240"/>
                              </a:cubicBezTo>
                              <a:cubicBezTo>
                                <a:pt x="353" y="276"/>
                                <a:pt x="353" y="276"/>
                                <a:pt x="353" y="276"/>
                              </a:cubicBezTo>
                              <a:cubicBezTo>
                                <a:pt x="433" y="300"/>
                                <a:pt x="505" y="347"/>
                                <a:pt x="505" y="457"/>
                              </a:cubicBezTo>
                              <a:close/>
                              <a:moveTo>
                                <a:pt x="1145" y="3"/>
                              </a:moveTo>
                              <a:cubicBezTo>
                                <a:pt x="1098" y="3"/>
                                <a:pt x="1073" y="28"/>
                                <a:pt x="1073" y="75"/>
                              </a:cubicBezTo>
                              <a:cubicBezTo>
                                <a:pt x="1073" y="351"/>
                                <a:pt x="1073" y="351"/>
                                <a:pt x="1073" y="351"/>
                              </a:cubicBezTo>
                              <a:cubicBezTo>
                                <a:pt x="1073" y="449"/>
                                <a:pt x="1014" y="507"/>
                                <a:pt x="931" y="507"/>
                              </a:cubicBezTo>
                              <a:cubicBezTo>
                                <a:pt x="849" y="507"/>
                                <a:pt x="790" y="449"/>
                                <a:pt x="790" y="351"/>
                              </a:cubicBezTo>
                              <a:cubicBezTo>
                                <a:pt x="790" y="75"/>
                                <a:pt x="790" y="75"/>
                                <a:pt x="790" y="75"/>
                              </a:cubicBezTo>
                              <a:cubicBezTo>
                                <a:pt x="790" y="28"/>
                                <a:pt x="765" y="3"/>
                                <a:pt x="717" y="3"/>
                              </a:cubicBezTo>
                              <a:cubicBezTo>
                                <a:pt x="671" y="3"/>
                                <a:pt x="646" y="28"/>
                                <a:pt x="646" y="75"/>
                              </a:cubicBezTo>
                              <a:cubicBezTo>
                                <a:pt x="646" y="351"/>
                                <a:pt x="646" y="351"/>
                                <a:pt x="646" y="351"/>
                              </a:cubicBezTo>
                              <a:cubicBezTo>
                                <a:pt x="646" y="532"/>
                                <a:pt x="767" y="649"/>
                                <a:pt x="931" y="649"/>
                              </a:cubicBezTo>
                              <a:cubicBezTo>
                                <a:pt x="1097" y="649"/>
                                <a:pt x="1218" y="532"/>
                                <a:pt x="1218" y="351"/>
                              </a:cubicBezTo>
                              <a:cubicBezTo>
                                <a:pt x="1218" y="75"/>
                                <a:pt x="1218" y="75"/>
                                <a:pt x="1218" y="75"/>
                              </a:cubicBezTo>
                              <a:cubicBezTo>
                                <a:pt x="1218" y="28"/>
                                <a:pt x="1193" y="3"/>
                                <a:pt x="1145" y="3"/>
                              </a:cubicBezTo>
                              <a:close/>
                              <a:moveTo>
                                <a:pt x="1802" y="405"/>
                              </a:moveTo>
                              <a:cubicBezTo>
                                <a:pt x="1869" y="539"/>
                                <a:pt x="1869" y="539"/>
                                <a:pt x="1869" y="539"/>
                              </a:cubicBezTo>
                              <a:cubicBezTo>
                                <a:pt x="1876" y="552"/>
                                <a:pt x="1878" y="565"/>
                                <a:pt x="1878" y="577"/>
                              </a:cubicBezTo>
                              <a:cubicBezTo>
                                <a:pt x="1878" y="619"/>
                                <a:pt x="1831" y="646"/>
                                <a:pt x="1795" y="646"/>
                              </a:cubicBezTo>
                              <a:cubicBezTo>
                                <a:pt x="1768" y="646"/>
                                <a:pt x="1749" y="630"/>
                                <a:pt x="1736" y="600"/>
                              </a:cubicBezTo>
                              <a:cubicBezTo>
                                <a:pt x="1664" y="446"/>
                                <a:pt x="1664" y="446"/>
                                <a:pt x="1664" y="446"/>
                              </a:cubicBezTo>
                              <a:cubicBezTo>
                                <a:pt x="1532" y="446"/>
                                <a:pt x="1532" y="446"/>
                                <a:pt x="1532" y="446"/>
                              </a:cubicBezTo>
                              <a:cubicBezTo>
                                <a:pt x="1532" y="574"/>
                                <a:pt x="1532" y="574"/>
                                <a:pt x="1532" y="574"/>
                              </a:cubicBezTo>
                              <a:cubicBezTo>
                                <a:pt x="1532" y="621"/>
                                <a:pt x="1507" y="646"/>
                                <a:pt x="1459" y="646"/>
                              </a:cubicBezTo>
                              <a:cubicBezTo>
                                <a:pt x="1412" y="646"/>
                                <a:pt x="1387" y="621"/>
                                <a:pt x="1387" y="574"/>
                              </a:cubicBezTo>
                              <a:cubicBezTo>
                                <a:pt x="1387" y="81"/>
                                <a:pt x="1387" y="81"/>
                                <a:pt x="1387" y="81"/>
                              </a:cubicBezTo>
                              <a:cubicBezTo>
                                <a:pt x="1387" y="33"/>
                                <a:pt x="1412" y="9"/>
                                <a:pt x="1459" y="9"/>
                              </a:cubicBezTo>
                              <a:cubicBezTo>
                                <a:pt x="1666" y="9"/>
                                <a:pt x="1666" y="9"/>
                                <a:pt x="1666" y="9"/>
                              </a:cubicBezTo>
                              <a:cubicBezTo>
                                <a:pt x="1805" y="9"/>
                                <a:pt x="1901" y="100"/>
                                <a:pt x="1901" y="231"/>
                              </a:cubicBezTo>
                              <a:cubicBezTo>
                                <a:pt x="1901" y="312"/>
                                <a:pt x="1864" y="373"/>
                                <a:pt x="1802" y="405"/>
                              </a:cubicBezTo>
                              <a:close/>
                              <a:moveTo>
                                <a:pt x="1752" y="231"/>
                              </a:moveTo>
                              <a:cubicBezTo>
                                <a:pt x="1752" y="172"/>
                                <a:pt x="1709" y="147"/>
                                <a:pt x="1654" y="147"/>
                              </a:cubicBezTo>
                              <a:cubicBezTo>
                                <a:pt x="1532" y="147"/>
                                <a:pt x="1532" y="147"/>
                                <a:pt x="1532" y="147"/>
                              </a:cubicBezTo>
                              <a:cubicBezTo>
                                <a:pt x="1532" y="315"/>
                                <a:pt x="1532" y="315"/>
                                <a:pt x="1532" y="315"/>
                              </a:cubicBezTo>
                              <a:cubicBezTo>
                                <a:pt x="1654" y="315"/>
                                <a:pt x="1654" y="315"/>
                                <a:pt x="1654" y="315"/>
                              </a:cubicBezTo>
                              <a:cubicBezTo>
                                <a:pt x="1709" y="315"/>
                                <a:pt x="1752" y="290"/>
                                <a:pt x="1752" y="231"/>
                              </a:cubicBezTo>
                              <a:close/>
                              <a:moveTo>
                                <a:pt x="2476" y="9"/>
                              </a:moveTo>
                              <a:cubicBezTo>
                                <a:pt x="2130" y="9"/>
                                <a:pt x="2130" y="9"/>
                                <a:pt x="2130" y="9"/>
                              </a:cubicBezTo>
                              <a:cubicBezTo>
                                <a:pt x="2083" y="9"/>
                                <a:pt x="2058" y="33"/>
                                <a:pt x="2058" y="81"/>
                              </a:cubicBezTo>
                              <a:cubicBezTo>
                                <a:pt x="2058" y="574"/>
                                <a:pt x="2058" y="574"/>
                                <a:pt x="2058" y="574"/>
                              </a:cubicBezTo>
                              <a:cubicBezTo>
                                <a:pt x="2058" y="621"/>
                                <a:pt x="2083" y="646"/>
                                <a:pt x="2130" y="646"/>
                              </a:cubicBezTo>
                              <a:cubicBezTo>
                                <a:pt x="2177" y="646"/>
                                <a:pt x="2202" y="621"/>
                                <a:pt x="2202" y="574"/>
                              </a:cubicBezTo>
                              <a:cubicBezTo>
                                <a:pt x="2202" y="419"/>
                                <a:pt x="2202" y="419"/>
                                <a:pt x="2202" y="419"/>
                              </a:cubicBezTo>
                              <a:cubicBezTo>
                                <a:pt x="2373" y="419"/>
                                <a:pt x="2373" y="419"/>
                                <a:pt x="2373" y="419"/>
                              </a:cubicBezTo>
                              <a:cubicBezTo>
                                <a:pt x="2419" y="419"/>
                                <a:pt x="2441" y="395"/>
                                <a:pt x="2441" y="350"/>
                              </a:cubicBezTo>
                              <a:cubicBezTo>
                                <a:pt x="2441" y="304"/>
                                <a:pt x="2419" y="281"/>
                                <a:pt x="2373" y="281"/>
                              </a:cubicBezTo>
                              <a:cubicBezTo>
                                <a:pt x="2202" y="281"/>
                                <a:pt x="2202" y="281"/>
                                <a:pt x="2202" y="281"/>
                              </a:cubicBezTo>
                              <a:cubicBezTo>
                                <a:pt x="2202" y="147"/>
                                <a:pt x="2202" y="147"/>
                                <a:pt x="2202" y="147"/>
                              </a:cubicBezTo>
                              <a:cubicBezTo>
                                <a:pt x="2476" y="147"/>
                                <a:pt x="2476" y="147"/>
                                <a:pt x="2476" y="147"/>
                              </a:cubicBezTo>
                              <a:cubicBezTo>
                                <a:pt x="2521" y="147"/>
                                <a:pt x="2544" y="124"/>
                                <a:pt x="2544" y="78"/>
                              </a:cubicBezTo>
                              <a:cubicBezTo>
                                <a:pt x="2544" y="33"/>
                                <a:pt x="2521" y="9"/>
                                <a:pt x="2476" y="9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FFFFFF"/>
                        </a:solidFill>
                        <a:ln>
                          <a:noFill/>
                        </a:ln>
                        <a:extLs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round/>
                              <a:headEnd/>
                              <a:tailEnd/>
                            </a14:hiddenLine>
                          </a:ext>
                        </a:extLst>
                      </wps:spPr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</wpc:wpc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group w14:anchorId="6B9AEC86" id="JE1903141049JU Surf 001.emf" o:spid="_x0000_s1026" editas="canvas" style="position:absolute;margin-left:0;margin-top:0;width:595.3pt;height:143.15pt;z-index:-251657216;mso-position-horizontal-relative:page;mso-position-vertical-relative:page" coordsize="75596,18173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Ck/XDDlzIAANYtAQAOAAAAZHJzL2Uyb0RvYy54bWzsfd1uZDmO5v0C+w4BXw6wlXH+TyTKNejt&#13;&#10;7hos0DNbQHsfINJ2ZhpjO7y2qzJ7nn4+HomUyDiKQ0311W73RbXzUCLFH1EURSl+/OfvT4+73+5f&#13;&#10;3x5Oz9dXzQ/7q9398+3p7uH5y/XV/7n5+X/MV7u39+Pz3fHx9Hx/ffW3+7erf/7pv/+3H7+9fLxv&#13;&#10;T19Pj3f3rzsgeX77+O3l+urr+/vLxw8f3m6/3j8d3344vdw/A/j59Pp0fMc/X798uHs9fgP2p8cP&#13;&#10;7X4/fvh2er17eT3d3r+94eufAvDqpwX/58/3t+//+/Pnt/v33eP1Fcb2vvz3dfnvJ/rvh59+PH78&#13;&#10;8np8+fpwG4dx/C+M4un48AyigupPx/fj7tfXhzNUTw+3r6e30+f3H25PTx9Onz8/3N4vPICbZm+4&#13;&#10;+ePx+bfj28LMLaTDA8Rff0e8n77QuJ9PPz88PkIaH4D9I32j//8G/dwT+PFZNwpflraxzbcXKPDt&#13;&#10;RVT59vuG+Nevx5f7hfO3j7f/9tsvr7uHu+ur8Wr3fHyCGf38en9PRrHrSYNEG43++vLLKw3z7eUv&#13;&#10;p9t/f9s9n/589/D+y+nh+R2jaaglRpw1pX+8odPu07d/Pd0B7fHX99Oixu+fX58IFRS0+46++65r&#13;&#10;+uFq97frq3bounEIhnP//X13C/g4tNO8h33dokHTduNhXkzrw/EjY7r99e39X+5PC9bjb395ew+W&#13;&#10;d4e/iNCXu8jZDbB8fnqEEf7Th13bT+3u267dD8McTVXaNVm7bm72u6+77rBfuMzRtVmztu+HErou&#13;&#10;a9dN81xA12fNgG4soYOshItu6g4FdFBoalZENqlWQ1dABlcjyA5FuR2yVt3UlkbW5Hpo5qnEaKP0&#13;&#10;ME19YXCNUkTT74sIlSZmiHhdsY1Sxf7CCJUuxqmk2iZXRtvu5+IIlT4usJwrBFPoUESodDJ3RVtW&#13;&#10;OumnojG3SiljUSltrpSmxyQqTLZWKWVqp4JS2lwpzaURGqWUzKbNlTLuywNUOhnnklm3uU76uYxP&#13;&#10;qWTqSlbY5SqZ9sVp0imNlFXc5Ro5dMVZ3CmFzPumoJAuV8ih60oK7pQ+yg6ry/XRTGPRBDulkAsM&#13;&#10;5wppDm1x1nVaI0UT7HONNEPflFjulUouuPxcJc0w9kWESifjWLKZPtdJQw6pMOtoxRWP3k1DEWGu&#13;&#10;lLYswl7pZILLXHetfa6TrikaYa9UMhYXpiFXCaLWotEMSiXjUPIKQ64SBI5FzzoYlZR8/5CrpD9g&#13;&#10;VSyoZFAqGcciwlwlQ78vynBQOrnAcq6ToRmKnmYwSinJcMyVMnTleTIqpcwIodatZlRKGZuiWY9K&#13;&#10;KXPblhDmSmmnsvNHOJrPk2LIMOZK6ceh6BpGpZSy8xpzpfRjV1TKqJQyzKUQblJKGQ7FEU5KKeX1&#13;&#10;acqVMhzKzmvSSinG01OulOGAhbEwUyatlGJEPeVKAcKiDCellPISNeVKGXq44dIIlVJGzNF1w8Ze&#13;&#10;JpnX0B+KI5yVUspmM+dK6eepuCrPWin7UlQz50rpp664RM1aKcV9yZwrpe/boseelVIusJwrpWvL&#13;&#10;gcislVJcAg65UrpmKHrsg1ZK0X0dcqXAHRY99kErpSuFXodcKV1X3k8clFLG4kw55EoBwqLZHJRS&#13;&#10;yuv8IVdKO5X94UEppazlhnIAErG0h6ZoiA126qkl9qGlWKTZK70g0VCazthh5SgvjTLXTH9h6Wv2&#13;&#10;WjXFCKfZ57oByqJumr1SzjiXvE6zz7XTN+W1oNlr9RTdRKM29f2+rPDGbOuLjqJR+/puPhR3VE1j&#13;&#10;1FNaAxu1s28ueZ+myfXTNvtSsNOozX2DCO/COHMF9Yc83EE+6wtnrI5fOYl1+/05ZrHw1+5Imd/9&#13;&#10;kkV7Ob1R9oxSWsiL3YQM3PEjWlHKq9AY5k6NuyVdt9UYhkyNl3QcBncZM0yUGk8uzDA+anxwNSa7&#13;&#10;otawGkoybg2EbGZp7mOS7GFp7mOTVL009zHaRE4bH6ttZBUpFg+rlGGhwSCB4moeWW19rFJ2ZMHu&#13;&#10;Y5WSH0tzH6uU26DmyF14xk6pi6W5j1XKTCzNfaxS4mFp7mO1i6wia+AZOyUNCDtyAq7mkdXexypt&#13;&#10;+BfsPlb7yCq2667BRFaxG/c0p804DQZ7bVfzyCp20q7mkVXsk13NI6vYBbuaR1axx/U0py0usYod&#13;&#10;rKt5ZBX7U1fzyGo4DNl0erT5XAbjY5W2lktzH6u0caTm2Bd6xk7bwqW5j1Xa9C3NfVqlLd3S3Mcq&#13;&#10;bdiW5j5WaTtGzbHb8rBKm62luY9V2kotzX2s0kZpae5jdY6sYpfjGTttcgg79jCu5pFV7FBczSOr&#13;&#10;2H+4mkdWsbtwNY+sYu/gab5sHYhX2hn4OkRuKe73dYj8UlTv6xA5ppjd1yHyTBG5q0MKnJxMS+iE&#13;&#10;aNpHgZlGqOzrwEw3iung32Kc+4q6AltR8Hq1Q0XBJyJy/PhyfKfwmP/cfcO58XKIu/t6fbUc0xLo&#13;&#10;6fTb/c1pafROgXK7p4MrGEE3YGsaRpva3P766eH2f97/x3oPpG8iaYNqC0CMKcz6Xy8WXYhxwWIE&#13;&#10;xOi0G4O8EoD2jsRLBLjoNAfa5Ge9GF1ziK4D6BZTWQEECTjpMLoo6XN0W4BaOsHlJTrMKJKhWnEs&#13;&#10;twhw0cEZQLDz7gydmJQewJqtac3fPp7e7hdrTjYYlY6yhKglLNMuO5UeqFRQ7LoBPjkkdCHyZXm3&#13;&#10;/RgFNCMqWrhiXugUhyxuxrIdeDFyULODe8VoHzt+Pe96ym8QugNyQTkdFFUogI+fjkd3ho6OpJdh&#13;&#10;h9VOGO0oBxX4Yd04+GkpCZdJQdC1lO4LAM1oAuC0wC23rJeaxm1LObaFTgidZQAdz4c5xdRKI5q7&#13;&#10;qJ+OEjgB3TK6hM4LcOqHDrYXOjjiUOqmo7cgNzMAyuNnAB+dPm7TYaUaHUp6mNGlFkoYTYAw45x0&#13;&#10;GB3OgxU/gm4L4KTTsrqtP6BM4iIe7NaVQNnnzAHgo9O1LG2Dro2BbjchT53TSYC0Gd62t6yXnvZu&#13;&#10;gI8fQTfiKCMfdheTG6hN0/MUueUg0Ajw0RE3ZtH1rLjRGLwYCIpPaGROOmxvOEpW/CR0G4BqOtrv&#13;&#10;9DEfALlpO+hRcrcYYgQ46cRt7jk6UUPYjad5mgAFf31hHY6pEqqwizJPa/WqX0TJXuBq4lJBXtAo&#13;&#10;PU3zbgzLoIyvY38VAT45dD1bnUXHdOwAOgEIL5oD/S/x83HYE1JYaj4Iug2Akx9BZ/wvjjqC3Oaw&#13;&#10;DTuXWwT46PRMx6JLikMckTOaAIHRMzqPz2rHkNqLnLlFOeJbDoLIOiYJsi8bGoctY9i6s1RiFhNG&#13;&#10;plYx+ZyybJsu1/Q5oxBQFT6fCWnNuIQCEsGZxKliZZko2Itmn2OuAvuT5bOLwnImtIKriclhIFPK&#13;&#10;bqj8ZmmPBqDtI0L1JqHTEuCySBrndx8RKshYIyLeQwuxke/pZGBT5alTo8ynifk5iEvtpRoZVNgz&#13;&#10;+jih6i/iZAh5IREX1XYu35HzyvXOW/bw2UWDfcagUfGCgxOcjAB/rQh/pcs6ogtfXcNn9CETxgJi&#13;&#10;m5308KmugMSGUmu/yXJUYLx6w2vypGd3+h78iosL24n58H6vIzLr/EzDzmXGgVqm7OW4n8QVv7uI&#13;&#10;xOQ392FGeKm3W25WCDyW14fEUz+6GKBGG10hSizUZ16Tw2cXDxyWaExxKzvpPS5vcFOmdNN1SBdl&#13;&#10;+1ESRkC8oapw5FSOvGgt+GXWgOQcoAqlZN40hu8uATVUHLrQMMioBGn5btYK/o4CfbeecdEhztbQ&#13;&#10;iRnxfvdxIkRQdZ2LhSotiZMp5GqFOGcAUvChl+ty3NK2VCFBOHEJIErhcuDSon449sAws9G1rTg4&#13;&#10;jGcdULMzFXQo1FlHtwVwCTsNe8aZsBo27+RmnM9qgFgay8zIW023GIm3ErladFTIsxioHUACSPZf&#13;&#10;YdZUmY70QspTDdsL8MmtkYxYOP9na2wbKhVd+NETscWlHgVw0pGEh0G35+hlRplDzqgAojf20cl6&#13;&#10;abt2A2rpIJDKh73Upy3TGzkZBeAtOKrgCOCjI0Ff7JX0QxWPCx07sdhApuB3fHRwESqiCwGM0HED&#13;&#10;KumMOu5sxffipoSRm+yxF4CPTtpbWHScYkRNnqazj5EvSjP9+tlzQjfmg0RuboCPnz0HmGd0eJkZ&#13;&#10;kerL7Q135YJGo0CddFIvLZ4929sYEuEZoyw3JIX8ds1+dOQ7n9HxNZxqxkUTxU/aFVZsn2FWcZpY&#13;&#10;dDgZiuIxJyUra6n20JfWYZlFA8tiYx1uqH54mcYmoYlbVxFgHQzYDz0CwKfXhs1+MujETqdQEJPp&#13;&#10;Neaup4otX5vQmbjCDfDxI+hMVNs2fBI4Yyebz4cGC09Y0ALAR6eJdSjYdWh04hdtCksApYiU81B2&#13;&#10;pcfNrzh/uEXZ0lDjy+Yb7AbcXLY0VDfEddvkupH04imic9B0lzVIrMYjZr2K6DYALs3kdFRkCUCc&#13;&#10;ICbXDZFxlByS4E46DftRnTpHBYvITSXbc4B/JUm9TEDsB3j5icM2kTLo8BZLh7ZJbjGEdtJhNZjA&#13;&#10;OynubABsb1ECXjrsp5BsyCZ8ooN7UxcBtXT0mQIuBbC96XQvyoPY3mryNQ2f5ZnsMQrmowMbQ7EV&#13;&#10;e+oEmCBy7wqcell7EzpbAJ/cMnQqsENVPycmjL01saKzq7K3Bl4l+HeLjvOm1t4ktq6yN+llIvLG&#13;&#10;DXDKjYdtAlUojrfuOmRYWxO8kQtd4o++3plBwCjYL+qVHtcuOKTRGYQMUJFBSL2sOQqdLYBP3hk6&#13;&#10;bac9F1FZR9ZzbFllp7i4t26nPd1HXXbcOoOACSQAfwYh66UzCH6AU250qzoMWy+DfVoAtP/tpXYn&#13;&#10;5AJ8dOg5mji/NTrckYsAnUFoBFCTQch7qQ28H+Dkh4dtInLkzDnA1xkEerkjMFqTQWhwTU31kmWj&#13;&#10;57hv0hmEZCA1GYSsl84g+AE+uclsMBkEXCFjh6S3/JAbx8oB4KPTcUmYSUg0qVRAZxCS4qriZdQy&#13;&#10;Bv2YnX3jBjj54eX2jI7EFTqDgBQKBxxVcku9VAYB/PAGRGcQAIgWisc0/PFLVvGj/XUnmQqdQYAd&#13;&#10;8BpXkUGAWXGYb9FxIn/UGYS1tdS/DnMUk3aDG/u6nqU3mXCgp9deltSC3vJDDuxgKjIIMHvOEBp0&#13;&#10;Yqcmg5AMuCaDkPcy/pcnytk5nAF45wPHi7o2r+kKW34kvnkFqsggwP9yDaDOIMAv8gB0TU0C+DII&#13;&#10;WfuKDMLIy2kqmLtsaCMv5yZ/QNUIi5mZUjk846T8mksrg9SX6BzBUEhe4M2VSCQYv48IZ+kMJ7gv&#13;&#10;vMoJHpBiTvyZ+9RJc+L97uIkQ6ZyIL3sHXTOAs9ksLiWbJaPCE8vk0/pZUHRtX7Zd3/6QzqZYN77&#13;&#10;3ckJ7zh1hC1FkCbCF3HVBPgie4uMrchsQ0WHNbtQ6WRyG97vPnHxiOOJNEeOg+QedcJj4NsCMXPh&#13;&#10;IjLIKmqQTZx8DJeEhDh/r0l2DNzJWJf3u4+TREQFJFT+FDcuKoWMV3DUdxeREcmnNWQjX8gw1pV9&#13;&#10;99fBSKe4AWDZe787OeFwXSt45H2RyX/RQVFYZyqyaRTr5p2YE7zhF7/r6i75XmNd0slYl/e7S1wZ&#13;&#10;MmVdEy+/xt1Mcg4S0mE+IlwVYpHxHtJYF94gitYYtpA+ItzJJNAE2cb3OiJjuECcFM9WpKPllXDI&#13;&#10;G7MfOF05STrjciSVOujV+ZAieXXL5sAb2yndiN+sIJnZLmInFoD3u0vKsxwZ6GtgeD4u2gVexshy&#13;&#10;8jPvIfAcnHunR8/9BpenkR34SJNYyojgPc3YvqJy7sCB5KQdgve7S1xJkYYIR1LmLPGQvvurSg+c&#13;&#10;Hp51pZz3u48TdtKzLm470CNFSzIwzAWxOvjs/LuLCFUE5Z0Y2UTvmy1Ewo3ts+8TMg3ecxBBNoWX&#13;&#10;Nc6RXf7u4kSImJwVTYOFE7MTmVP8XjFPuNLNIBN3MxqrO/dbbpfHe0HvjZwD28ukzwQOnNIccf6Q&#13;&#10;zWG8lhcFE767pDxLpsYgi28F8bUOVnFyhXJHRAuAz+HDST3e1Q1jSkxzgwsH9TP25LmKwcnl1aGh&#13;&#10;SoO8Bw+3mTn/YG6RNVQ4HHpUlC5lvfQO1Q9waSVHpzapDaWFIqMqMMYFCI7awgLppMOVhGafSu8X&#13;&#10;Rzp6o5oD/DvV1MuEe36Akx8etgm6IB5eEM1Jp8itZr8KNYhvNmpgszobQAL4HW2yA7Nn9QOccuPR&#13;&#10;mbt3KAVje9NbzWbmJbNm49rMfPxnNioNXWIPdm0O6gVQs7tI6Ky9CbotgE9uGTq1w8AAZB3WBoKX&#13;&#10;HwOjVfZ24EXPbDLoWfCITqdnckCFvQk6s59I6LYATrnxsO1BvQSuZkFuVtYEvfBcWE/oRnQwLu9B&#13;&#10;PX6mI/YwB/UTV7yaRblJgJqDeullzdEN8Mk7Q6ftVBi1hkXXMxeZVdnpSO/yhlhWmz3N9wAwdpoB&#13;&#10;Kg7qUy9zUO8G+OQ2yj0dXerfjHxRDz/DkQdhzcjRWQT46AxcuWrR4ZX+KDdzUC+AqoP6rJc+KHID&#13;&#10;nPzwsO1B/cBBqvUjo1wkqyj1hxqiNz1DxylSe1AvBlJ1UJ96mYN6N8AnN0FnNj3NKHeLw7myBLgj&#13;&#10;rww1JeuoFuPo16AbOLCxjnmQ7VVNvDzQ8+7kD+wBuhvgk9tAT+yv0pGthDmoHwQQJOCkk3qpJA1+&#13;&#10;/ILjF3NQj1/FiCOrOagf4tt8KOAx/poTO6Y2vxlToW5FQSNe+o+jMwf1I8fL9qB+ZS31r8OcynIf&#13;&#10;1Iv/tQf1I1dMWAcz8utHEeDUK9erWXRip/agPgEqSv1hJnE+2PN4N8DJD9Mxpf54DT7aqanNx7rF&#13;&#10;CaKag/qR61PO0LGqTXqOftQlWJzzoD61x9QLCartDEKqc3EGfJ1EiDrek7oYE+6l7xXRnnQywZ73&#13;&#10;u0v1GTLlOYRDE+hJiUpNnIesUFCiRVbYfqc6xBBG+TgRZDrGS8guf/cRkXSxDvCkDtIEZC3ygTHA&#13;&#10;ZXM07k+dMsT7KlydaJHxLsje4+TvNbGd3E42rsX73SWuhEwXNLW8/Jk4rOMzw/jdRQS/qBhdhC7m&#13;&#10;7DjlYGI6MYiakC510hGd97uPEzZhE851HLaaOsmOjwJqgrmWXbpB1qaITcUqLYfGNSWXrQQ+5rFI&#13;&#10;53eXuFp5G8gQEXHpIA4/MxkMpUpcqZMWC58Y2suaEiJVBHAtr78mfms5zjDhG35KLHJSUWbZYSsd&#13;&#10;gl4dvElxoYndVlZF47uK74mlWSGr8OWMfMdSM4FbJwcC2oF0vG2uCdvwwyzRUWhkYqwmaEvfK2K2&#13;&#10;rJPaMnu/+yyfp5GJ11pJm+hCSPzETeA8xl0uIh398uCSnDHI2EuZWC0pXaIobS8ciIVVLjUXG+EG&#13;&#10;5dwc/eYdG/GSMQInly0LDwFHNuyZxYFTVqM5s8gAS0zkkhbocOpFlxz4AbV0EFVl53l42JiVbHLv&#13;&#10;B96cxSc/nXREzRadF+CkQ7+zt5iZpcO1GrO5BCBFHHPFA5F4hYMz6XgwWcmNgxHKzmtAdJgR4OSH&#13;&#10;11H5DeVg783BC3DRwUyI9mbo0K84RoEGt8W5nwxQsWqkXuZI1A9w8sPDNssQ6HDySU+sNV+gHU7Z&#13;&#10;jwx73ldGr4AxXvYj6MEpGz2MYZ9SNsp+coDfj6ReZjXyA1zyztDpmoVhz3U6M+rbsvkw7LmoOwJc&#13;&#10;dPArf3y0pdHhB6GiY570GV4GgKfBAJx0GJ2x04RuC1BNR6kbdNYNBLcetQE76fDdErNu0Y+qxiUQ&#13;&#10;jivTTw7w21vqNeH92FV0WwAnPzxsOiNWdCSY0WcjsDdeUQPARWeQtwnM7nnYp727kluaCTGactLh&#13;&#10;aW/SMxm6ULHJ/vcMUE1HZWiSQzJZleTbanI0w55LRc7Q8Z2NGQFhprhBHsyJEnDyw+jMdEzotgDV&#13;&#10;dIy6mVEzsZLc0prgXk/ww8R1cenQ8R1uOww8+M+oVI3qgJ8I4Inv94v0g8ShF9U25epzA3zyboWf&#13;&#10;4LXF7N0ALx2RtBZPK2dRZoFu+ZJFUa8rSTj8PqZsl9XZtB/g5Iejc2sHLd9JH0NNchIoB+BUUQ2N&#13;&#10;OulILa+xAzzgtG4gFuCjk97KDQkQGbYb4KSTcibaDnDKy/NHKw6/9a0ATjqcRrT6wbXDiE7vH4cM&#13;&#10;4L/Mhl68s9WllX6Ajx/E01HdKOLO/YEb4KXD+y04IEWHczdUwq4BnHAIACedRvcSe8P7ipHRvw8d&#13;&#10;rhk9GzYX3lJxrOJHquSDpJ38SGWmictbL8BHp5PSb2MHboCXDrsXI56OL6lYgaaFqcYO5IcCztHF&#13;&#10;BWML4OSH/cEZOkkwWEbZ78w1dtBz5Z+p20bpDfs34ygswMdPLyWbuhQBdLiWcwNQTUfHY/LmhnWw&#13;&#10;KzGVNx5rJy4Q9d4Yynro8AG5+Shvc82nHTngqLk01A5Iviz5LovODXDJG3TY/em0Vjvw4XW8IcQO&#13;&#10;Ewc9PFPDLSAfnRHWHtPEaj1p5TahuTyEuIYnJJYiOEwnHY7izPUhqCHGy1sAL50otzN0vHExeW8Y&#13;&#10;iPDjv0OEYbO09SUiP8DJD+etzD2iduTjM7NRhh2w5VTsu3G+wXkevY1vB1k49V2iBKi5TJT10reG&#13;&#10;/ACf3GTY5jAWjMoGxBi8OGZkGvx2neJYjU5cmLlUlHmqkn6KB3Np7qUbNpfznujB00vvGzC/eZ+q&#13;&#10;1yHYDwfGAeCUd6r1V2EhHFk0LHNHPvOkrstFa7xvnzj1Ix+Dpd3jZYn1I2e6zIIGAAtG7xhyQEXm&#13;&#10;TtCZDFRCtwVwaSZHpzJQAPBJAw7Js8g3yawmA4UfVuSaMouOT4fNLZle6hFrMlCpl0k0+QFOufGw&#13;&#10;zYlGYvTMQM5tzRvxJJmnn/vctNO4Apmf+oRe45I+6MKKDCA/K2vGt5JJSb3ML8j6AU5587DNL7uC&#13;&#10;TmTU/LRsklnNT8tCfRwYY6FUZs+h3dkABIA0oXdlgDlGd2F+QdYPcMpN6Fh1M6NnBsJ2mmzN2EFx&#13;&#10;BRrI5pd4MV7ZwRgv2ynW2/UFF0XU4k+VYxoGPouvqVnKeunbmn6AS945Or0TGlCvFEWj/ClC+RiR&#13;&#10;pTXIyHtl3mHd5Hyx3tEAIHLTGYsM4F+HEjqz3PgBTrnxsM0ykBi1Rxcit5p1aEgbJL0OJcWdDYDt&#13;&#10;rWYdSujMbU0/wCk3Hp25rYl3gdjedOkFLiGwhwsAH51RElQWnVyP0ye9MNDomGtua6Ze1t4E3RbA&#13;&#10;yQ+Pzqo7XY8zBjJxXV6VvU1c+WDNd0opOu3fMsDiQXz8SC9TdTu4AZV0zKUgKE4cktrqrK0Jxr+V&#13;&#10;15ODpPuD18YYN9YT6WGq5wY3wCeHhC7sTzjRgt8D5EBXn+AP8hRKzU+IDwfeVpifEEf0FqeXqWzC&#13;&#10;c1lRETWVTVid4obvDB37kRn3wrOACG9/cW4Ih2neuGdIt+X1T74CEP3VrEsVMkBIVfr0k9Dp7RiG&#13;&#10;HRmNvxQuiptQOhZyXRW/oThQvij2UvGiH+DjR546IfXmaiC/EgZgHLPYQU1lIIIrFo9Bd5DfIjQB&#13;&#10;RwKgq9sOpFe81yBqcAN8cjvwXVLrD2YuHY2/FC4DmCUSqbjPM9BrQUENoZegm7hEyvyEOMIXTn2E&#13;&#10;IwUfP1kvHV+6AZV0zE+Ig9GCnxe5pdjf+Pm1OFbcmLnkD8cX3Yt5FxXP/nH8UlEhmvUy8X9CtwHw&#13;&#10;yS1Dp8Pvg/zWtZ0/kmoLACcdPgEwaYa0zpnK5xxQ8NcX1mHeE3ozi5A3Z9rDOYDMhwO/mmB+Qjyt&#13;&#10;WzU/IY49Km93zHoyMx0bGCdAIbOorTYU+MKdRzdrfmzWD/DpNdEx/neWE1WsOGoB4PU+Hl346Iga&#13;&#10;zIFHpriwrCfFiUYRKqz5ec63RoklCxA5c4sLtbs9F7qn7MNGxCcPxppExiDPz5pMVwZADLXGyaoF&#13;&#10;CDqT6UrotgA+zSQ64feoRQHCqMl0DSKzmkzXkJ5rbnTk0kskbwcggIpMF+jEBcNkuvwAp9yEjs50&#13;&#10;JUbPDOTc1rTmPXaasjabdso1QGYB6HkCW4+dAarsNMrbbpQF3RbAKW8ett1By2/h2C2v2GnVDrqX&#13;&#10;fYbZkKP6PIZc+h0ZKFwA655Kazn6K+llTg4Sui2AU248OnNyADp85mYNhO002ZrmoGyn+PGdGEZ5&#13;&#10;ayWyHnoY+MGiaMCmuKGfETktsW9NrQR+x4dXVF0C6Qe45A10HJnrWol+kkPtUBLBjranOwsxlq/I&#13;&#10;6KcdmkE3Y/0L6PRDq/3Mufm5olYC0maNwpCyQMAP8MktadXS4Xd7TOgAA+G9MO4ue9dVDFvEs3g5&#13;&#10;UYMb4OSHT+xMrQS8Em95w5G7DCDZQQD46Ex8ediUXvSTvAOnayUSoKZWIuulayX8ACc/PGxTK4Fw&#13;&#10;hEPvUBKRyU1Wupr5k/ZBKoGYHJKplUiA5Nv8fhHOLfgsiU4vr9+YrTzvdK0E7Id3qrpWAn4k0ohV&#13;&#10;fk55SwmKRScBeAi/krzFkwovWg4cd4eVDpyc8c4tLqwkPcKqRWJpf78hsT7tUbVGe+bErKh9Ly8X&#13;&#10;VbwslfXSW3g/wKeZNDqd2sVPHIlo1NkeAGwaYS110uGcotnb46dw+KhQJzVzgD9STL1MQOgH+PiR&#13;&#10;YZtIse+ZURMpJrnVRIpJDWfo2KzOBpAA/kgxmZU52/MDfHITezMpjL7n6j56Iy4PAeQnFSPAR2dI&#13;&#10;NV0aXfpFEkREOR0B1Jzt9dLL2psb4OQn1ebriAK3rGIkprcS+A0wzv0HgJMO+1Frb/ICnLW3DFBh&#13;&#10;b9LLnO31boCTH74sb872oDheyMxKv7Im6JWnvJ50rWTuxDdeXk+6lmer8YsAiJtVdgoAb6lwkOiN&#13;&#10;SLuGfyrFnBn4AS5544WfaI7xrhcv6H6Alw5nzPVOC3Sk+EatW92eD+OKO86VXD4eeBI6Bh2XmZoM&#13;&#10;B3qIfvzrFnrxsHWE5Af45NZwyp6SzJn769wALx0+Mg6ZVbGDhkNicx0lM8SKWzToxTstfWnKD3Dy&#13;&#10;w5cbz4bN1yHptFkJlFMLUdI+Oi3XlJpbNJ0b4KXDdq3jS9BxAqrpaPG0fDh/5vjOfajb/6agVZ70&#13;&#10;2fC/Pa+rdDkmV1/P66p9GjEBKs5SO+ll4gQ/wCfvjI6KE0AnOhizsOMamszUivWkbzgfqcMO3IVj&#13;&#10;OjqDmQP8t2iyXqjZUPoROhsAn9w6yY/ZhxIRjoZMl86k4DZgDCBiTsRJR2oRDDp57Ms8ltgJoOa1&#13;&#10;xLyXtusM3WWAj5+ETr9Rhgcmo9xMgNfJT/vWvZnIt9vP0B04g6tfr0iWU/VsopjvhLsCq/a2BfDJ&#13;&#10;TeiYDFQnD5ya5w4hN3bMFbVJeI+Ot9f66LNDHBlTH/q1KiiOI7iKfAV6ceJMn1T5AT65tVzRZF7c&#13;&#10;7lo+Uhn1I4oZoEZuCZ0u3QI63jfoW6YAsNwqHlLEW6CsVf0SNhQnCUcdqHUc8cQ3Fn1yk/dx7cuM&#13;&#10;8gvG5ugG84cTQLKWVqzD0bi8L2HD7KP0zh5UlNuS1sFwJq7mScVk9uYl7GSn5hmrDFDxqmLeS7tZ&#13;&#10;mSjmHduzHk698ryz+zoEcnHdMq8hym+u172tyLsn8xJ2crPm5CQBfC9hZ+1r3leceT/jzeC2JKg8&#13;&#10;58s7EzxXwDtuHRLjkUqeCRUeMetVRLcBcFlATkdF2ACwSw7JiMSovMciWQozs1d2wljoeSWx6PgQ&#13;&#10;weyE0UML1MkP9zKRckK3BaimoyLlxKiJlFv50bAIcNJhNZyhY7MyGbWk0ciol060UpPBTei2ALV0&#13;&#10;dBUcXi3iiEJncFsp86rJ4LYz77hNQhhvDPOSqTO4CVCTwU29rFkJnS2AT24ZOm1vVAUfdxhqi4OH&#13;&#10;r+UQ178zQ6+4klp7Sz/NpXdmCHV4qQghtI8f6WUi8oRuC1BJx2RwoThxSOoorl1ZE4x/K1aFIrjS&#13;&#10;qwPGuJFBwPWr1fWkw4tpEaD9fIcXuSKgYj3JehXRbQBc8s7pqPUEAHbnegHAW9h6oXHSwZFzXIeV&#13;&#10;2XdSXGfWkxxQkVkVdGYaJ3RbAB8/GR01vxFv6QQLr8NJbjXrSVKDmd9JcWY9yQGLRn38iJWaZSOh&#13;&#10;2wLU0tHrSTdwptgsAHj/ne0tLDQ+OvILMBbdKCdBej3pBFCznqRe1qwE3RbAyQ8P26p75MyqNZAx&#13;&#10;vQTlX0/w7Hlcbs/QcVHH2QASoMLeRu5llo3ODXDKjemY9QSKE4ek1pO1NcG7nvTY1rCXW7bxGOPl&#13;&#10;9aTv+NaN2an3pZREjwgv0JiwGUTOyiWH1MsWrAi6LUA1HbWeYAAiGrUA9C3fVqo5qUMam8NCvTwB&#13;&#10;wEu6qTDJAP71JKEz09gPcMqNh22mV2LUTEjIjeO4mhP/lk8ez9CxWZl3dJPlRAk4+WF0VKOaZVYT&#13;&#10;ui1ALR1TmioZ6TEkcngdxhzl9SSkQn10JI9C73nl/GDhilNeH+X2CVBx6zPvZemwXaPmVg3g3Oe4&#13;&#10;/RV+/SH6knA+AVls+KvUw8y7Rn50WR/R9w1v4Kpqq/ecF7Cl2m6AT697Vt9saqulgMC8Q4eCuOh/&#13;&#10;I8BHp5Fl2tRWy7Ov5h06HLnxfrCmtho/5h01amqe3QAnP/xMn3mHDnnk6OdNhjAHVNRWi/XQ9dTc&#13;&#10;7N0AJz9Sw424QNFJYZR2ZA3n8mtOBPs9Z+NsbfVersmb2moBVNVWp16mttoN8MlN0JmTLTAq672K&#13;&#10;rzB/OHFU8Q4dXvtc33fDrHjfbQ2eAf+F2mp5DNp7WzSNzxQQ4NVTHp9ZH5IcAsApb04jmooRHOzE&#13;&#10;dci8QwdAVETiRa8PXDkda6tXeOcWF2rhDnxLJ0Vxl1cSlNTyOqxXEgBkpdOHsgexgZpauAMfTdsz&#13;&#10;EzfApZmOJnTIcIR3zzng8AO8dPhIUi+0oCNyUxF2Rw/75rkXJx0+UrIlO/JQgM3YZAB/hN3NUuGo&#13;&#10;J4gf4OSHc322Fm72Arx0ol3bEjF5KMAWlR34fkoE+Ogk8zW1cG6Ak478lq6lw0fGltH04kuoOnTS&#13;&#10;4QDSeDbU6rCjMAZiAV46PH9MAvWQzvpVqIEB6B7VdFQkj7NvWcr0PF3xodpTl/0vfgM9HqAstDDC&#13;&#10;y963GdBjcQpqbI1cAIhlNOzEEgC/X7Cs5y4hpG5tg+cHsriqBlJLatA13qh1jcVbLf2oUz6ITn4V&#13;&#10;qcUqCYiPFLJkcQ8w6Hq4piM8i6+lV6tyUjgwi2YcIS5So6RNDD4/wEmHr5Ke0eE4zvxO7Si/vBoT&#13;&#10;w146LJ/wZgwbGNDF5TOGawnAiaNiHLdyft1k4taldzUQF0tNN3GNgRk6bJzre/f6IYIE4XnhIyUI&#13;&#10;eRaylBLCbUgtqQbuL7dkPFgarH/SxV+IdONSjh8b808mHDQF99rqS4H4efm4wABrTl9cXfjuYqdF&#13;&#10;eBy8rkbm/V5JRA040bj0+YwCB90hLD938AznRQEIXo7vXxcfRn/85e09+rO393+5Pz399OPx49vp&#13;&#10;8eHu54fHx+Ufr18+/fHxdffb8fH66s9/mMaQAQEe1ezxmRo/n6hb8JD05cO3l7ePby+/vP70I/31&#13;&#10;6XT3t19ed6+n9+srrCu/3b/ij6+n1/+42n17Pb5cX73931+Pr/dXu8f/9fx2fYXTZApW35d/4JIl&#13;&#10;lLJ7zSGfcsjx+Raorq/er3bhzz++41/o8uvL68OXr6DUXIUx/uHX99Pnh3caZhpV/Me3t5cwVvyx&#13;&#10;+/70+Pz2EW0wyvf3l48fPrzdfr1/Or798PRw+3p6O31+/+H29PTh9Pnzw+39h2+n17sP+AWa/fLX&#13;&#10;y+vp9v7t7eH5y1+/Hl/uQZuI3f7bb5DAw931FQzt+fh0f3318+v9/efT69NumQ6x0V8XoUHIL385&#13;&#10;3f77G48V3QOEmpFgd5++/evpDliOYGrh7/vn10WLGNTu+/UVnpQnn0yrDf7chzl3/Hj//X13CzBE&#13;&#10;PCOdeLW7RYMJP5ccEhtQL+O5/TVZxvE32Msyy77cLZZz/PjlLrJxAyKfnx6P11f/9GHXY7ruvu1w&#13;&#10;cytu61MzeHZphnzXsPu6a7EghsmbmmEzIs0ITQEbVktp1kxDV8AG3yHNLmCDHKQZfut0LGDDGiTN&#13;&#10;LnAK/yfNiMUCNhiCNOvGQ1fgFAkCaXYBG60y0o4K0gvo6MautLvAK+VhpN0lfEoTeAuiwC25ccGH&#13;&#10;46t9aXxKF2U7ofya4EPavoQuV8YFs6ODNkFXHFuuCyQiCqySv9rERQUU0ojGX5gOuRrKbFJ6ULAV&#13;&#10;x+VUAV0C2UaWy/+CfVA0IMgu8JnL/xI6nwrI8wnVbprmgnnQ0wbS7oJ5UI5E2l2Y+nRfSdoZfPCt&#13;&#10;4j2PtAAvDvX2+3P0qPgLK9gXWrtovXo5vZEfJ/cKF30jG5Dvy4pbaIxhUmM5+r3YGOZAjSUau9g4&#13;&#10;xN83yw4JnIA+DbIwDCiTMEsm/2LjGB/fhCB4E3dMEN+EE73t5pFL5CloMd0aeUzb3+AYx9U8copY&#13;&#10;1NOcPAMJBpPf1TyqE7Pb1TyyGhbVTVbjA803mKEu7JHVcBdmE3uMPW7CFart5my5itXQLc6P1/vb&#13;&#10;9x2CUcgwxJEI816vdp+urz4RAyHAjW0pxN19u75aApHdV8RAFGpQo5T5iBlt3mDQbI2CSG10hiX2&#13;&#10;wOnFokbuwdusQAz6pc1JHNI7zeEEQKTCwlb70lU6/GM9tEqvo9sCkPz8dNoGx1xBkmHYzGiK04zM&#13;&#10;GOCiQzHOIjfuxXLzA3x08OPL63T4mp5llNaboNEoUB8d6UUvYGVyS+i2AJV0BlOUxvenrSFSeKUs&#13;&#10;1EUHi7PqxOrxfncRoXQBuUA75DheJDxySYavdOQTPdSmMYceNORMIdsfXWOPYzQJj8iQGjeLzD9u&#13;&#10;UZnC4/nqGjquwIfRK/TJUDVP8j3K0UeCp0NUF5uPINv4XkekMZYiFdbWsCj4UxZ3RodTJca3MSK0&#13;&#10;5xZ/n2RKi6efmz9Ei/5HMuV3JVPIz5lsyrJUrmdTds+nP989vP9yenh+R24nBGGqqTu90uECkJyp&#13;&#10;Q59xXnF6Zd5PS9qKsivI8MVHlWFKvyu7grJG7GNaOVZIWZN8G4PfRsRmkn4hcXGBqRFCLNmbjCVM&#13;&#10;+Qamn6Z1TPDhgqk8qHwbiV+CXkeVbyNRtFjgL99E4lb0OirMcxlVU+Iv3z82B9oqr0iKzEpQ4T25&#13;&#10;wqh0LmVJaa0hy+XejbQVXVVhLnk8ZVIYWS56ZPNLyHLZNzOlx9ZGlgsfHrSELJc+br4VkCnx4xfB&#13;&#10;S9hyDRQGpjIozX4qjUwlUXCHYn1kdLtdtInfxygMTOVQyshyBUzNVEKWK6DEZS5+/GxRCVUu/vK4&#13;&#10;lPjbpmRm9LOHIowiNpU/acrKVPmTApsqd4LCvEOBT5U7wYWpdWVSkCrjb6ZDycwoty3tSLirM4B+&#13;&#10;a0FaNWNxPtHLCdKuL2JTOsCrbyVOcx1gcVgfG52BCM2mm0umRhW+0q6MLZ8EUGhJC1T/LNgKOqDd&#13;&#10;krSBE20KfNL5prRru8L0pMooaYVcfklq9O6stCtjc+qACu8EW9MXFjqKmlMr1DoVOKVzfWmHYHtd&#13;&#10;o6g8SK1aPNBcwubQAcriMlz7oTTfKUiRkc0FFdB1CWnUNl3JRVJhg7QrTio6S5VWeKKupFB6vELa&#13;&#10;oVRzXWhUiSKtUKtRMjaqRJB2KMgvYFMqKI+Nrp0INrwTUMCmlFBWKJX1CraisVGNg7S6YB5UyyPt&#13;&#10;MqkhvPxHgnklg07RHGVd/5FgtmcL8d2fm/9vE8zFE4yYC7uRY/HLBx7xN5tuECfETNXFI4/4ntxN&#13;&#10;es/6YnOKBMiAQ1EUJTAuN4ePW5pLrvlyczixpTmnvzeww0stzX2sxgsSN2E7ujn2mKa6SQV3F8dO&#13;&#10;KyoNJqXVLzePrGJR9Kgp3iK8CXWB22PHurcMxncYFEssb8JZwSb2eFX1BiuTZ+zx/t9NKDffxh61&#13;&#10;mm6jkSBDt99x/rJsdOn8hXafa8cvfCGe3lIPbF0+fOH2iHOpvSQZ41NgsskNyTy+Bxo/EzubGWRE&#13;&#10;2osaDaowBUecPmZkw8chlD67sMce4XIujz7W0iPdkiOPJY/xqwt7rB02iJr4Cgj9Pk02eIR5C6P0&#13;&#10;uyxB9A7hRCsc9P38Np64IMuTU2Dxx88uFvhNLIOqizW19KtOGQ/yOTmATQVLH2QZclQNwipM317f&#13;&#10;sJKLtLi55pYSP8um72DI+7QXP7ukxK8ehPWG7SgeXuORnZyx+BX7ND8DwRtoe+SrjUpqmOCL1Py4&#13;&#10;u7XScuTYFjSaH/7ayMnstoVKH13Yix++Xwg0+gk/3JPOP7tkz6eiBlUXJ19jLvjEa0mkfK/94AW8&#13;&#10;MCrzzF2sEW9CUMJaZxXEzy4e5NBbo0JCMRAOyy9TkM/BsFwUuA9y48oY431feus8m3xtDKDoJWC3&#13;&#10;lDDnacIiI5mjQh7T8dnFQ8/PD+vbv7wGdchIZDzw57SUGWstvjRECbZlzLy0X14DG3lYPSdPadLA&#13;&#10;uLqfIp8r7hFKH+QHV0lsfHcJV4jQrz1kYmz2seJ70I74QLlGqDt+dtGYKcuT+rA9828kG8r8OXLn&#13;&#10;osB99OUjz9cq9PpHd+XxuVxuyEUrGzLGp5bFEB2NfHciR4OszooV8dcKI+IuxlZ8n13CYVT08xqZ&#13;&#10;AU3xrpMJ4Nh+qmLBffxFGoMLp88hSDSk5XuNCUknbUO+zy5BCSptRo28ypCL78wZGUMqezF+9M9b&#13;&#10;SEVnAWF66voZ73cf7/Rz9IsPMPe+5lgXMOj1upHvIfrxEombhlAIyI4GJ2/BaZGpZiZK5xbLoOJ3&#13;&#10;H5EphhJnyKKXGxHQKyJxUU1XN4wqV3wCnYEsI8Mhh0Lm/O7jhH8QxxJxfq8jYraKDRPZ+F5HZAwl&#13;&#10;naJ4WqXI6qyucPCSf/cR4QfCLTKcCQVkhjh/jxz6iHAnXNXPjcj1uY5CuPcromLudBTAgvJHzTDd&#13;&#10;MNM1IsdX3/Dn+HafRo/Tr0UHjY4R6VRs+Y6DKpKnjwR36nSaAQ4xTMoOIV6unHOPa2Z42VnT29pk&#13;&#10;oGl8G0EndzDbHjxEw5sVFQ1jGxT3EiFK9gmA5ybOSBSjzu91RHBOt0pk47uPCLNvkTm/+4iw7C0R&#13;&#10;1hUegFUcyveSURbthY6jFnvh+XjZWugMMTXnqe756mK83ccEiJqLKLQKq7B2MPI5eDYngYjKLBKC&#13;&#10;a+N7HRGzeAh3xt+L+OJ3H5EmvrVmkdGF2mWF0osHndcu32sWD+mEU9zc4LzffZyQ96MRWyLO7z4i&#13;&#10;hHyNCA6el+94FEBxKN9xcuH183SKHZDpZw9aJo4DZ0WEOYzffZywIi0y5/c6IsZhi+I3vvuIsO+x&#13;&#10;yJzffUT4SWNLhKotySAa/dsJ4WQD3yt+SUT6GAfFpPXcYe7Y464v7WDud1zs/nn5XzTc/3drkXHf&#13;&#10;+xb3uW+XOOwLrpx/fbj90/H9mP8bf397+Xjfnr6eHu/uX3/6TwAAAP//AwBQSwMEFAAGAAgAAAAh&#13;&#10;ADvzyynhAAAACwEAAA8AAABkcnMvZG93bnJldi54bWxMj0FrwkAQhe9C/8MyhV6k7qoQNGYjYin0&#13;&#10;0Eq1hXpcs9MkmJ0N2VXTf+/YS3t5MDzem/dly9414oxdqD1pGI8UCKTC25pKDZ8fz48zECEasqbx&#13;&#10;hBp+MMAyvxtkJrX+Qls872IpuIRCajRUMbaplKGo0Jkw8i0Se9++cyby2ZXSdubC5a6RE6US6UxN&#13;&#10;/KEyLa4rLI67k+OW+XA13HzRy9umfy2S7V5N9+9K64f7/mnBslqAiNjHvwTcGHg/5Dzs4E9kg2g0&#13;&#10;ME381Zs3nqsExEHDZJZMQeaZ/M+QXwEAAP//AwBQSwECLQAUAAYACAAAACEAtoM4kv4AAADhAQAA&#13;&#10;EwAAAAAAAAAAAAAAAAAAAAAAW0NvbnRlbnRfVHlwZXNdLnhtbFBLAQItABQABgAIAAAAIQA4/SH/&#13;&#10;1gAAAJQBAAALAAAAAAAAAAAAAAAAAC8BAABfcmVscy8ucmVsc1BLAQItABQABgAIAAAAIQCk/XDD&#13;&#10;lzIAANYtAQAOAAAAAAAAAAAAAAAAAC4CAABkcnMvZTJvRG9jLnhtbFBLAQItABQABgAIAAAAIQA7&#13;&#10;88sp4QAAAAsBAAAPAAAAAAAAAAAAAAAAAPE0AABkcnMvZG93bnJldi54bWxQSwUGAAAAAAQABADz&#13;&#10;AAAA/zUAAAAA&#13;&#10;">
              <v:shapetype id="_x0000_t75" coordsize="21600,21600" o:spt="75" o:preferrelative="t" path="m@4@5l@4@11@9@11@9@5xe" filled="f" stroked="f">
                <v:stroke joinstyle="miter"/>
                <v:formulas>
                  <v:f eqn="if lineDrawn pixelLineWidth 0"/>
                  <v:f eqn="sum @0 1 0"/>
                  <v:f eqn="sum 0 0 @1"/>
                  <v:f eqn="prod @2 1 2"/>
                  <v:f eqn="prod @3 21600 pixelWidth"/>
                  <v:f eqn="prod @3 21600 pixelHeight"/>
                  <v:f eqn="sum @0 0 1"/>
                  <v:f eqn="prod @6 1 2"/>
                  <v:f eqn="prod @7 21600 pixelWidth"/>
                  <v:f eqn="sum @8 21600 0"/>
                  <v:f eqn="prod @7 21600 pixelHeight"/>
                  <v:f eqn="sum @10 21600 0"/>
                </v:formulas>
                <v:path o:extrusionok="f" gradientshapeok="t" o:connecttype="rect"/>
                <o:lock v:ext="edit" aspectratio="t"/>
              </v:shapetype>
              <v:shape id="_x0000_s1027" type="#_x0000_t75" style="position:absolute;width:75596;height:18173;visibility:visible;mso-wrap-style:square">
                <v:fill o:detectmouseclick="t"/>
                <v:path o:connecttype="none"/>
              </v:shape>
              <v:shape id="Freeform 4" o:spid="_x0000_s1028" style="position:absolute;left:10331;top:2533;width:65278;height:12370;visibility:visible;mso-wrap-style:square;v-text-anchor:top" coordsize="20558,3901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DBgA6gxQAAAN8AAAAPAAAAZHJzL2Rvd25yZXYueG1sRI/disIw&#13;&#10;FITvF3yHcATv1lQvRKqp+IM/V+K6+wCH5rSpNie1iVrffrMg7M3AMMw3zHzR2Vo8qPWVYwWjYQKC&#13;&#10;OHe64lLBz/f2cwrCB2SNtWNS8CIPi6z3McdUuyd/0eMcShEh7FNUYEJoUil9bsiiH7qGOGaFay2G&#13;&#10;aNtS6hafEW5rOU6SibRYcVww2NDaUH49323c3d2qnT+tku54KTbHuszNXk+VGvS7zSzKcgYiUBf+&#13;&#10;G2/EQSuYwN+f+AVk9gsAAP//AwBQSwECLQAUAAYACAAAACEA2+H2y+4AAACFAQAAEwAAAAAAAAAA&#13;&#10;AAAAAAAAAAAAW0NvbnRlbnRfVHlwZXNdLnhtbFBLAQItABQABgAIAAAAIQBa9CxbvwAAABUBAAAL&#13;&#10;AAAAAAAAAAAAAAAAAB8BAABfcmVscy8ucmVsc1BLAQItABQABgAIAAAAIQDBgA6gxQAAAN8AAAAP&#13;&#10;AAAAAAAAAAAAAAAAAAcCAABkcnMvZG93bnJldi54bWxQSwUGAAAAAAMAAwC3AAAA+QIAAAAA&#13;&#10;" path="m2021,3598v,4,,4,,4c2021,3611,2014,3617,2005,3617v-9,,-17,-6,-17,-15c1988,3598,1988,3598,1988,3598v,-9,8,-15,17,-15c2014,3583,2021,3589,2021,3598xm2472,3668v,142,,142,,142c2472,3839,2464,3860,2449,3876v-17,16,-42,24,-71,24c2349,3900,2323,3893,2300,3878v-5,-2,-7,-6,-7,-11c2293,3861,2299,3855,2305,3855v6,2,6,2,6,2c2331,3869,2353,3877,2377,3877v41,,68,-23,68,-67c2445,3788,2445,3788,2445,3788v-16,22,-39,40,-73,40c2327,3828,2284,3794,2284,3741v,-1,,-1,,-1c2284,3685,2328,3652,2372,3652v35,,57,17,73,37c2445,3668,2445,3668,2445,3668v,-7,5,-14,13,-14c2466,3654,2472,3661,2472,3668xm2446,3739v,-38,-33,-63,-69,-63c2342,3676,2313,3701,2313,3739v,1,,1,,1c2313,3777,2343,3803,2377,3803v36,,69,-25,69,-63l2446,3739xm105,3702c49,3691,36,3677,36,3653v,,,,,c36,3630,57,3612,90,3612v23,,44,6,65,22c163,3636,163,3636,163,3636v8,,14,-6,14,-13c177,3617,174,3613,171,3611v-23,-16,-47,-25,-80,-25c43,3586,8,3616,8,3655v,1,,1,,1c8,3697,34,3716,92,3729v53,11,66,24,66,48c158,3777,158,3777,158,3777v,25,-22,43,-56,43c70,3820,46,3810,22,3790v-2,-2,-5,-3,-9,-3c6,3787,,3793,,3801v,5,2,9,5,11c33,3834,64,3846,101,3846v50,,86,-28,86,-72c187,3774,187,3774,187,3774v,-39,-26,-59,-82,-72xm2215,3674v13,13,19,31,19,54c2234,3830,2234,3830,2234,3830v,8,-5,14,-13,14c2213,3844,2208,3838,2208,3831v,-17,,-17,,-17c2195,3831,2173,3846,2140,3846v-34,,-69,-20,-69,-58c2071,3787,2071,3787,2071,3787v,-39,32,-60,79,-60c2174,3727,2191,3730,2208,3735v,-6,,-6,,-6c2208,3695,2187,3678,2152,3678v-18,,-34,4,-48,10c2099,3689,2099,3689,2099,3689v-7,,-12,-5,-12,-11c2087,3672,2091,3667,2094,3666v19,-8,37,-13,61,-13c2181,3653,2202,3660,2215,3674xm2208,3756v-14,-4,-32,-8,-55,-8c2118,3748,2099,3763,2099,3786v,1,,1,,1c2099,3810,2121,3824,2146,3824v34,,62,-21,62,-50l2208,3756xm1102,3652v-32,,-51,16,-63,36c1039,3668,1039,3668,1039,3668v,-8,-6,-14,-14,-14c1017,3654,1011,3661,1011,3668v,162,,162,,162c1011,3838,1017,3844,1025,3844v8,,14,-6,14,-14c1039,3736,1039,3736,1039,3736v,-35,24,-59,56,-59c1127,3677,1146,3699,1146,3733v,97,,97,,97c1146,3838,1152,3844,1160,3844v8,,14,-6,14,-14c1174,3727,1174,3727,1174,3727v,-45,-26,-75,-72,-75xm1475,3674v12,13,19,31,19,54c1494,3830,1494,3830,1494,3830v,8,-6,14,-13,14c1473,3844,1467,3838,1467,3831v,-17,,-17,,-17c1454,3831,1433,3846,1400,3846v-35,,-70,-20,-70,-58c1330,3787,1330,3787,1330,3787v,-39,33,-60,80,-60c1434,3727,1451,3730,1467,3735v,-6,,-6,,-6c1467,3695,1447,3678,1412,3678v-19,,-35,4,-49,10c1358,3689,1358,3689,1358,3689v-6,,-12,-5,-12,-11c1346,3672,1350,3667,1354,3666v18,-8,37,-13,61,-13c1441,3653,1461,3660,1475,3674xm1468,3756v-14,-4,-33,-8,-55,-8c1378,3748,1358,3763,1358,3786v,1,,1,,1c1358,3810,1380,3824,1405,3824v34,,63,-21,63,-50l1468,3756xm665,3652v-32,,-52,17,-65,37c590,3668,570,3652,540,3652v-32,,-48,17,-60,35c480,3668,480,3668,480,3668v,-8,-6,-14,-14,-14c458,3654,452,3661,452,3668v,162,,162,,162c452,3838,458,3844,466,3844v8,,14,-6,14,-14c480,3736,480,3736,480,3736v,-34,22,-59,52,-59c561,3677,579,3698,579,3733v,97,,97,,97c579,3838,586,3844,593,3844v8,,14,-6,14,-14c607,3735,607,3735,607,3735v,-37,23,-58,51,-58c689,3677,707,3697,707,3733v,97,,97,,97c707,3838,713,3844,721,3844v7,,13,-6,13,-14c734,3727,734,3727,734,3727v,-46,-26,-75,-69,-75xm960,3746v,8,-6,13,-13,13c813,3759,813,3759,813,3759v4,41,32,63,65,63c901,3822,918,3813,932,3801v8,-4,8,-4,8,-4c947,3797,952,3803,952,3809v-4,9,-4,9,-4,9c930,3835,909,3846,877,3846v-51,,-92,-39,-92,-96c785,3749,785,3749,785,3749v,-54,37,-97,89,-97c929,3652,960,3697,960,3746xm933,3739v-3,-34,-23,-64,-60,-64c841,3675,816,3702,813,3739r120,xm1856,3652v-32,,-51,16,-63,36c1793,3668,1793,3668,1793,3668v,-8,-7,-14,-14,-14c1771,3654,1765,3661,1765,3668v,162,,162,,162c1765,3838,1771,3844,1779,3844v8,,14,-6,14,-14c1793,3736,1793,3736,1793,3736v,-35,23,-59,55,-59c1881,3677,1900,3699,1900,3733v,97,,97,,97c1900,3838,1906,3844,1914,3844v8,,14,-6,14,-14c1928,3727,1928,3727,1928,3727v,-45,-27,-75,-72,-75xm1685,3674v13,13,19,31,19,54c1704,3830,1704,3830,1704,3830v,8,-6,14,-13,14c1683,3844,1677,3838,1677,3831v,-17,,-17,,-17c1664,3831,1643,3846,1610,3846v-34,,-69,-20,-69,-58c1541,3787,1541,3787,1541,3787v,-39,32,-60,79,-60c1644,3727,1661,3730,1677,3735v,-6,,-6,,-6c1677,3695,1657,3678,1622,3678v-19,,-35,4,-48,10c1569,3689,1569,3689,1569,3689v-7,,-13,-5,-13,-11c1556,3672,1560,3667,1564,3666v18,-8,37,-13,61,-13c1651,3653,1671,3660,1685,3674xm1678,3756v-14,-4,-32,-8,-55,-8c1588,3748,1569,3763,1569,3786v,1,,1,,1c1569,3810,1590,3824,1615,3824v35,,63,-21,63,-50l1678,3756xm372,3674v13,13,19,31,19,54c391,3830,391,3830,391,3830v,8,-6,14,-13,14c370,3844,365,3838,365,3831v,-17,,-17,,-17c352,3831,330,3846,297,3846v-34,,-69,-20,-69,-58c228,3787,228,3787,228,3787v,-39,32,-60,79,-60c331,3727,348,3730,365,3735v,-6,,-6,,-6c365,3695,344,3678,309,3678v-19,,-35,4,-48,10c256,3689,256,3689,256,3689v-7,,-12,-5,-12,-11c244,3672,247,3667,251,3666v18,-8,37,-13,61,-13c338,3653,358,3660,372,3674xm365,3756v-14,-4,-32,-8,-55,-8c275,3748,256,3763,256,3786v,1,,1,,1c256,3810,277,3824,303,3824v34,,62,-21,62,-50l365,3756xm2005,3654v-8,,-14,7,-14,14c1991,3854,1991,3854,1991,3854v,16,-8,23,-20,23c1965,3877,1965,3877,1965,3877v-6,,-11,5,-11,12c1954,3896,1960,3900,1968,3900v6,1,6,1,6,1c2001,3901,2019,3886,2019,3853v,-185,,-185,,-185c2019,3660,2013,3654,2005,3654xm5078,3654v-8,,-14,6,-14,14c5064,3763,5064,3763,5064,3763v,34,-24,58,-56,58c4976,3821,4957,3799,4957,3765v,-97,,-97,,-97c4957,3660,4950,3654,4943,3654v-8,,-14,6,-14,14c4929,3772,4929,3772,4929,3772v,44,27,74,72,74c5033,3846,5052,3830,5064,3810v,20,,20,,20c5064,3838,5070,3844,5078,3844v8,,14,-7,14,-14c5092,3668,5092,3668,5092,3668v,-8,-6,-14,-14,-14xm5402,3654v-8,,-12,5,-13,11c5341,3805,5341,3805,5341,3805v-47,-140,-47,-140,-47,-140c5292,3659,5287,3654,5280,3654v-2,,-2,,-2,c5271,3654,5267,3659,5265,3665v-47,140,-47,140,-47,140c5171,3666,5171,3666,5171,3666v-2,-7,-7,-12,-14,-12c5148,3654,5143,3661,5143,3667v2,8,2,8,2,8c5201,3832,5201,3832,5201,3832v3,9,9,13,16,13c5217,3845,5217,3845,5217,3845v7,,13,-4,15,-13c5279,3697,5279,3697,5279,3697v47,135,47,135,47,135c5328,3841,5334,3845,5341,3845v1,,1,,1,c5348,3845,5354,3841,5357,3832v57,-157,57,-157,57,-157c5416,3667,5416,3667,5416,3667v,-7,-6,-13,-14,-13xm2700,3746v,8,-6,13,-13,13c2553,3759,2553,3759,2553,3759v4,41,32,63,65,63c2641,3822,2658,3813,2672,3801v8,-4,8,-4,8,-4c2687,3797,2692,3803,2692,3809v-4,9,-4,9,-4,9c2670,3835,2649,3846,2617,3846v-51,,-93,-39,-93,-96c2524,3749,2524,3749,2524,3749v,-54,38,-97,90,-97c2669,3652,2700,3697,2700,3746xm2672,3739v-2,-34,-22,-64,-59,-64c2581,3675,2556,3702,2553,3739r119,xm4637,3654v-8,,-14,7,-14,14c4623,3830,4623,3830,4623,3830v,8,6,14,14,14c4645,3844,4651,3838,4651,3830v,-162,,-162,,-162c4651,3660,4645,3654,4637,3654xm4637,3583v-9,,-16,6,-16,15c4621,3602,4621,3602,4621,3602v,9,7,15,16,15c4646,3617,4653,3611,4653,3602v,-4,,-4,,-4c4653,3589,4646,3583,4637,3583xm5654,3652v-32,,-51,16,-63,36c5591,3668,5591,3668,5591,3668v,-8,-7,-14,-14,-14c5569,3654,5563,3661,5563,3668v,162,,162,,162c5563,3838,5569,3844,5577,3844v8,,14,-6,14,-14c5591,3736,5591,3736,5591,3736v,-35,23,-59,55,-59c5679,3677,5698,3699,5698,3733v,97,,97,,97c5698,3838,5704,3844,5712,3844v7,,14,-6,14,-14c5726,3727,5726,3727,5726,3727v,-45,-27,-75,-72,-75xm5964,3668v,142,,142,,142c5964,3839,5955,3860,5940,3876v-17,16,-42,24,-71,24c5840,3900,5814,3893,5791,3878v-4,-2,-7,-6,-7,-11c5784,3861,5790,3855,5796,3855v7,2,7,2,7,2c5822,3869,5844,3877,5869,3877v41,,67,-23,67,-67c5936,3788,5936,3788,5936,3788v-16,22,-39,40,-73,40c5818,3828,5776,3794,5776,3741v,-1,,-1,,-1c5776,3685,5819,3652,5863,3652v35,,58,17,73,37c5936,3668,5936,3668,5936,3668v,-7,6,-14,14,-14c5957,3654,5964,3661,5964,3668xm5937,3739v,-38,-33,-63,-68,-63c5833,3676,5804,3701,5804,3739v,1,,1,,1c5804,3777,5834,3803,5869,3803v35,,68,-25,68,-63l5937,3739xm5483,3583v-9,,-17,6,-17,15c5466,3602,5466,3602,5466,3602v,9,8,15,17,15c5492,3617,5499,3611,5499,3602v,-4,,-4,,-4c5499,3589,5492,3583,5483,3583xm5483,3654v-8,,-14,7,-14,14c5469,3830,5469,3830,5469,3830v,8,6,14,14,14c5491,3844,5497,3838,5497,3830v,-162,,-162,,-162c5497,3660,5490,3654,5483,3654xm4881,3746v,8,-6,13,-13,13c4734,3759,4734,3759,4734,3759v4,41,32,63,65,63c4822,3822,4839,3813,4853,3801v8,-4,8,-4,8,-4c4868,3797,4873,3803,4873,3809v-4,9,-4,9,-4,9c4851,3835,4830,3846,4799,3846v-52,,-93,-39,-93,-96c4706,3749,4706,3749,4706,3749v,-54,37,-97,89,-97c4850,3652,4881,3697,4881,3746xm4854,3739v-3,-34,-23,-64,-60,-64c4762,3675,4737,3702,4734,3739r120,xm4489,3652v-32,,-52,16,-64,36c4425,3668,4425,3668,4425,3668v,-8,-6,-14,-14,-14c4403,3654,4397,3661,4397,3668v,162,,162,,162c4397,3838,4403,3844,4411,3844v8,,14,-6,14,-14c4425,3736,4425,3736,4425,3736v,-35,24,-59,56,-59c4513,3677,4532,3699,4532,3733v,97,,97,,97c4532,3838,4538,3844,4546,3844v8,,14,-6,14,-14c4560,3727,4560,3727,4560,3727v,-45,-26,-75,-71,-75xm3233,3654v-8,,-12,5,-13,10c3158,3810,3158,3810,3158,3810v-60,-145,-60,-145,-60,-145c3096,3659,3092,3654,3084,3654v-8,,-14,7,-14,14c3072,3675,3072,3675,3072,3675v70,158,70,158,70,158c3145,3840,3150,3845,3158,3845v1,,1,,1,c3167,3845,3171,3840,3175,3833v70,-158,70,-158,70,-158c3246,3668,3246,3668,3246,3668v,-8,-6,-14,-13,-14xm3419,3674v13,13,19,31,19,54c3438,3830,3438,3830,3438,3830v,8,-6,14,-13,14c3417,3844,3412,3838,3412,3831v,-17,,-17,,-17c3399,3831,3377,3846,3344,3846v-34,,-69,-20,-69,-58c3275,3787,3275,3787,3275,3787v,-39,32,-60,79,-60c3378,3727,3395,3730,3412,3735v,-6,,-6,,-6c3412,3695,3391,3678,3356,3678v-19,,-34,4,-48,10c3303,3689,3303,3689,3303,3689v-7,,-12,-5,-12,-11c3291,3672,3294,3667,3298,3666v18,-8,37,-13,61,-13c3385,3653,3405,3660,3419,3674xm3412,3756v-14,-4,-32,-8,-55,-8c3322,3748,3303,3763,3303,3786v,1,,1,,1c3303,3810,3324,3824,3350,3824v34,,62,-21,62,-50l3412,3756xm2842,3652v-32,,-51,16,-63,36c2779,3668,2779,3668,2779,3668v,-8,-6,-14,-14,-14c2757,3654,2751,3661,2751,3668v,162,,162,,162c2751,3838,2757,3844,2765,3844v8,,14,-6,14,-14c2779,3736,2779,3736,2779,3736v,-35,23,-59,55,-59c2867,3677,2886,3699,2886,3733v,97,,97,,97c2886,3838,2892,3844,2900,3844v8,,14,-6,14,-14c2914,3727,2914,3727,2914,3727v,-45,-27,-75,-72,-75xm3590,3652v-32,,-51,16,-63,36c3527,3668,3527,3668,3527,3668v,-8,-6,-14,-14,-14c3505,3654,3499,3661,3499,3668v,162,,162,,162c3499,3838,3505,3844,3513,3844v8,,14,-6,14,-14c3527,3736,3527,3736,3527,3736v,-35,23,-59,56,-59c3615,3677,3634,3699,3634,3733v,97,,97,,97c3634,3838,3640,3844,3648,3844v8,,14,-6,14,-14c3662,3727,3662,3727,3662,3727v,-45,-27,-75,-72,-75xm4341,3653v-23,,-50,19,-64,50c4277,3668,4277,3668,4277,3668v,-8,-6,-14,-14,-14c4256,3654,4250,3661,4250,3668v,162,,162,,162c4250,3838,4256,3844,4264,3844v8,,13,-7,13,-14c4277,3766,4277,3766,4277,3766v,-53,30,-80,66,-84c4350,3680,4355,3675,4355,3667v,-7,-5,-14,-14,-14xm4199,3746v,8,-6,13,-13,13c4051,3759,4051,3759,4051,3759v4,41,33,63,66,63c4140,3822,4157,3813,4170,3801v8,-4,8,-4,8,-4c4185,3797,4191,3803,4191,3809v-5,9,-5,9,-5,9c4169,3835,4148,3846,4116,3846v-51,,-93,-39,-93,-96c4023,3749,4023,3749,4023,3749v,-54,38,-97,89,-97c4168,3652,4199,3697,4199,3746xm4171,3739v-3,-34,-22,-64,-59,-64c4079,3675,4055,3702,4051,3739r120,xm3981,3654v-8,,-11,5,-13,10c3907,3810,3907,3810,3907,3810v-61,-145,-61,-145,-61,-145c3844,3659,3840,3654,3832,3654v-8,,-14,7,-14,14c3820,3675,3820,3675,3820,3675v70,158,70,158,70,158c3893,3840,3898,3845,3906,3845v1,,1,,1,c3915,3845,3919,3840,3923,3833v70,-158,70,-158,70,-158c3994,3668,3994,3668,3994,3668v,-8,-6,-14,-13,-14xm16067,v-907,,-1642,735,-1642,1642c14425,2104,14425,2104,14425,2104v,448,-181,853,-475,1147c13657,3544,13251,3726,12803,3726v-6532,,-6532,,-6532,c6266,3726,6261,3730,6261,3736v,5,5,10,10,10c12803,3746,12803,3746,12803,3746v907,,1642,-735,1642,-1642c14445,1642,14445,1642,14445,1642v,-448,182,-853,475,-1147c15214,202,15619,20,16067,20v4491,,4491,,4491,c20558,,20558,,20558,l16067,xe" fillcolor="#ea7600" stroked="f">
                <v:path arrowok="t" o:connecttype="custom" o:connectlocs="784936,1208125;776363,1201148;776681,1185611;11431,1158341;29213,1182440;59378,1196709;679516,1219540;662687,1166268;701108,1196709;329915,1214466;468358,1165000;447719,1181806;468358,1165000;190519,1169756;152415,1184660;224494,1214466;295939,1205271;296256,1185611;560442,1214466;612200,1181806;489315,1201148;496618,1162463;532817,1191002;72397,1200831;99070,1158341;636649,1158658;641095,1163097;1565110,1163097;1715302,1158658;1637507,1158658;1695932,1219223;831296,1211930;857333,1187831;1476836,1214466;1472391,1136144;1775315,1184660;1893754,1208125;1884863,1201148;1885181,1185611;1735624,1142169;1745467,1214466;1547328,1207807;1503191,1185611;1405074,1214466;1026577,1158658;1003080,1219223;1083415,1214783;1050392,1169439;1048805,1200831;873527,1214466;925285,1181806;1119931,1214466;1378402,1158341;1379037,1167537;1330772,1207807;1286318,1185611;1235195,1215418;4580383,667164;4737561,156961" o:connectangles="0,0,0,0,0,0,0,0,0,0,0,0,0,0,0,0,0,0,0,0,0,0,0,0,0,0,0,0,0,0,0,0,0,0,0,0,0,0,0,0,0,0,0,0,0,0,0,0,0,0,0,0,0,0,0,0,0,0,0"/>
                <o:lock v:ext="edit" verticies="t"/>
              </v:shape>
              <v:shape id="Freeform 5" o:spid="_x0000_s1029" style="position:absolute;left:2527;top:2520;width:14484;height:7373;visibility:visible;mso-wrap-style:square;v-text-anchor:top" coordsize="4562,2325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DnUXXPyAAAAN8AAAAPAAAAZHJzL2Rvd25yZXYueG1sRI/BSgMx&#13;&#10;EIbvQt8hTMGbzbYH0W3TUtyKHjysrVh6GzbTzWIyWTaxXd/eOQheBn6G/5v5VpsxeHWhIXWRDcxn&#13;&#10;BSjiJtqOWwMfh+e7B1ApI1v0kcnADyXYrCc3KyxtvPI7Xfa5VQLhVKIBl3Nfap0aRwHTLPbEsjvH&#13;&#10;IWCWOLTaDngVePB6URT3OmDHcsFhT0+Omq/9dzBQH/3upbK7x+3JV67+zKe3ou6NuZ2O1VLGdgkq&#13;&#10;05j/G3+IV2tAHhYfcQG9/gUAAP//AwBQSwECLQAUAAYACAAAACEA2+H2y+4AAACFAQAAEwAAAAAA&#13;&#10;AAAAAAAAAAAAAAAAW0NvbnRlbnRfVHlwZXNdLnhtbFBLAQItABQABgAIAAAAIQBa9CxbvwAAABUB&#13;&#10;AAALAAAAAAAAAAAAAAAAAB8BAABfcmVscy8ucmVsc1BLAQItABQABgAIAAAAIQDnUXXPyAAAAN8A&#13;&#10;AAAPAAAAAAAAAAAAAAAAAAcCAABkcnMvZG93bnJldi54bWxQSwUGAAAAAAMAAwC3AAAA/AIAAAAA&#13;&#10;" path="m4214,1405v192,,348,156,348,348c4562,1976,4562,1976,4562,1976v,193,-156,349,-348,349c3693,2325,3693,2325,3693,2325v-193,,-349,-156,-349,-349c3344,1839,3344,1839,3344,1839v,-240,-194,-434,-434,-434c434,1405,434,1405,434,1405,194,1405,,1210,,970,,434,,434,,434,,194,194,,434,,2910,,2910,,2910,v240,,434,194,434,434c3344,970,3344,970,3344,970v,240,195,435,434,435l4214,1405xe" fillcolor="#29211a" stroked="f">
                <v:path arrowok="t" o:connecttype="custom" o:connectlocs="1337945,445512;1448435,555859;1448435,626570;1337945,737235;1172528,737235;1061720,626570;1061720,583129;923925,445512;137795,445512;0,307578;0,137617;137795,0;923925,0;1061720,137617;1061720,307578;1199515,445512;1337945,445512" o:connectangles="0,0,0,0,0,0,0,0,0,0,0,0,0,0,0,0,0"/>
              </v:shape>
              <v:shape id="Freeform 6" o:spid="_x0000_s1030" style="position:absolute;left:3765;top:3721;width:8077;height:2057;visibility:visible;mso-wrap-style:square;v-text-anchor:top" coordsize="2544,649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DJW3OsxgAAAOAAAAAPAAAAZHJzL2Rvd25yZXYueG1sRI/BagIx&#13;&#10;EIbvhb5DmEJvNdtCpV2NIi2iCB6qbc/DZtwsbiZhE9317Z2D4GX4h2G+n286H3yrztSlJrCB11EB&#13;&#10;irgKtuHawO9++fIBKmVki21gMnChBPPZ48MUSxt6/qHzLtdKIJxKNOByjqXWqXLkMY1CJJbbIXQe&#13;&#10;s6xdrW2HvcB9q9+KYqw9NiwNDiN9OaqOu5M38H7RbtXv2zqsNp9/xf82ru0iGvP8NHxPZCwmoDIN&#13;&#10;+f5xQ6ytOIiCCEkAPbsCAAD//wMAUEsBAi0AFAAGAAgAAAAhANvh9svuAAAAhQEAABMAAAAAAAAA&#13;&#10;AAAAAAAAAAAAAFtDb250ZW50X1R5cGVzXS54bWxQSwECLQAUAAYACAAAACEAWvQsW78AAAAVAQAA&#13;&#10;CwAAAAAAAAAAAAAAAAAfAQAAX3JlbHMvLnJlbHNQSwECLQAUAAYACAAAACEAyVtzrMYAAADgAAAA&#13;&#10;DwAAAAAAAAAAAAAAAAAHAgAAZHJzL2Rvd25yZXYueG1sUEsFBgAAAAADAAMAtwAAAPoCAAAAAA==&#13;&#10;" path="m505,457v,117,-109,192,-249,192c138,649,,612,,545,,503,24,477,66,477v22,,42,6,64,13c162,501,200,514,256,514v47,,101,-22,101,-61c357,420,317,407,264,391,159,359,159,359,159,359,83,337,16,283,16,190,16,77,117,,254,,360,,485,37,485,105v,41,-21,67,-59,67c406,172,388,165,368,159,339,148,303,135,254,135v-40,,-90,16,-90,48c164,211,186,225,236,240v117,36,117,36,117,36c433,300,505,347,505,457xm1145,3v-47,,-72,25,-72,72c1073,351,1073,351,1073,351v,98,-59,156,-142,156c849,507,790,449,790,351v,-276,,-276,,-276c790,28,765,3,717,3v-46,,-71,25,-71,72c646,351,646,351,646,351v,181,121,298,285,298c1097,649,1218,532,1218,351v,-276,,-276,,-276c1218,28,1193,3,1145,3xm1802,405v67,134,67,134,67,134c1876,552,1878,565,1878,577v,42,-47,69,-83,69c1768,646,1749,630,1736,600,1664,446,1664,446,1664,446v-132,,-132,,-132,c1532,574,1532,574,1532,574v,47,-25,72,-73,72c1412,646,1387,621,1387,574v,-493,,-493,,-493c1387,33,1412,9,1459,9v207,,207,,207,c1805,9,1901,100,1901,231v,81,-37,142,-99,174xm1752,231v,-59,-43,-84,-98,-84c1532,147,1532,147,1532,147v,168,,168,,168c1654,315,1654,315,1654,315v55,,98,-25,98,-84xm2476,9v-346,,-346,,-346,c2083,9,2058,33,2058,81v,493,,493,,493c2058,621,2083,646,2130,646v47,,72,-25,72,-72c2202,419,2202,419,2202,419v171,,171,,171,c2419,419,2441,395,2441,350v,-46,-22,-69,-68,-69c2202,281,2202,281,2202,281v,-134,,-134,,-134c2476,147,2476,147,2476,147v45,,68,-23,68,-69c2544,33,2521,9,2476,9xe" stroked="f">
                <v:path arrowok="t" o:connecttype="custom" o:connectlocs="81280,205740;20955,151214;81280,162944;83820,123951;5080,60232;153988,33286;116840,50405;52070,58013;112078,87495;363538,951;340678,111271;250825,111271;227648,951;205105,111271;386715,111271;363538,951;593408,170869;569913,204789;528320,141387;486410,181964;440373,181964;463233,2853;603568,73229;556260,73229;486410,46601;525145,99858;786130,2853;653415,25678;676275,204789;699135,132828;775018,110954;699135,89080;786130,46601;786130,2853" o:connectangles="0,0,0,0,0,0,0,0,0,0,0,0,0,0,0,0,0,0,0,0,0,0,0,0,0,0,0,0,0,0,0,0,0,0"/>
                <o:lock v:ext="edit" verticies="t"/>
              </v:shape>
              <w10:wrap anchorx="page" anchory="page"/>
            </v:group>
          </w:pict>
        </mc:Fallback>
      </mc:AlternateContent>
    </w:r>
    <w:r>
      <w:t xml:space="preserve"> </w:t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DCC6F39" w14:textId="77777777" w:rsidR="00291413" w:rsidRDefault="00291413">
    <w:pPr>
      <w:pStyle w:val="Koptekst"/>
    </w:pPr>
  </w:p>
  <w:p w14:paraId="46D3AB42" w14:textId="77777777" w:rsidR="00291413" w:rsidRPr="00FE119B" w:rsidRDefault="00291413" w:rsidP="00FE119B">
    <w:pPr>
      <w:pStyle w:val="BasistekstSURF"/>
    </w:pPr>
    <w:r>
      <w:rPr>
        <w:noProof/>
      </w:rPr>
      <mc:AlternateContent>
        <mc:Choice Requires="wpc">
          <w:drawing>
            <wp:anchor distT="0" distB="0" distL="114300" distR="114300" simplePos="0" relativeHeight="251663360" behindDoc="1" locked="0" layoutInCell="1" allowOverlap="1" wp14:anchorId="415DDCBE" wp14:editId="48EA2FBA">
              <wp:simplePos x="0" y="0"/>
              <wp:positionH relativeFrom="page">
                <wp:posOffset>0</wp:posOffset>
              </wp:positionH>
              <wp:positionV relativeFrom="page">
                <wp:posOffset>0</wp:posOffset>
              </wp:positionV>
              <wp:extent cx="7560000" cy="1818000"/>
              <wp:effectExtent l="0" t="0" r="3175" b="0"/>
              <wp:wrapNone/>
              <wp:docPr id="1189319791" name="JE1903141049JU Surf 001.emf"/>
              <wp:cNvGraphicFramePr>
                <a:graphicFrameLocks xmlns:a="http://schemas.openxmlformats.org/drawingml/2006/main" noChangeAspect="1"/>
              </wp:cNvGraphicFramePr>
              <a:graphic xmlns:a="http://schemas.openxmlformats.org/drawingml/2006/main">
                <a:graphicData uri="http://schemas.microsoft.com/office/word/2010/wordprocessingCanvas">
                  <wpc:wpc>
                    <wpc:bg>
                      <a:noFill/>
                    </wpc:bg>
                    <wpc:whole>
                      <a:ln>
                        <a:noFill/>
                      </a:ln>
                    </wpc:whole>
                    <wps:wsp>
                      <wps:cNvPr id="875509256" name="Freeform 4"/>
                      <wps:cNvSpPr>
                        <a:spLocks noEditPoints="1"/>
                      </wps:cNvSpPr>
                      <wps:spPr bwMode="auto">
                        <a:xfrm>
                          <a:off x="1033145" y="253365"/>
                          <a:ext cx="6527800" cy="1236980"/>
                        </a:xfrm>
                        <a:custGeom>
                          <a:avLst/>
                          <a:gdLst>
                            <a:gd name="T0" fmla="*/ 2472 w 20558"/>
                            <a:gd name="T1" fmla="*/ 3810 h 3901"/>
                            <a:gd name="T2" fmla="*/ 2445 w 20558"/>
                            <a:gd name="T3" fmla="*/ 3788 h 3901"/>
                            <a:gd name="T4" fmla="*/ 2446 w 20558"/>
                            <a:gd name="T5" fmla="*/ 3739 h 3901"/>
                            <a:gd name="T6" fmla="*/ 36 w 20558"/>
                            <a:gd name="T7" fmla="*/ 3653 h 3901"/>
                            <a:gd name="T8" fmla="*/ 92 w 20558"/>
                            <a:gd name="T9" fmla="*/ 3729 h 3901"/>
                            <a:gd name="T10" fmla="*/ 187 w 20558"/>
                            <a:gd name="T11" fmla="*/ 3774 h 3901"/>
                            <a:gd name="T12" fmla="*/ 2140 w 20558"/>
                            <a:gd name="T13" fmla="*/ 3846 h 3901"/>
                            <a:gd name="T14" fmla="*/ 2087 w 20558"/>
                            <a:gd name="T15" fmla="*/ 3678 h 3901"/>
                            <a:gd name="T16" fmla="*/ 2208 w 20558"/>
                            <a:gd name="T17" fmla="*/ 3774 h 3901"/>
                            <a:gd name="T18" fmla="*/ 1039 w 20558"/>
                            <a:gd name="T19" fmla="*/ 3830 h 3901"/>
                            <a:gd name="T20" fmla="*/ 1475 w 20558"/>
                            <a:gd name="T21" fmla="*/ 3674 h 3901"/>
                            <a:gd name="T22" fmla="*/ 1410 w 20558"/>
                            <a:gd name="T23" fmla="*/ 3727 h 3901"/>
                            <a:gd name="T24" fmla="*/ 1475 w 20558"/>
                            <a:gd name="T25" fmla="*/ 3674 h 3901"/>
                            <a:gd name="T26" fmla="*/ 600 w 20558"/>
                            <a:gd name="T27" fmla="*/ 3689 h 3901"/>
                            <a:gd name="T28" fmla="*/ 480 w 20558"/>
                            <a:gd name="T29" fmla="*/ 3736 h 3901"/>
                            <a:gd name="T30" fmla="*/ 707 w 20558"/>
                            <a:gd name="T31" fmla="*/ 3830 h 3901"/>
                            <a:gd name="T32" fmla="*/ 932 w 20558"/>
                            <a:gd name="T33" fmla="*/ 3801 h 3901"/>
                            <a:gd name="T34" fmla="*/ 933 w 20558"/>
                            <a:gd name="T35" fmla="*/ 3739 h 3901"/>
                            <a:gd name="T36" fmla="*/ 1765 w 20558"/>
                            <a:gd name="T37" fmla="*/ 3830 h 3901"/>
                            <a:gd name="T38" fmla="*/ 1928 w 20558"/>
                            <a:gd name="T39" fmla="*/ 3727 h 3901"/>
                            <a:gd name="T40" fmla="*/ 1541 w 20558"/>
                            <a:gd name="T41" fmla="*/ 3788 h 3901"/>
                            <a:gd name="T42" fmla="*/ 1564 w 20558"/>
                            <a:gd name="T43" fmla="*/ 3666 h 3901"/>
                            <a:gd name="T44" fmla="*/ 1678 w 20558"/>
                            <a:gd name="T45" fmla="*/ 3756 h 3901"/>
                            <a:gd name="T46" fmla="*/ 228 w 20558"/>
                            <a:gd name="T47" fmla="*/ 3787 h 3901"/>
                            <a:gd name="T48" fmla="*/ 312 w 20558"/>
                            <a:gd name="T49" fmla="*/ 3653 h 3901"/>
                            <a:gd name="T50" fmla="*/ 2005 w 20558"/>
                            <a:gd name="T51" fmla="*/ 3654 h 3901"/>
                            <a:gd name="T52" fmla="*/ 2019 w 20558"/>
                            <a:gd name="T53" fmla="*/ 3668 h 3901"/>
                            <a:gd name="T54" fmla="*/ 4929 w 20558"/>
                            <a:gd name="T55" fmla="*/ 3668 h 3901"/>
                            <a:gd name="T56" fmla="*/ 5402 w 20558"/>
                            <a:gd name="T57" fmla="*/ 3654 h 3901"/>
                            <a:gd name="T58" fmla="*/ 5157 w 20558"/>
                            <a:gd name="T59" fmla="*/ 3654 h 3901"/>
                            <a:gd name="T60" fmla="*/ 5341 w 20558"/>
                            <a:gd name="T61" fmla="*/ 3845 h 3901"/>
                            <a:gd name="T62" fmla="*/ 2618 w 20558"/>
                            <a:gd name="T63" fmla="*/ 3822 h 3901"/>
                            <a:gd name="T64" fmla="*/ 2700 w 20558"/>
                            <a:gd name="T65" fmla="*/ 3746 h 3901"/>
                            <a:gd name="T66" fmla="*/ 4651 w 20558"/>
                            <a:gd name="T67" fmla="*/ 3830 h 3901"/>
                            <a:gd name="T68" fmla="*/ 4637 w 20558"/>
                            <a:gd name="T69" fmla="*/ 3583 h 3901"/>
                            <a:gd name="T70" fmla="*/ 5591 w 20558"/>
                            <a:gd name="T71" fmla="*/ 3736 h 3901"/>
                            <a:gd name="T72" fmla="*/ 5964 w 20558"/>
                            <a:gd name="T73" fmla="*/ 3810 h 3901"/>
                            <a:gd name="T74" fmla="*/ 5936 w 20558"/>
                            <a:gd name="T75" fmla="*/ 3788 h 3901"/>
                            <a:gd name="T76" fmla="*/ 5937 w 20558"/>
                            <a:gd name="T77" fmla="*/ 3739 h 3901"/>
                            <a:gd name="T78" fmla="*/ 5466 w 20558"/>
                            <a:gd name="T79" fmla="*/ 3602 h 3901"/>
                            <a:gd name="T80" fmla="*/ 5497 w 20558"/>
                            <a:gd name="T81" fmla="*/ 3830 h 3901"/>
                            <a:gd name="T82" fmla="*/ 4873 w 20558"/>
                            <a:gd name="T83" fmla="*/ 3809 h 3901"/>
                            <a:gd name="T84" fmla="*/ 4734 w 20558"/>
                            <a:gd name="T85" fmla="*/ 3739 h 3901"/>
                            <a:gd name="T86" fmla="*/ 4425 w 20558"/>
                            <a:gd name="T87" fmla="*/ 3830 h 3901"/>
                            <a:gd name="T88" fmla="*/ 3233 w 20558"/>
                            <a:gd name="T89" fmla="*/ 3654 h 3901"/>
                            <a:gd name="T90" fmla="*/ 3159 w 20558"/>
                            <a:gd name="T91" fmla="*/ 3845 h 3901"/>
                            <a:gd name="T92" fmla="*/ 3412 w 20558"/>
                            <a:gd name="T93" fmla="*/ 3831 h 3901"/>
                            <a:gd name="T94" fmla="*/ 3308 w 20558"/>
                            <a:gd name="T95" fmla="*/ 3688 h 3901"/>
                            <a:gd name="T96" fmla="*/ 3303 w 20558"/>
                            <a:gd name="T97" fmla="*/ 3787 h 3901"/>
                            <a:gd name="T98" fmla="*/ 2751 w 20558"/>
                            <a:gd name="T99" fmla="*/ 3830 h 3901"/>
                            <a:gd name="T100" fmla="*/ 2914 w 20558"/>
                            <a:gd name="T101" fmla="*/ 3727 h 3901"/>
                            <a:gd name="T102" fmla="*/ 3527 w 20558"/>
                            <a:gd name="T103" fmla="*/ 3830 h 3901"/>
                            <a:gd name="T104" fmla="*/ 4341 w 20558"/>
                            <a:gd name="T105" fmla="*/ 3653 h 3901"/>
                            <a:gd name="T106" fmla="*/ 4343 w 20558"/>
                            <a:gd name="T107" fmla="*/ 3682 h 3901"/>
                            <a:gd name="T108" fmla="*/ 4191 w 20558"/>
                            <a:gd name="T109" fmla="*/ 3809 h 3901"/>
                            <a:gd name="T110" fmla="*/ 4051 w 20558"/>
                            <a:gd name="T111" fmla="*/ 3739 h 3901"/>
                            <a:gd name="T112" fmla="*/ 3890 w 20558"/>
                            <a:gd name="T113" fmla="*/ 3833 h 3901"/>
                            <a:gd name="T114" fmla="*/ 14425 w 20558"/>
                            <a:gd name="T115" fmla="*/ 2104 h 3901"/>
                            <a:gd name="T116" fmla="*/ 14920 w 20558"/>
                            <a:gd name="T117" fmla="*/ 495 h 3901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  <a:cxn ang="0">
                              <a:pos x="T8" y="T9"/>
                            </a:cxn>
                            <a:cxn ang="0">
                              <a:pos x="T10" y="T11"/>
                            </a:cxn>
                            <a:cxn ang="0">
                              <a:pos x="T12" y="T13"/>
                            </a:cxn>
                            <a:cxn ang="0">
                              <a:pos x="T14" y="T15"/>
                            </a:cxn>
                            <a:cxn ang="0">
                              <a:pos x="T16" y="T17"/>
                            </a:cxn>
                            <a:cxn ang="0">
                              <a:pos x="T18" y="T19"/>
                            </a:cxn>
                            <a:cxn ang="0">
                              <a:pos x="T20" y="T21"/>
                            </a:cxn>
                            <a:cxn ang="0">
                              <a:pos x="T22" y="T23"/>
                            </a:cxn>
                            <a:cxn ang="0">
                              <a:pos x="T24" y="T25"/>
                            </a:cxn>
                            <a:cxn ang="0">
                              <a:pos x="T26" y="T27"/>
                            </a:cxn>
                            <a:cxn ang="0">
                              <a:pos x="T28" y="T29"/>
                            </a:cxn>
                            <a:cxn ang="0">
                              <a:pos x="T30" y="T31"/>
                            </a:cxn>
                            <a:cxn ang="0">
                              <a:pos x="T32" y="T33"/>
                            </a:cxn>
                            <a:cxn ang="0">
                              <a:pos x="T34" y="T35"/>
                            </a:cxn>
                            <a:cxn ang="0">
                              <a:pos x="T36" y="T37"/>
                            </a:cxn>
                            <a:cxn ang="0">
                              <a:pos x="T38" y="T39"/>
                            </a:cxn>
                            <a:cxn ang="0">
                              <a:pos x="T40" y="T41"/>
                            </a:cxn>
                            <a:cxn ang="0">
                              <a:pos x="T42" y="T43"/>
                            </a:cxn>
                            <a:cxn ang="0">
                              <a:pos x="T44" y="T45"/>
                            </a:cxn>
                            <a:cxn ang="0">
                              <a:pos x="T46" y="T47"/>
                            </a:cxn>
                            <a:cxn ang="0">
                              <a:pos x="T48" y="T49"/>
                            </a:cxn>
                            <a:cxn ang="0">
                              <a:pos x="T50" y="T51"/>
                            </a:cxn>
                            <a:cxn ang="0">
                              <a:pos x="T52" y="T53"/>
                            </a:cxn>
                            <a:cxn ang="0">
                              <a:pos x="T54" y="T55"/>
                            </a:cxn>
                            <a:cxn ang="0">
                              <a:pos x="T56" y="T57"/>
                            </a:cxn>
                            <a:cxn ang="0">
                              <a:pos x="T58" y="T59"/>
                            </a:cxn>
                            <a:cxn ang="0">
                              <a:pos x="T60" y="T61"/>
                            </a:cxn>
                            <a:cxn ang="0">
                              <a:pos x="T62" y="T63"/>
                            </a:cxn>
                            <a:cxn ang="0">
                              <a:pos x="T64" y="T65"/>
                            </a:cxn>
                            <a:cxn ang="0">
                              <a:pos x="T66" y="T67"/>
                            </a:cxn>
                            <a:cxn ang="0">
                              <a:pos x="T68" y="T69"/>
                            </a:cxn>
                            <a:cxn ang="0">
                              <a:pos x="T70" y="T71"/>
                            </a:cxn>
                            <a:cxn ang="0">
                              <a:pos x="T72" y="T73"/>
                            </a:cxn>
                            <a:cxn ang="0">
                              <a:pos x="T74" y="T75"/>
                            </a:cxn>
                            <a:cxn ang="0">
                              <a:pos x="T76" y="T77"/>
                            </a:cxn>
                            <a:cxn ang="0">
                              <a:pos x="T78" y="T79"/>
                            </a:cxn>
                            <a:cxn ang="0">
                              <a:pos x="T80" y="T81"/>
                            </a:cxn>
                            <a:cxn ang="0">
                              <a:pos x="T82" y="T83"/>
                            </a:cxn>
                            <a:cxn ang="0">
                              <a:pos x="T84" y="T85"/>
                            </a:cxn>
                            <a:cxn ang="0">
                              <a:pos x="T86" y="T87"/>
                            </a:cxn>
                            <a:cxn ang="0">
                              <a:pos x="T88" y="T89"/>
                            </a:cxn>
                            <a:cxn ang="0">
                              <a:pos x="T90" y="T91"/>
                            </a:cxn>
                            <a:cxn ang="0">
                              <a:pos x="T92" y="T93"/>
                            </a:cxn>
                            <a:cxn ang="0">
                              <a:pos x="T94" y="T95"/>
                            </a:cxn>
                            <a:cxn ang="0">
                              <a:pos x="T96" y="T97"/>
                            </a:cxn>
                            <a:cxn ang="0">
                              <a:pos x="T98" y="T99"/>
                            </a:cxn>
                            <a:cxn ang="0">
                              <a:pos x="T100" y="T101"/>
                            </a:cxn>
                            <a:cxn ang="0">
                              <a:pos x="T102" y="T103"/>
                            </a:cxn>
                            <a:cxn ang="0">
                              <a:pos x="T104" y="T105"/>
                            </a:cxn>
                            <a:cxn ang="0">
                              <a:pos x="T106" y="T107"/>
                            </a:cxn>
                            <a:cxn ang="0">
                              <a:pos x="T108" y="T109"/>
                            </a:cxn>
                            <a:cxn ang="0">
                              <a:pos x="T110" y="T111"/>
                            </a:cxn>
                            <a:cxn ang="0">
                              <a:pos x="T112" y="T113"/>
                            </a:cxn>
                            <a:cxn ang="0">
                              <a:pos x="T114" y="T115"/>
                            </a:cxn>
                            <a:cxn ang="0">
                              <a:pos x="T116" y="T117"/>
                            </a:cxn>
                          </a:cxnLst>
                          <a:rect l="0" t="0" r="r" b="b"/>
                          <a:pathLst>
                            <a:path w="20558" h="3901">
                              <a:moveTo>
                                <a:pt x="2021" y="3598"/>
                              </a:moveTo>
                              <a:cubicBezTo>
                                <a:pt x="2021" y="3602"/>
                                <a:pt x="2021" y="3602"/>
                                <a:pt x="2021" y="3602"/>
                              </a:cubicBezTo>
                              <a:cubicBezTo>
                                <a:pt x="2021" y="3611"/>
                                <a:pt x="2014" y="3617"/>
                                <a:pt x="2005" y="3617"/>
                              </a:cubicBezTo>
                              <a:cubicBezTo>
                                <a:pt x="1996" y="3617"/>
                                <a:pt x="1988" y="3611"/>
                                <a:pt x="1988" y="3602"/>
                              </a:cubicBezTo>
                              <a:cubicBezTo>
                                <a:pt x="1988" y="3598"/>
                                <a:pt x="1988" y="3598"/>
                                <a:pt x="1988" y="3598"/>
                              </a:cubicBezTo>
                              <a:cubicBezTo>
                                <a:pt x="1988" y="3589"/>
                                <a:pt x="1996" y="3583"/>
                                <a:pt x="2005" y="3583"/>
                              </a:cubicBezTo>
                              <a:cubicBezTo>
                                <a:pt x="2014" y="3583"/>
                                <a:pt x="2021" y="3589"/>
                                <a:pt x="2021" y="3598"/>
                              </a:cubicBezTo>
                              <a:close/>
                              <a:moveTo>
                                <a:pt x="2472" y="3668"/>
                              </a:moveTo>
                              <a:cubicBezTo>
                                <a:pt x="2472" y="3810"/>
                                <a:pt x="2472" y="3810"/>
                                <a:pt x="2472" y="3810"/>
                              </a:cubicBezTo>
                              <a:cubicBezTo>
                                <a:pt x="2472" y="3839"/>
                                <a:pt x="2464" y="3860"/>
                                <a:pt x="2449" y="3876"/>
                              </a:cubicBezTo>
                              <a:cubicBezTo>
                                <a:pt x="2432" y="3892"/>
                                <a:pt x="2407" y="3900"/>
                                <a:pt x="2378" y="3900"/>
                              </a:cubicBezTo>
                              <a:cubicBezTo>
                                <a:pt x="2349" y="3900"/>
                                <a:pt x="2323" y="3893"/>
                                <a:pt x="2300" y="3878"/>
                              </a:cubicBezTo>
                              <a:cubicBezTo>
                                <a:pt x="2295" y="3876"/>
                                <a:pt x="2293" y="3872"/>
                                <a:pt x="2293" y="3867"/>
                              </a:cubicBezTo>
                              <a:cubicBezTo>
                                <a:pt x="2293" y="3861"/>
                                <a:pt x="2299" y="3855"/>
                                <a:pt x="2305" y="3855"/>
                              </a:cubicBezTo>
                              <a:cubicBezTo>
                                <a:pt x="2311" y="3857"/>
                                <a:pt x="2311" y="3857"/>
                                <a:pt x="2311" y="3857"/>
                              </a:cubicBezTo>
                              <a:cubicBezTo>
                                <a:pt x="2331" y="3869"/>
                                <a:pt x="2353" y="3877"/>
                                <a:pt x="2377" y="3877"/>
                              </a:cubicBezTo>
                              <a:cubicBezTo>
                                <a:pt x="2418" y="3877"/>
                                <a:pt x="2445" y="3854"/>
                                <a:pt x="2445" y="3810"/>
                              </a:cubicBezTo>
                              <a:cubicBezTo>
                                <a:pt x="2445" y="3788"/>
                                <a:pt x="2445" y="3788"/>
                                <a:pt x="2445" y="3788"/>
                              </a:cubicBezTo>
                              <a:cubicBezTo>
                                <a:pt x="2429" y="3810"/>
                                <a:pt x="2406" y="3828"/>
                                <a:pt x="2372" y="3828"/>
                              </a:cubicBezTo>
                              <a:cubicBezTo>
                                <a:pt x="2327" y="3828"/>
                                <a:pt x="2284" y="3794"/>
                                <a:pt x="2284" y="3741"/>
                              </a:cubicBezTo>
                              <a:cubicBezTo>
                                <a:pt x="2284" y="3740"/>
                                <a:pt x="2284" y="3740"/>
                                <a:pt x="2284" y="3740"/>
                              </a:cubicBezTo>
                              <a:cubicBezTo>
                                <a:pt x="2284" y="3685"/>
                                <a:pt x="2328" y="3652"/>
                                <a:pt x="2372" y="3652"/>
                              </a:cubicBezTo>
                              <a:cubicBezTo>
                                <a:pt x="2407" y="3652"/>
                                <a:pt x="2429" y="3669"/>
                                <a:pt x="2445" y="3689"/>
                              </a:cubicBezTo>
                              <a:cubicBezTo>
                                <a:pt x="2445" y="3668"/>
                                <a:pt x="2445" y="3668"/>
                                <a:pt x="2445" y="3668"/>
                              </a:cubicBezTo>
                              <a:cubicBezTo>
                                <a:pt x="2445" y="3661"/>
                                <a:pt x="2450" y="3654"/>
                                <a:pt x="2458" y="3654"/>
                              </a:cubicBezTo>
                              <a:cubicBezTo>
                                <a:pt x="2466" y="3654"/>
                                <a:pt x="2472" y="3661"/>
                                <a:pt x="2472" y="3668"/>
                              </a:cubicBezTo>
                              <a:close/>
                              <a:moveTo>
                                <a:pt x="2446" y="3739"/>
                              </a:moveTo>
                              <a:cubicBezTo>
                                <a:pt x="2446" y="3701"/>
                                <a:pt x="2413" y="3676"/>
                                <a:pt x="2377" y="3676"/>
                              </a:cubicBezTo>
                              <a:cubicBezTo>
                                <a:pt x="2342" y="3676"/>
                                <a:pt x="2313" y="3701"/>
                                <a:pt x="2313" y="3739"/>
                              </a:cubicBezTo>
                              <a:cubicBezTo>
                                <a:pt x="2313" y="3740"/>
                                <a:pt x="2313" y="3740"/>
                                <a:pt x="2313" y="3740"/>
                              </a:cubicBezTo>
                              <a:cubicBezTo>
                                <a:pt x="2313" y="3777"/>
                                <a:pt x="2343" y="3803"/>
                                <a:pt x="2377" y="3803"/>
                              </a:cubicBezTo>
                              <a:cubicBezTo>
                                <a:pt x="2413" y="3803"/>
                                <a:pt x="2446" y="3778"/>
                                <a:pt x="2446" y="3740"/>
                              </a:cubicBezTo>
                              <a:lnTo>
                                <a:pt x="2446" y="3739"/>
                              </a:lnTo>
                              <a:close/>
                              <a:moveTo>
                                <a:pt x="105" y="3702"/>
                              </a:moveTo>
                              <a:cubicBezTo>
                                <a:pt x="49" y="3691"/>
                                <a:pt x="36" y="3677"/>
                                <a:pt x="36" y="3653"/>
                              </a:cubicBezTo>
                              <a:cubicBezTo>
                                <a:pt x="36" y="3653"/>
                                <a:pt x="36" y="3653"/>
                                <a:pt x="36" y="3653"/>
                              </a:cubicBezTo>
                              <a:cubicBezTo>
                                <a:pt x="36" y="3630"/>
                                <a:pt x="57" y="3612"/>
                                <a:pt x="90" y="3612"/>
                              </a:cubicBezTo>
                              <a:cubicBezTo>
                                <a:pt x="113" y="3612"/>
                                <a:pt x="134" y="3618"/>
                                <a:pt x="155" y="3634"/>
                              </a:cubicBezTo>
                              <a:cubicBezTo>
                                <a:pt x="163" y="3636"/>
                                <a:pt x="163" y="3636"/>
                                <a:pt x="163" y="3636"/>
                              </a:cubicBezTo>
                              <a:cubicBezTo>
                                <a:pt x="171" y="3636"/>
                                <a:pt x="177" y="3630"/>
                                <a:pt x="177" y="3623"/>
                              </a:cubicBezTo>
                              <a:cubicBezTo>
                                <a:pt x="177" y="3617"/>
                                <a:pt x="174" y="3613"/>
                                <a:pt x="171" y="3611"/>
                              </a:cubicBezTo>
                              <a:cubicBezTo>
                                <a:pt x="148" y="3595"/>
                                <a:pt x="124" y="3586"/>
                                <a:pt x="91" y="3586"/>
                              </a:cubicBezTo>
                              <a:cubicBezTo>
                                <a:pt x="43" y="3586"/>
                                <a:pt x="8" y="3616"/>
                                <a:pt x="8" y="3655"/>
                              </a:cubicBezTo>
                              <a:cubicBezTo>
                                <a:pt x="8" y="3656"/>
                                <a:pt x="8" y="3656"/>
                                <a:pt x="8" y="3656"/>
                              </a:cubicBezTo>
                              <a:cubicBezTo>
                                <a:pt x="8" y="3697"/>
                                <a:pt x="34" y="3716"/>
                                <a:pt x="92" y="3729"/>
                              </a:cubicBezTo>
                              <a:cubicBezTo>
                                <a:pt x="145" y="3740"/>
                                <a:pt x="158" y="3753"/>
                                <a:pt x="158" y="3777"/>
                              </a:cubicBezTo>
                              <a:cubicBezTo>
                                <a:pt x="158" y="3777"/>
                                <a:pt x="158" y="3777"/>
                                <a:pt x="158" y="3777"/>
                              </a:cubicBezTo>
                              <a:cubicBezTo>
                                <a:pt x="158" y="3802"/>
                                <a:pt x="136" y="3820"/>
                                <a:pt x="102" y="3820"/>
                              </a:cubicBezTo>
                              <a:cubicBezTo>
                                <a:pt x="70" y="3820"/>
                                <a:pt x="46" y="3810"/>
                                <a:pt x="22" y="3790"/>
                              </a:cubicBezTo>
                              <a:cubicBezTo>
                                <a:pt x="20" y="3788"/>
                                <a:pt x="17" y="3787"/>
                                <a:pt x="13" y="3787"/>
                              </a:cubicBezTo>
                              <a:cubicBezTo>
                                <a:pt x="6" y="3787"/>
                                <a:pt x="0" y="3793"/>
                                <a:pt x="0" y="3801"/>
                              </a:cubicBezTo>
                              <a:cubicBezTo>
                                <a:pt x="0" y="3806"/>
                                <a:pt x="2" y="3810"/>
                                <a:pt x="5" y="3812"/>
                              </a:cubicBezTo>
                              <a:cubicBezTo>
                                <a:pt x="33" y="3834"/>
                                <a:pt x="64" y="3846"/>
                                <a:pt x="101" y="3846"/>
                              </a:cubicBezTo>
                              <a:cubicBezTo>
                                <a:pt x="151" y="3846"/>
                                <a:pt x="187" y="3818"/>
                                <a:pt x="187" y="3774"/>
                              </a:cubicBezTo>
                              <a:cubicBezTo>
                                <a:pt x="187" y="3774"/>
                                <a:pt x="187" y="3774"/>
                                <a:pt x="187" y="3774"/>
                              </a:cubicBezTo>
                              <a:cubicBezTo>
                                <a:pt x="187" y="3735"/>
                                <a:pt x="161" y="3715"/>
                                <a:pt x="105" y="3702"/>
                              </a:cubicBezTo>
                              <a:close/>
                              <a:moveTo>
                                <a:pt x="2215" y="3674"/>
                              </a:moveTo>
                              <a:cubicBezTo>
                                <a:pt x="2228" y="3687"/>
                                <a:pt x="2234" y="3705"/>
                                <a:pt x="2234" y="3728"/>
                              </a:cubicBezTo>
                              <a:cubicBezTo>
                                <a:pt x="2234" y="3830"/>
                                <a:pt x="2234" y="3830"/>
                                <a:pt x="2234" y="3830"/>
                              </a:cubicBezTo>
                              <a:cubicBezTo>
                                <a:pt x="2234" y="3838"/>
                                <a:pt x="2229" y="3844"/>
                                <a:pt x="2221" y="3844"/>
                              </a:cubicBezTo>
                              <a:cubicBezTo>
                                <a:pt x="2213" y="3844"/>
                                <a:pt x="2208" y="3838"/>
                                <a:pt x="2208" y="3831"/>
                              </a:cubicBezTo>
                              <a:cubicBezTo>
                                <a:pt x="2208" y="3814"/>
                                <a:pt x="2208" y="3814"/>
                                <a:pt x="2208" y="3814"/>
                              </a:cubicBezTo>
                              <a:cubicBezTo>
                                <a:pt x="2195" y="3831"/>
                                <a:pt x="2173" y="3846"/>
                                <a:pt x="2140" y="3846"/>
                              </a:cubicBezTo>
                              <a:cubicBezTo>
                                <a:pt x="2106" y="3846"/>
                                <a:pt x="2071" y="3826"/>
                                <a:pt x="2071" y="3788"/>
                              </a:cubicBezTo>
                              <a:cubicBezTo>
                                <a:pt x="2071" y="3787"/>
                                <a:pt x="2071" y="3787"/>
                                <a:pt x="2071" y="3787"/>
                              </a:cubicBezTo>
                              <a:cubicBezTo>
                                <a:pt x="2071" y="3748"/>
                                <a:pt x="2103" y="3727"/>
                                <a:pt x="2150" y="3727"/>
                              </a:cubicBezTo>
                              <a:cubicBezTo>
                                <a:pt x="2174" y="3727"/>
                                <a:pt x="2191" y="3730"/>
                                <a:pt x="2208" y="3735"/>
                              </a:cubicBezTo>
                              <a:cubicBezTo>
                                <a:pt x="2208" y="3729"/>
                                <a:pt x="2208" y="3729"/>
                                <a:pt x="2208" y="3729"/>
                              </a:cubicBezTo>
                              <a:cubicBezTo>
                                <a:pt x="2208" y="3695"/>
                                <a:pt x="2187" y="3678"/>
                                <a:pt x="2152" y="3678"/>
                              </a:cubicBezTo>
                              <a:cubicBezTo>
                                <a:pt x="2134" y="3678"/>
                                <a:pt x="2118" y="3682"/>
                                <a:pt x="2104" y="3688"/>
                              </a:cubicBezTo>
                              <a:cubicBezTo>
                                <a:pt x="2099" y="3689"/>
                                <a:pt x="2099" y="3689"/>
                                <a:pt x="2099" y="3689"/>
                              </a:cubicBezTo>
                              <a:cubicBezTo>
                                <a:pt x="2092" y="3689"/>
                                <a:pt x="2087" y="3684"/>
                                <a:pt x="2087" y="3678"/>
                              </a:cubicBezTo>
                              <a:cubicBezTo>
                                <a:pt x="2087" y="3672"/>
                                <a:pt x="2091" y="3667"/>
                                <a:pt x="2094" y="3666"/>
                              </a:cubicBezTo>
                              <a:cubicBezTo>
                                <a:pt x="2113" y="3658"/>
                                <a:pt x="2131" y="3653"/>
                                <a:pt x="2155" y="3653"/>
                              </a:cubicBezTo>
                              <a:cubicBezTo>
                                <a:pt x="2181" y="3653"/>
                                <a:pt x="2202" y="3660"/>
                                <a:pt x="2215" y="3674"/>
                              </a:cubicBezTo>
                              <a:close/>
                              <a:moveTo>
                                <a:pt x="2208" y="3756"/>
                              </a:moveTo>
                              <a:cubicBezTo>
                                <a:pt x="2194" y="3752"/>
                                <a:pt x="2176" y="3748"/>
                                <a:pt x="2153" y="3748"/>
                              </a:cubicBezTo>
                              <a:cubicBezTo>
                                <a:pt x="2118" y="3748"/>
                                <a:pt x="2099" y="3763"/>
                                <a:pt x="2099" y="3786"/>
                              </a:cubicBezTo>
                              <a:cubicBezTo>
                                <a:pt x="2099" y="3787"/>
                                <a:pt x="2099" y="3787"/>
                                <a:pt x="2099" y="3787"/>
                              </a:cubicBezTo>
                              <a:cubicBezTo>
                                <a:pt x="2099" y="3810"/>
                                <a:pt x="2121" y="3824"/>
                                <a:pt x="2146" y="3824"/>
                              </a:cubicBezTo>
                              <a:cubicBezTo>
                                <a:pt x="2180" y="3824"/>
                                <a:pt x="2208" y="3803"/>
                                <a:pt x="2208" y="3774"/>
                              </a:cubicBezTo>
                              <a:lnTo>
                                <a:pt x="2208" y="3756"/>
                              </a:lnTo>
                              <a:close/>
                              <a:moveTo>
                                <a:pt x="1102" y="3652"/>
                              </a:moveTo>
                              <a:cubicBezTo>
                                <a:pt x="1070" y="3652"/>
                                <a:pt x="1051" y="3668"/>
                                <a:pt x="1039" y="3688"/>
                              </a:cubicBezTo>
                              <a:cubicBezTo>
                                <a:pt x="1039" y="3668"/>
                                <a:pt x="1039" y="3668"/>
                                <a:pt x="1039" y="3668"/>
                              </a:cubicBezTo>
                              <a:cubicBezTo>
                                <a:pt x="1039" y="3660"/>
                                <a:pt x="1033" y="3654"/>
                                <a:pt x="1025" y="3654"/>
                              </a:cubicBezTo>
                              <a:cubicBezTo>
                                <a:pt x="1017" y="3654"/>
                                <a:pt x="1011" y="3661"/>
                                <a:pt x="1011" y="3668"/>
                              </a:cubicBezTo>
                              <a:cubicBezTo>
                                <a:pt x="1011" y="3830"/>
                                <a:pt x="1011" y="3830"/>
                                <a:pt x="1011" y="3830"/>
                              </a:cubicBezTo>
                              <a:cubicBezTo>
                                <a:pt x="1011" y="3838"/>
                                <a:pt x="1017" y="3844"/>
                                <a:pt x="1025" y="3844"/>
                              </a:cubicBezTo>
                              <a:cubicBezTo>
                                <a:pt x="1033" y="3844"/>
                                <a:pt x="1039" y="3838"/>
                                <a:pt x="1039" y="3830"/>
                              </a:cubicBezTo>
                              <a:cubicBezTo>
                                <a:pt x="1039" y="3736"/>
                                <a:pt x="1039" y="3736"/>
                                <a:pt x="1039" y="3736"/>
                              </a:cubicBezTo>
                              <a:cubicBezTo>
                                <a:pt x="1039" y="3701"/>
                                <a:pt x="1063" y="3677"/>
                                <a:pt x="1095" y="3677"/>
                              </a:cubicBezTo>
                              <a:cubicBezTo>
                                <a:pt x="1127" y="3677"/>
                                <a:pt x="1146" y="3699"/>
                                <a:pt x="1146" y="3733"/>
                              </a:cubicBezTo>
                              <a:cubicBezTo>
                                <a:pt x="1146" y="3830"/>
                                <a:pt x="1146" y="3830"/>
                                <a:pt x="1146" y="3830"/>
                              </a:cubicBezTo>
                              <a:cubicBezTo>
                                <a:pt x="1146" y="3838"/>
                                <a:pt x="1152" y="3844"/>
                                <a:pt x="1160" y="3844"/>
                              </a:cubicBezTo>
                              <a:cubicBezTo>
                                <a:pt x="1168" y="3844"/>
                                <a:pt x="1174" y="3838"/>
                                <a:pt x="1174" y="3830"/>
                              </a:cubicBezTo>
                              <a:cubicBezTo>
                                <a:pt x="1174" y="3727"/>
                                <a:pt x="1174" y="3727"/>
                                <a:pt x="1174" y="3727"/>
                              </a:cubicBezTo>
                              <a:cubicBezTo>
                                <a:pt x="1174" y="3682"/>
                                <a:pt x="1148" y="3652"/>
                                <a:pt x="1102" y="3652"/>
                              </a:cubicBezTo>
                              <a:close/>
                              <a:moveTo>
                                <a:pt x="1475" y="3674"/>
                              </a:moveTo>
                              <a:cubicBezTo>
                                <a:pt x="1487" y="3687"/>
                                <a:pt x="1494" y="3705"/>
                                <a:pt x="1494" y="3728"/>
                              </a:cubicBezTo>
                              <a:cubicBezTo>
                                <a:pt x="1494" y="3830"/>
                                <a:pt x="1494" y="3830"/>
                                <a:pt x="1494" y="3830"/>
                              </a:cubicBezTo>
                              <a:cubicBezTo>
                                <a:pt x="1494" y="3838"/>
                                <a:pt x="1488" y="3844"/>
                                <a:pt x="1481" y="3844"/>
                              </a:cubicBezTo>
                              <a:cubicBezTo>
                                <a:pt x="1473" y="3844"/>
                                <a:pt x="1467" y="3838"/>
                                <a:pt x="1467" y="3831"/>
                              </a:cubicBezTo>
                              <a:cubicBezTo>
                                <a:pt x="1467" y="3814"/>
                                <a:pt x="1467" y="3814"/>
                                <a:pt x="1467" y="3814"/>
                              </a:cubicBezTo>
                              <a:cubicBezTo>
                                <a:pt x="1454" y="3831"/>
                                <a:pt x="1433" y="3846"/>
                                <a:pt x="1400" y="3846"/>
                              </a:cubicBezTo>
                              <a:cubicBezTo>
                                <a:pt x="1365" y="3846"/>
                                <a:pt x="1330" y="3826"/>
                                <a:pt x="1330" y="3788"/>
                              </a:cubicBezTo>
                              <a:cubicBezTo>
                                <a:pt x="1330" y="3787"/>
                                <a:pt x="1330" y="3787"/>
                                <a:pt x="1330" y="3787"/>
                              </a:cubicBezTo>
                              <a:cubicBezTo>
                                <a:pt x="1330" y="3748"/>
                                <a:pt x="1363" y="3727"/>
                                <a:pt x="1410" y="3727"/>
                              </a:cubicBezTo>
                              <a:cubicBezTo>
                                <a:pt x="1434" y="3727"/>
                                <a:pt x="1451" y="3730"/>
                                <a:pt x="1467" y="3735"/>
                              </a:cubicBezTo>
                              <a:cubicBezTo>
                                <a:pt x="1467" y="3729"/>
                                <a:pt x="1467" y="3729"/>
                                <a:pt x="1467" y="3729"/>
                              </a:cubicBezTo>
                              <a:cubicBezTo>
                                <a:pt x="1467" y="3695"/>
                                <a:pt x="1447" y="3678"/>
                                <a:pt x="1412" y="3678"/>
                              </a:cubicBezTo>
                              <a:cubicBezTo>
                                <a:pt x="1393" y="3678"/>
                                <a:pt x="1377" y="3682"/>
                                <a:pt x="1363" y="3688"/>
                              </a:cubicBezTo>
                              <a:cubicBezTo>
                                <a:pt x="1358" y="3689"/>
                                <a:pt x="1358" y="3689"/>
                                <a:pt x="1358" y="3689"/>
                              </a:cubicBezTo>
                              <a:cubicBezTo>
                                <a:pt x="1352" y="3689"/>
                                <a:pt x="1346" y="3684"/>
                                <a:pt x="1346" y="3678"/>
                              </a:cubicBezTo>
                              <a:cubicBezTo>
                                <a:pt x="1346" y="3672"/>
                                <a:pt x="1350" y="3667"/>
                                <a:pt x="1354" y="3666"/>
                              </a:cubicBezTo>
                              <a:cubicBezTo>
                                <a:pt x="1372" y="3658"/>
                                <a:pt x="1391" y="3653"/>
                                <a:pt x="1415" y="3653"/>
                              </a:cubicBezTo>
                              <a:cubicBezTo>
                                <a:pt x="1441" y="3653"/>
                                <a:pt x="1461" y="3660"/>
                                <a:pt x="1475" y="3674"/>
                              </a:cubicBezTo>
                              <a:close/>
                              <a:moveTo>
                                <a:pt x="1468" y="3756"/>
                              </a:moveTo>
                              <a:cubicBezTo>
                                <a:pt x="1454" y="3752"/>
                                <a:pt x="1435" y="3748"/>
                                <a:pt x="1413" y="3748"/>
                              </a:cubicBezTo>
                              <a:cubicBezTo>
                                <a:pt x="1378" y="3748"/>
                                <a:pt x="1358" y="3763"/>
                                <a:pt x="1358" y="3786"/>
                              </a:cubicBezTo>
                              <a:cubicBezTo>
                                <a:pt x="1358" y="3787"/>
                                <a:pt x="1358" y="3787"/>
                                <a:pt x="1358" y="3787"/>
                              </a:cubicBezTo>
                              <a:cubicBezTo>
                                <a:pt x="1358" y="3810"/>
                                <a:pt x="1380" y="3824"/>
                                <a:pt x="1405" y="3824"/>
                              </a:cubicBezTo>
                              <a:cubicBezTo>
                                <a:pt x="1439" y="3824"/>
                                <a:pt x="1468" y="3803"/>
                                <a:pt x="1468" y="3774"/>
                              </a:cubicBezTo>
                              <a:lnTo>
                                <a:pt x="1468" y="3756"/>
                              </a:lnTo>
                              <a:close/>
                              <a:moveTo>
                                <a:pt x="665" y="3652"/>
                              </a:moveTo>
                              <a:cubicBezTo>
                                <a:pt x="633" y="3652"/>
                                <a:pt x="613" y="3669"/>
                                <a:pt x="600" y="3689"/>
                              </a:cubicBezTo>
                              <a:cubicBezTo>
                                <a:pt x="590" y="3668"/>
                                <a:pt x="570" y="3652"/>
                                <a:pt x="540" y="3652"/>
                              </a:cubicBezTo>
                              <a:cubicBezTo>
                                <a:pt x="508" y="3652"/>
                                <a:pt x="492" y="3669"/>
                                <a:pt x="480" y="3687"/>
                              </a:cubicBezTo>
                              <a:cubicBezTo>
                                <a:pt x="480" y="3668"/>
                                <a:pt x="480" y="3668"/>
                                <a:pt x="480" y="3668"/>
                              </a:cubicBezTo>
                              <a:cubicBezTo>
                                <a:pt x="480" y="3660"/>
                                <a:pt x="474" y="3654"/>
                                <a:pt x="466" y="3654"/>
                              </a:cubicBezTo>
                              <a:cubicBezTo>
                                <a:pt x="458" y="3654"/>
                                <a:pt x="452" y="3661"/>
                                <a:pt x="452" y="3668"/>
                              </a:cubicBezTo>
                              <a:cubicBezTo>
                                <a:pt x="452" y="3830"/>
                                <a:pt x="452" y="3830"/>
                                <a:pt x="452" y="3830"/>
                              </a:cubicBezTo>
                              <a:cubicBezTo>
                                <a:pt x="452" y="3838"/>
                                <a:pt x="458" y="3844"/>
                                <a:pt x="466" y="3844"/>
                              </a:cubicBezTo>
                              <a:cubicBezTo>
                                <a:pt x="474" y="3844"/>
                                <a:pt x="480" y="3838"/>
                                <a:pt x="480" y="3830"/>
                              </a:cubicBezTo>
                              <a:cubicBezTo>
                                <a:pt x="480" y="3736"/>
                                <a:pt x="480" y="3736"/>
                                <a:pt x="480" y="3736"/>
                              </a:cubicBezTo>
                              <a:cubicBezTo>
                                <a:pt x="480" y="3702"/>
                                <a:pt x="502" y="3677"/>
                                <a:pt x="532" y="3677"/>
                              </a:cubicBezTo>
                              <a:cubicBezTo>
                                <a:pt x="561" y="3677"/>
                                <a:pt x="579" y="3698"/>
                                <a:pt x="579" y="3733"/>
                              </a:cubicBezTo>
                              <a:cubicBezTo>
                                <a:pt x="579" y="3830"/>
                                <a:pt x="579" y="3830"/>
                                <a:pt x="579" y="3830"/>
                              </a:cubicBezTo>
                              <a:cubicBezTo>
                                <a:pt x="579" y="3838"/>
                                <a:pt x="586" y="3844"/>
                                <a:pt x="593" y="3844"/>
                              </a:cubicBezTo>
                              <a:cubicBezTo>
                                <a:pt x="601" y="3844"/>
                                <a:pt x="607" y="3838"/>
                                <a:pt x="607" y="3830"/>
                              </a:cubicBezTo>
                              <a:cubicBezTo>
                                <a:pt x="607" y="3735"/>
                                <a:pt x="607" y="3735"/>
                                <a:pt x="607" y="3735"/>
                              </a:cubicBezTo>
                              <a:cubicBezTo>
                                <a:pt x="607" y="3698"/>
                                <a:pt x="630" y="3677"/>
                                <a:pt x="658" y="3677"/>
                              </a:cubicBezTo>
                              <a:cubicBezTo>
                                <a:pt x="689" y="3677"/>
                                <a:pt x="707" y="3697"/>
                                <a:pt x="707" y="3733"/>
                              </a:cubicBezTo>
                              <a:cubicBezTo>
                                <a:pt x="707" y="3830"/>
                                <a:pt x="707" y="3830"/>
                                <a:pt x="707" y="3830"/>
                              </a:cubicBezTo>
                              <a:cubicBezTo>
                                <a:pt x="707" y="3838"/>
                                <a:pt x="713" y="3844"/>
                                <a:pt x="721" y="3844"/>
                              </a:cubicBezTo>
                              <a:cubicBezTo>
                                <a:pt x="728" y="3844"/>
                                <a:pt x="734" y="3838"/>
                                <a:pt x="734" y="3830"/>
                              </a:cubicBezTo>
                              <a:cubicBezTo>
                                <a:pt x="734" y="3727"/>
                                <a:pt x="734" y="3727"/>
                                <a:pt x="734" y="3727"/>
                              </a:cubicBezTo>
                              <a:cubicBezTo>
                                <a:pt x="734" y="3681"/>
                                <a:pt x="708" y="3652"/>
                                <a:pt x="665" y="3652"/>
                              </a:cubicBezTo>
                              <a:close/>
                              <a:moveTo>
                                <a:pt x="960" y="3746"/>
                              </a:moveTo>
                              <a:cubicBezTo>
                                <a:pt x="960" y="3754"/>
                                <a:pt x="954" y="3759"/>
                                <a:pt x="947" y="3759"/>
                              </a:cubicBezTo>
                              <a:cubicBezTo>
                                <a:pt x="813" y="3759"/>
                                <a:pt x="813" y="3759"/>
                                <a:pt x="813" y="3759"/>
                              </a:cubicBezTo>
                              <a:cubicBezTo>
                                <a:pt x="817" y="3800"/>
                                <a:pt x="845" y="3822"/>
                                <a:pt x="878" y="3822"/>
                              </a:cubicBezTo>
                              <a:cubicBezTo>
                                <a:pt x="901" y="3822"/>
                                <a:pt x="918" y="3813"/>
                                <a:pt x="932" y="3801"/>
                              </a:cubicBezTo>
                              <a:cubicBezTo>
                                <a:pt x="940" y="3797"/>
                                <a:pt x="940" y="3797"/>
                                <a:pt x="940" y="3797"/>
                              </a:cubicBezTo>
                              <a:cubicBezTo>
                                <a:pt x="947" y="3797"/>
                                <a:pt x="952" y="3803"/>
                                <a:pt x="952" y="3809"/>
                              </a:cubicBezTo>
                              <a:cubicBezTo>
                                <a:pt x="948" y="3818"/>
                                <a:pt x="948" y="3818"/>
                                <a:pt x="948" y="3818"/>
                              </a:cubicBezTo>
                              <a:cubicBezTo>
                                <a:pt x="930" y="3835"/>
                                <a:pt x="909" y="3846"/>
                                <a:pt x="877" y="3846"/>
                              </a:cubicBezTo>
                              <a:cubicBezTo>
                                <a:pt x="826" y="3846"/>
                                <a:pt x="785" y="3807"/>
                                <a:pt x="785" y="3750"/>
                              </a:cubicBezTo>
                              <a:cubicBezTo>
                                <a:pt x="785" y="3749"/>
                                <a:pt x="785" y="3749"/>
                                <a:pt x="785" y="3749"/>
                              </a:cubicBezTo>
                              <a:cubicBezTo>
                                <a:pt x="785" y="3695"/>
                                <a:pt x="822" y="3652"/>
                                <a:pt x="874" y="3652"/>
                              </a:cubicBezTo>
                              <a:cubicBezTo>
                                <a:pt x="929" y="3652"/>
                                <a:pt x="960" y="3697"/>
                                <a:pt x="960" y="3746"/>
                              </a:cubicBezTo>
                              <a:close/>
                              <a:moveTo>
                                <a:pt x="933" y="3739"/>
                              </a:moveTo>
                              <a:cubicBezTo>
                                <a:pt x="930" y="3705"/>
                                <a:pt x="910" y="3675"/>
                                <a:pt x="873" y="3675"/>
                              </a:cubicBezTo>
                              <a:cubicBezTo>
                                <a:pt x="841" y="3675"/>
                                <a:pt x="816" y="3702"/>
                                <a:pt x="813" y="3739"/>
                              </a:cubicBezTo>
                              <a:lnTo>
                                <a:pt x="933" y="3739"/>
                              </a:lnTo>
                              <a:close/>
                              <a:moveTo>
                                <a:pt x="1856" y="3652"/>
                              </a:moveTo>
                              <a:cubicBezTo>
                                <a:pt x="1824" y="3652"/>
                                <a:pt x="1805" y="3668"/>
                                <a:pt x="1793" y="3688"/>
                              </a:cubicBezTo>
                              <a:cubicBezTo>
                                <a:pt x="1793" y="3668"/>
                                <a:pt x="1793" y="3668"/>
                                <a:pt x="1793" y="3668"/>
                              </a:cubicBezTo>
                              <a:cubicBezTo>
                                <a:pt x="1793" y="3660"/>
                                <a:pt x="1786" y="3654"/>
                                <a:pt x="1779" y="3654"/>
                              </a:cubicBezTo>
                              <a:cubicBezTo>
                                <a:pt x="1771" y="3654"/>
                                <a:pt x="1765" y="3661"/>
                                <a:pt x="1765" y="3668"/>
                              </a:cubicBezTo>
                              <a:cubicBezTo>
                                <a:pt x="1765" y="3830"/>
                                <a:pt x="1765" y="3830"/>
                                <a:pt x="1765" y="3830"/>
                              </a:cubicBezTo>
                              <a:cubicBezTo>
                                <a:pt x="1765" y="3838"/>
                                <a:pt x="1771" y="3844"/>
                                <a:pt x="1779" y="3844"/>
                              </a:cubicBezTo>
                              <a:cubicBezTo>
                                <a:pt x="1787" y="3844"/>
                                <a:pt x="1793" y="3838"/>
                                <a:pt x="1793" y="3830"/>
                              </a:cubicBezTo>
                              <a:cubicBezTo>
                                <a:pt x="1793" y="3736"/>
                                <a:pt x="1793" y="3736"/>
                                <a:pt x="1793" y="3736"/>
                              </a:cubicBezTo>
                              <a:cubicBezTo>
                                <a:pt x="1793" y="3701"/>
                                <a:pt x="1816" y="3677"/>
                                <a:pt x="1848" y="3677"/>
                              </a:cubicBezTo>
                              <a:cubicBezTo>
                                <a:pt x="1881" y="3677"/>
                                <a:pt x="1900" y="3699"/>
                                <a:pt x="1900" y="3733"/>
                              </a:cubicBezTo>
                              <a:cubicBezTo>
                                <a:pt x="1900" y="3830"/>
                                <a:pt x="1900" y="3830"/>
                                <a:pt x="1900" y="3830"/>
                              </a:cubicBezTo>
                              <a:cubicBezTo>
                                <a:pt x="1900" y="3838"/>
                                <a:pt x="1906" y="3844"/>
                                <a:pt x="1914" y="3844"/>
                              </a:cubicBezTo>
                              <a:cubicBezTo>
                                <a:pt x="1922" y="3844"/>
                                <a:pt x="1928" y="3838"/>
                                <a:pt x="1928" y="3830"/>
                              </a:cubicBezTo>
                              <a:cubicBezTo>
                                <a:pt x="1928" y="3727"/>
                                <a:pt x="1928" y="3727"/>
                                <a:pt x="1928" y="3727"/>
                              </a:cubicBezTo>
                              <a:cubicBezTo>
                                <a:pt x="1928" y="3682"/>
                                <a:pt x="1901" y="3652"/>
                                <a:pt x="1856" y="3652"/>
                              </a:cubicBezTo>
                              <a:close/>
                              <a:moveTo>
                                <a:pt x="1685" y="3674"/>
                              </a:moveTo>
                              <a:cubicBezTo>
                                <a:pt x="1698" y="3687"/>
                                <a:pt x="1704" y="3705"/>
                                <a:pt x="1704" y="3728"/>
                              </a:cubicBezTo>
                              <a:cubicBezTo>
                                <a:pt x="1704" y="3830"/>
                                <a:pt x="1704" y="3830"/>
                                <a:pt x="1704" y="3830"/>
                              </a:cubicBezTo>
                              <a:cubicBezTo>
                                <a:pt x="1704" y="3838"/>
                                <a:pt x="1698" y="3844"/>
                                <a:pt x="1691" y="3844"/>
                              </a:cubicBezTo>
                              <a:cubicBezTo>
                                <a:pt x="1683" y="3844"/>
                                <a:pt x="1677" y="3838"/>
                                <a:pt x="1677" y="3831"/>
                              </a:cubicBezTo>
                              <a:cubicBezTo>
                                <a:pt x="1677" y="3814"/>
                                <a:pt x="1677" y="3814"/>
                                <a:pt x="1677" y="3814"/>
                              </a:cubicBezTo>
                              <a:cubicBezTo>
                                <a:pt x="1664" y="3831"/>
                                <a:pt x="1643" y="3846"/>
                                <a:pt x="1610" y="3846"/>
                              </a:cubicBezTo>
                              <a:cubicBezTo>
                                <a:pt x="1576" y="3846"/>
                                <a:pt x="1541" y="3826"/>
                                <a:pt x="1541" y="3788"/>
                              </a:cubicBezTo>
                              <a:cubicBezTo>
                                <a:pt x="1541" y="3787"/>
                                <a:pt x="1541" y="3787"/>
                                <a:pt x="1541" y="3787"/>
                              </a:cubicBezTo>
                              <a:cubicBezTo>
                                <a:pt x="1541" y="3748"/>
                                <a:pt x="1573" y="3727"/>
                                <a:pt x="1620" y="3727"/>
                              </a:cubicBezTo>
                              <a:cubicBezTo>
                                <a:pt x="1644" y="3727"/>
                                <a:pt x="1661" y="3730"/>
                                <a:pt x="1677" y="3735"/>
                              </a:cubicBezTo>
                              <a:cubicBezTo>
                                <a:pt x="1677" y="3729"/>
                                <a:pt x="1677" y="3729"/>
                                <a:pt x="1677" y="3729"/>
                              </a:cubicBezTo>
                              <a:cubicBezTo>
                                <a:pt x="1677" y="3695"/>
                                <a:pt x="1657" y="3678"/>
                                <a:pt x="1622" y="3678"/>
                              </a:cubicBezTo>
                              <a:cubicBezTo>
                                <a:pt x="1603" y="3678"/>
                                <a:pt x="1587" y="3682"/>
                                <a:pt x="1574" y="3688"/>
                              </a:cubicBezTo>
                              <a:cubicBezTo>
                                <a:pt x="1569" y="3689"/>
                                <a:pt x="1569" y="3689"/>
                                <a:pt x="1569" y="3689"/>
                              </a:cubicBezTo>
                              <a:cubicBezTo>
                                <a:pt x="1562" y="3689"/>
                                <a:pt x="1556" y="3684"/>
                                <a:pt x="1556" y="3678"/>
                              </a:cubicBezTo>
                              <a:cubicBezTo>
                                <a:pt x="1556" y="3672"/>
                                <a:pt x="1560" y="3667"/>
                                <a:pt x="1564" y="3666"/>
                              </a:cubicBezTo>
                              <a:cubicBezTo>
                                <a:pt x="1582" y="3658"/>
                                <a:pt x="1601" y="3653"/>
                                <a:pt x="1625" y="3653"/>
                              </a:cubicBezTo>
                              <a:cubicBezTo>
                                <a:pt x="1651" y="3653"/>
                                <a:pt x="1671" y="3660"/>
                                <a:pt x="1685" y="3674"/>
                              </a:cubicBezTo>
                              <a:close/>
                              <a:moveTo>
                                <a:pt x="1678" y="3756"/>
                              </a:moveTo>
                              <a:cubicBezTo>
                                <a:pt x="1664" y="3752"/>
                                <a:pt x="1646" y="3748"/>
                                <a:pt x="1623" y="3748"/>
                              </a:cubicBezTo>
                              <a:cubicBezTo>
                                <a:pt x="1588" y="3748"/>
                                <a:pt x="1569" y="3763"/>
                                <a:pt x="1569" y="3786"/>
                              </a:cubicBezTo>
                              <a:cubicBezTo>
                                <a:pt x="1569" y="3787"/>
                                <a:pt x="1569" y="3787"/>
                                <a:pt x="1569" y="3787"/>
                              </a:cubicBezTo>
                              <a:cubicBezTo>
                                <a:pt x="1569" y="3810"/>
                                <a:pt x="1590" y="3824"/>
                                <a:pt x="1615" y="3824"/>
                              </a:cubicBezTo>
                              <a:cubicBezTo>
                                <a:pt x="1650" y="3824"/>
                                <a:pt x="1678" y="3803"/>
                                <a:pt x="1678" y="3774"/>
                              </a:cubicBezTo>
                              <a:lnTo>
                                <a:pt x="1678" y="3756"/>
                              </a:lnTo>
                              <a:close/>
                              <a:moveTo>
                                <a:pt x="372" y="3674"/>
                              </a:moveTo>
                              <a:cubicBezTo>
                                <a:pt x="385" y="3687"/>
                                <a:pt x="391" y="3705"/>
                                <a:pt x="391" y="3728"/>
                              </a:cubicBezTo>
                              <a:cubicBezTo>
                                <a:pt x="391" y="3830"/>
                                <a:pt x="391" y="3830"/>
                                <a:pt x="391" y="3830"/>
                              </a:cubicBezTo>
                              <a:cubicBezTo>
                                <a:pt x="391" y="3838"/>
                                <a:pt x="385" y="3844"/>
                                <a:pt x="378" y="3844"/>
                              </a:cubicBezTo>
                              <a:cubicBezTo>
                                <a:pt x="370" y="3844"/>
                                <a:pt x="365" y="3838"/>
                                <a:pt x="365" y="3831"/>
                              </a:cubicBezTo>
                              <a:cubicBezTo>
                                <a:pt x="365" y="3814"/>
                                <a:pt x="365" y="3814"/>
                                <a:pt x="365" y="3814"/>
                              </a:cubicBezTo>
                              <a:cubicBezTo>
                                <a:pt x="352" y="3831"/>
                                <a:pt x="330" y="3846"/>
                                <a:pt x="297" y="3846"/>
                              </a:cubicBezTo>
                              <a:cubicBezTo>
                                <a:pt x="263" y="3846"/>
                                <a:pt x="228" y="3826"/>
                                <a:pt x="228" y="3788"/>
                              </a:cubicBezTo>
                              <a:cubicBezTo>
                                <a:pt x="228" y="3787"/>
                                <a:pt x="228" y="3787"/>
                                <a:pt x="228" y="3787"/>
                              </a:cubicBezTo>
                              <a:cubicBezTo>
                                <a:pt x="228" y="3748"/>
                                <a:pt x="260" y="3727"/>
                                <a:pt x="307" y="3727"/>
                              </a:cubicBezTo>
                              <a:cubicBezTo>
                                <a:pt x="331" y="3727"/>
                                <a:pt x="348" y="3730"/>
                                <a:pt x="365" y="3735"/>
                              </a:cubicBezTo>
                              <a:cubicBezTo>
                                <a:pt x="365" y="3729"/>
                                <a:pt x="365" y="3729"/>
                                <a:pt x="365" y="3729"/>
                              </a:cubicBezTo>
                              <a:cubicBezTo>
                                <a:pt x="365" y="3695"/>
                                <a:pt x="344" y="3678"/>
                                <a:pt x="309" y="3678"/>
                              </a:cubicBezTo>
                              <a:cubicBezTo>
                                <a:pt x="290" y="3678"/>
                                <a:pt x="274" y="3682"/>
                                <a:pt x="261" y="3688"/>
                              </a:cubicBezTo>
                              <a:cubicBezTo>
                                <a:pt x="256" y="3689"/>
                                <a:pt x="256" y="3689"/>
                                <a:pt x="256" y="3689"/>
                              </a:cubicBezTo>
                              <a:cubicBezTo>
                                <a:pt x="249" y="3689"/>
                                <a:pt x="244" y="3684"/>
                                <a:pt x="244" y="3678"/>
                              </a:cubicBezTo>
                              <a:cubicBezTo>
                                <a:pt x="244" y="3672"/>
                                <a:pt x="247" y="3667"/>
                                <a:pt x="251" y="3666"/>
                              </a:cubicBezTo>
                              <a:cubicBezTo>
                                <a:pt x="269" y="3658"/>
                                <a:pt x="288" y="3653"/>
                                <a:pt x="312" y="3653"/>
                              </a:cubicBezTo>
                              <a:cubicBezTo>
                                <a:pt x="338" y="3653"/>
                                <a:pt x="358" y="3660"/>
                                <a:pt x="372" y="3674"/>
                              </a:cubicBezTo>
                              <a:close/>
                              <a:moveTo>
                                <a:pt x="365" y="3756"/>
                              </a:moveTo>
                              <a:cubicBezTo>
                                <a:pt x="351" y="3752"/>
                                <a:pt x="333" y="3748"/>
                                <a:pt x="310" y="3748"/>
                              </a:cubicBezTo>
                              <a:cubicBezTo>
                                <a:pt x="275" y="3748"/>
                                <a:pt x="256" y="3763"/>
                                <a:pt x="256" y="3786"/>
                              </a:cubicBezTo>
                              <a:cubicBezTo>
                                <a:pt x="256" y="3787"/>
                                <a:pt x="256" y="3787"/>
                                <a:pt x="256" y="3787"/>
                              </a:cubicBezTo>
                              <a:cubicBezTo>
                                <a:pt x="256" y="3810"/>
                                <a:pt x="277" y="3824"/>
                                <a:pt x="303" y="3824"/>
                              </a:cubicBezTo>
                              <a:cubicBezTo>
                                <a:pt x="337" y="3824"/>
                                <a:pt x="365" y="3803"/>
                                <a:pt x="365" y="3774"/>
                              </a:cubicBezTo>
                              <a:lnTo>
                                <a:pt x="365" y="3756"/>
                              </a:lnTo>
                              <a:close/>
                              <a:moveTo>
                                <a:pt x="2005" y="3654"/>
                              </a:moveTo>
                              <a:cubicBezTo>
                                <a:pt x="1997" y="3654"/>
                                <a:pt x="1991" y="3661"/>
                                <a:pt x="1991" y="3668"/>
                              </a:cubicBezTo>
                              <a:cubicBezTo>
                                <a:pt x="1991" y="3854"/>
                                <a:pt x="1991" y="3854"/>
                                <a:pt x="1991" y="3854"/>
                              </a:cubicBezTo>
                              <a:cubicBezTo>
                                <a:pt x="1991" y="3870"/>
                                <a:pt x="1983" y="3877"/>
                                <a:pt x="1971" y="3877"/>
                              </a:cubicBezTo>
                              <a:cubicBezTo>
                                <a:pt x="1965" y="3877"/>
                                <a:pt x="1965" y="3877"/>
                                <a:pt x="1965" y="3877"/>
                              </a:cubicBezTo>
                              <a:cubicBezTo>
                                <a:pt x="1959" y="3877"/>
                                <a:pt x="1954" y="3882"/>
                                <a:pt x="1954" y="3889"/>
                              </a:cubicBezTo>
                              <a:cubicBezTo>
                                <a:pt x="1954" y="3896"/>
                                <a:pt x="1960" y="3900"/>
                                <a:pt x="1968" y="3900"/>
                              </a:cubicBezTo>
                              <a:cubicBezTo>
                                <a:pt x="1974" y="3901"/>
                                <a:pt x="1974" y="3901"/>
                                <a:pt x="1974" y="3901"/>
                              </a:cubicBezTo>
                              <a:cubicBezTo>
                                <a:pt x="2001" y="3901"/>
                                <a:pt x="2019" y="3886"/>
                                <a:pt x="2019" y="3853"/>
                              </a:cubicBezTo>
                              <a:cubicBezTo>
                                <a:pt x="2019" y="3668"/>
                                <a:pt x="2019" y="3668"/>
                                <a:pt x="2019" y="3668"/>
                              </a:cubicBezTo>
                              <a:cubicBezTo>
                                <a:pt x="2019" y="3660"/>
                                <a:pt x="2013" y="3654"/>
                                <a:pt x="2005" y="3654"/>
                              </a:cubicBezTo>
                              <a:close/>
                              <a:moveTo>
                                <a:pt x="5078" y="3654"/>
                              </a:moveTo>
                              <a:cubicBezTo>
                                <a:pt x="5070" y="3654"/>
                                <a:pt x="5064" y="3660"/>
                                <a:pt x="5064" y="3668"/>
                              </a:cubicBezTo>
                              <a:cubicBezTo>
                                <a:pt x="5064" y="3763"/>
                                <a:pt x="5064" y="3763"/>
                                <a:pt x="5064" y="3763"/>
                              </a:cubicBezTo>
                              <a:cubicBezTo>
                                <a:pt x="5064" y="3797"/>
                                <a:pt x="5040" y="3821"/>
                                <a:pt x="5008" y="3821"/>
                              </a:cubicBezTo>
                              <a:cubicBezTo>
                                <a:pt x="4976" y="3821"/>
                                <a:pt x="4957" y="3799"/>
                                <a:pt x="4957" y="3765"/>
                              </a:cubicBezTo>
                              <a:cubicBezTo>
                                <a:pt x="4957" y="3668"/>
                                <a:pt x="4957" y="3668"/>
                                <a:pt x="4957" y="3668"/>
                              </a:cubicBezTo>
                              <a:cubicBezTo>
                                <a:pt x="4957" y="3660"/>
                                <a:pt x="4950" y="3654"/>
                                <a:pt x="4943" y="3654"/>
                              </a:cubicBezTo>
                              <a:cubicBezTo>
                                <a:pt x="4935" y="3654"/>
                                <a:pt x="4929" y="3660"/>
                                <a:pt x="4929" y="3668"/>
                              </a:cubicBezTo>
                              <a:cubicBezTo>
                                <a:pt x="4929" y="3772"/>
                                <a:pt x="4929" y="3772"/>
                                <a:pt x="4929" y="3772"/>
                              </a:cubicBezTo>
                              <a:cubicBezTo>
                                <a:pt x="4929" y="3816"/>
                                <a:pt x="4956" y="3846"/>
                                <a:pt x="5001" y="3846"/>
                              </a:cubicBezTo>
                              <a:cubicBezTo>
                                <a:pt x="5033" y="3846"/>
                                <a:pt x="5052" y="3830"/>
                                <a:pt x="5064" y="3810"/>
                              </a:cubicBezTo>
                              <a:cubicBezTo>
                                <a:pt x="5064" y="3830"/>
                                <a:pt x="5064" y="3830"/>
                                <a:pt x="5064" y="3830"/>
                              </a:cubicBezTo>
                              <a:cubicBezTo>
                                <a:pt x="5064" y="3838"/>
                                <a:pt x="5070" y="3844"/>
                                <a:pt x="5078" y="3844"/>
                              </a:cubicBezTo>
                              <a:cubicBezTo>
                                <a:pt x="5086" y="3844"/>
                                <a:pt x="5092" y="3837"/>
                                <a:pt x="5092" y="3830"/>
                              </a:cubicBezTo>
                              <a:cubicBezTo>
                                <a:pt x="5092" y="3668"/>
                                <a:pt x="5092" y="3668"/>
                                <a:pt x="5092" y="3668"/>
                              </a:cubicBezTo>
                              <a:cubicBezTo>
                                <a:pt x="5092" y="3660"/>
                                <a:pt x="5086" y="3654"/>
                                <a:pt x="5078" y="3654"/>
                              </a:cubicBezTo>
                              <a:close/>
                              <a:moveTo>
                                <a:pt x="5402" y="3654"/>
                              </a:moveTo>
                              <a:cubicBezTo>
                                <a:pt x="5394" y="3654"/>
                                <a:pt x="5390" y="3659"/>
                                <a:pt x="5389" y="3665"/>
                              </a:cubicBezTo>
                              <a:cubicBezTo>
                                <a:pt x="5341" y="3805"/>
                                <a:pt x="5341" y="3805"/>
                                <a:pt x="5341" y="3805"/>
                              </a:cubicBezTo>
                              <a:cubicBezTo>
                                <a:pt x="5294" y="3665"/>
                                <a:pt x="5294" y="3665"/>
                                <a:pt x="5294" y="3665"/>
                              </a:cubicBezTo>
                              <a:cubicBezTo>
                                <a:pt x="5292" y="3659"/>
                                <a:pt x="5287" y="3654"/>
                                <a:pt x="5280" y="3654"/>
                              </a:cubicBezTo>
                              <a:cubicBezTo>
                                <a:pt x="5278" y="3654"/>
                                <a:pt x="5278" y="3654"/>
                                <a:pt x="5278" y="3654"/>
                              </a:cubicBezTo>
                              <a:cubicBezTo>
                                <a:pt x="5271" y="3654"/>
                                <a:pt x="5267" y="3659"/>
                                <a:pt x="5265" y="3665"/>
                              </a:cubicBezTo>
                              <a:cubicBezTo>
                                <a:pt x="5218" y="3805"/>
                                <a:pt x="5218" y="3805"/>
                                <a:pt x="5218" y="3805"/>
                              </a:cubicBezTo>
                              <a:cubicBezTo>
                                <a:pt x="5171" y="3666"/>
                                <a:pt x="5171" y="3666"/>
                                <a:pt x="5171" y="3666"/>
                              </a:cubicBezTo>
                              <a:cubicBezTo>
                                <a:pt x="5169" y="3659"/>
                                <a:pt x="5164" y="3654"/>
                                <a:pt x="5157" y="3654"/>
                              </a:cubicBezTo>
                              <a:cubicBezTo>
                                <a:pt x="5148" y="3654"/>
                                <a:pt x="5143" y="3661"/>
                                <a:pt x="5143" y="3667"/>
                              </a:cubicBezTo>
                              <a:cubicBezTo>
                                <a:pt x="5145" y="3675"/>
                                <a:pt x="5145" y="3675"/>
                                <a:pt x="5145" y="3675"/>
                              </a:cubicBezTo>
                              <a:cubicBezTo>
                                <a:pt x="5201" y="3832"/>
                                <a:pt x="5201" y="3832"/>
                                <a:pt x="5201" y="3832"/>
                              </a:cubicBezTo>
                              <a:cubicBezTo>
                                <a:pt x="5204" y="3841"/>
                                <a:pt x="5210" y="3845"/>
                                <a:pt x="5217" y="3845"/>
                              </a:cubicBezTo>
                              <a:cubicBezTo>
                                <a:pt x="5217" y="3845"/>
                                <a:pt x="5217" y="3845"/>
                                <a:pt x="5217" y="3845"/>
                              </a:cubicBezTo>
                              <a:cubicBezTo>
                                <a:pt x="5224" y="3845"/>
                                <a:pt x="5230" y="3841"/>
                                <a:pt x="5232" y="3832"/>
                              </a:cubicBezTo>
                              <a:cubicBezTo>
                                <a:pt x="5279" y="3697"/>
                                <a:pt x="5279" y="3697"/>
                                <a:pt x="5279" y="3697"/>
                              </a:cubicBezTo>
                              <a:cubicBezTo>
                                <a:pt x="5326" y="3832"/>
                                <a:pt x="5326" y="3832"/>
                                <a:pt x="5326" y="3832"/>
                              </a:cubicBezTo>
                              <a:cubicBezTo>
                                <a:pt x="5328" y="3841"/>
                                <a:pt x="5334" y="3845"/>
                                <a:pt x="5341" y="3845"/>
                              </a:cubicBezTo>
                              <a:cubicBezTo>
                                <a:pt x="5342" y="3845"/>
                                <a:pt x="5342" y="3845"/>
                                <a:pt x="5342" y="3845"/>
                              </a:cubicBezTo>
                              <a:cubicBezTo>
                                <a:pt x="5348" y="3845"/>
                                <a:pt x="5354" y="3841"/>
                                <a:pt x="5357" y="3832"/>
                              </a:cubicBezTo>
                              <a:cubicBezTo>
                                <a:pt x="5414" y="3675"/>
                                <a:pt x="5414" y="3675"/>
                                <a:pt x="5414" y="3675"/>
                              </a:cubicBezTo>
                              <a:cubicBezTo>
                                <a:pt x="5416" y="3667"/>
                                <a:pt x="5416" y="3667"/>
                                <a:pt x="5416" y="3667"/>
                              </a:cubicBezTo>
                              <a:cubicBezTo>
                                <a:pt x="5416" y="3660"/>
                                <a:pt x="5410" y="3654"/>
                                <a:pt x="5402" y="3654"/>
                              </a:cubicBezTo>
                              <a:close/>
                              <a:moveTo>
                                <a:pt x="2700" y="3746"/>
                              </a:moveTo>
                              <a:cubicBezTo>
                                <a:pt x="2700" y="3754"/>
                                <a:pt x="2694" y="3759"/>
                                <a:pt x="2687" y="3759"/>
                              </a:cubicBezTo>
                              <a:cubicBezTo>
                                <a:pt x="2553" y="3759"/>
                                <a:pt x="2553" y="3759"/>
                                <a:pt x="2553" y="3759"/>
                              </a:cubicBezTo>
                              <a:cubicBezTo>
                                <a:pt x="2557" y="3800"/>
                                <a:pt x="2585" y="3822"/>
                                <a:pt x="2618" y="3822"/>
                              </a:cubicBezTo>
                              <a:cubicBezTo>
                                <a:pt x="2641" y="3822"/>
                                <a:pt x="2658" y="3813"/>
                                <a:pt x="2672" y="3801"/>
                              </a:cubicBezTo>
                              <a:cubicBezTo>
                                <a:pt x="2680" y="3797"/>
                                <a:pt x="2680" y="3797"/>
                                <a:pt x="2680" y="3797"/>
                              </a:cubicBezTo>
                              <a:cubicBezTo>
                                <a:pt x="2687" y="3797"/>
                                <a:pt x="2692" y="3803"/>
                                <a:pt x="2692" y="3809"/>
                              </a:cubicBezTo>
                              <a:cubicBezTo>
                                <a:pt x="2688" y="3818"/>
                                <a:pt x="2688" y="3818"/>
                                <a:pt x="2688" y="3818"/>
                              </a:cubicBezTo>
                              <a:cubicBezTo>
                                <a:pt x="2670" y="3835"/>
                                <a:pt x="2649" y="3846"/>
                                <a:pt x="2617" y="3846"/>
                              </a:cubicBezTo>
                              <a:cubicBezTo>
                                <a:pt x="2566" y="3846"/>
                                <a:pt x="2524" y="3807"/>
                                <a:pt x="2524" y="3750"/>
                              </a:cubicBezTo>
                              <a:cubicBezTo>
                                <a:pt x="2524" y="3749"/>
                                <a:pt x="2524" y="3749"/>
                                <a:pt x="2524" y="3749"/>
                              </a:cubicBezTo>
                              <a:cubicBezTo>
                                <a:pt x="2524" y="3695"/>
                                <a:pt x="2562" y="3652"/>
                                <a:pt x="2614" y="3652"/>
                              </a:cubicBezTo>
                              <a:cubicBezTo>
                                <a:pt x="2669" y="3652"/>
                                <a:pt x="2700" y="3697"/>
                                <a:pt x="2700" y="3746"/>
                              </a:cubicBezTo>
                              <a:close/>
                              <a:moveTo>
                                <a:pt x="2672" y="3739"/>
                              </a:moveTo>
                              <a:cubicBezTo>
                                <a:pt x="2670" y="3705"/>
                                <a:pt x="2650" y="3675"/>
                                <a:pt x="2613" y="3675"/>
                              </a:cubicBezTo>
                              <a:cubicBezTo>
                                <a:pt x="2581" y="3675"/>
                                <a:pt x="2556" y="3702"/>
                                <a:pt x="2553" y="3739"/>
                              </a:cubicBezTo>
                              <a:lnTo>
                                <a:pt x="2672" y="3739"/>
                              </a:lnTo>
                              <a:close/>
                              <a:moveTo>
                                <a:pt x="4637" y="3654"/>
                              </a:moveTo>
                              <a:cubicBezTo>
                                <a:pt x="4629" y="3654"/>
                                <a:pt x="4623" y="3661"/>
                                <a:pt x="4623" y="3668"/>
                              </a:cubicBezTo>
                              <a:cubicBezTo>
                                <a:pt x="4623" y="3830"/>
                                <a:pt x="4623" y="3830"/>
                                <a:pt x="4623" y="3830"/>
                              </a:cubicBezTo>
                              <a:cubicBezTo>
                                <a:pt x="4623" y="3838"/>
                                <a:pt x="4629" y="3844"/>
                                <a:pt x="4637" y="3844"/>
                              </a:cubicBezTo>
                              <a:cubicBezTo>
                                <a:pt x="4645" y="3844"/>
                                <a:pt x="4651" y="3838"/>
                                <a:pt x="4651" y="3830"/>
                              </a:cubicBezTo>
                              <a:cubicBezTo>
                                <a:pt x="4651" y="3668"/>
                                <a:pt x="4651" y="3668"/>
                                <a:pt x="4651" y="3668"/>
                              </a:cubicBezTo>
                              <a:cubicBezTo>
                                <a:pt x="4651" y="3660"/>
                                <a:pt x="4645" y="3654"/>
                                <a:pt x="4637" y="3654"/>
                              </a:cubicBezTo>
                              <a:close/>
                              <a:moveTo>
                                <a:pt x="4637" y="3583"/>
                              </a:moveTo>
                              <a:cubicBezTo>
                                <a:pt x="4628" y="3583"/>
                                <a:pt x="4621" y="3589"/>
                                <a:pt x="4621" y="3598"/>
                              </a:cubicBezTo>
                              <a:cubicBezTo>
                                <a:pt x="4621" y="3602"/>
                                <a:pt x="4621" y="3602"/>
                                <a:pt x="4621" y="3602"/>
                              </a:cubicBezTo>
                              <a:cubicBezTo>
                                <a:pt x="4621" y="3611"/>
                                <a:pt x="4628" y="3617"/>
                                <a:pt x="4637" y="3617"/>
                              </a:cubicBezTo>
                              <a:cubicBezTo>
                                <a:pt x="4646" y="3617"/>
                                <a:pt x="4653" y="3611"/>
                                <a:pt x="4653" y="3602"/>
                              </a:cubicBezTo>
                              <a:cubicBezTo>
                                <a:pt x="4653" y="3598"/>
                                <a:pt x="4653" y="3598"/>
                                <a:pt x="4653" y="3598"/>
                              </a:cubicBezTo>
                              <a:cubicBezTo>
                                <a:pt x="4653" y="3589"/>
                                <a:pt x="4646" y="3583"/>
                                <a:pt x="4637" y="3583"/>
                              </a:cubicBezTo>
                              <a:close/>
                              <a:moveTo>
                                <a:pt x="5654" y="3652"/>
                              </a:moveTo>
                              <a:cubicBezTo>
                                <a:pt x="5622" y="3652"/>
                                <a:pt x="5603" y="3668"/>
                                <a:pt x="5591" y="3688"/>
                              </a:cubicBezTo>
                              <a:cubicBezTo>
                                <a:pt x="5591" y="3668"/>
                                <a:pt x="5591" y="3668"/>
                                <a:pt x="5591" y="3668"/>
                              </a:cubicBezTo>
                              <a:cubicBezTo>
                                <a:pt x="5591" y="3660"/>
                                <a:pt x="5584" y="3654"/>
                                <a:pt x="5577" y="3654"/>
                              </a:cubicBezTo>
                              <a:cubicBezTo>
                                <a:pt x="5569" y="3654"/>
                                <a:pt x="5563" y="3661"/>
                                <a:pt x="5563" y="3668"/>
                              </a:cubicBezTo>
                              <a:cubicBezTo>
                                <a:pt x="5563" y="3830"/>
                                <a:pt x="5563" y="3830"/>
                                <a:pt x="5563" y="3830"/>
                              </a:cubicBezTo>
                              <a:cubicBezTo>
                                <a:pt x="5563" y="3838"/>
                                <a:pt x="5569" y="3844"/>
                                <a:pt x="5577" y="3844"/>
                              </a:cubicBezTo>
                              <a:cubicBezTo>
                                <a:pt x="5585" y="3844"/>
                                <a:pt x="5591" y="3838"/>
                                <a:pt x="5591" y="3830"/>
                              </a:cubicBezTo>
                              <a:cubicBezTo>
                                <a:pt x="5591" y="3736"/>
                                <a:pt x="5591" y="3736"/>
                                <a:pt x="5591" y="3736"/>
                              </a:cubicBezTo>
                              <a:cubicBezTo>
                                <a:pt x="5591" y="3701"/>
                                <a:pt x="5614" y="3677"/>
                                <a:pt x="5646" y="3677"/>
                              </a:cubicBezTo>
                              <a:cubicBezTo>
                                <a:pt x="5679" y="3677"/>
                                <a:pt x="5698" y="3699"/>
                                <a:pt x="5698" y="3733"/>
                              </a:cubicBezTo>
                              <a:cubicBezTo>
                                <a:pt x="5698" y="3830"/>
                                <a:pt x="5698" y="3830"/>
                                <a:pt x="5698" y="3830"/>
                              </a:cubicBezTo>
                              <a:cubicBezTo>
                                <a:pt x="5698" y="3838"/>
                                <a:pt x="5704" y="3844"/>
                                <a:pt x="5712" y="3844"/>
                              </a:cubicBezTo>
                              <a:cubicBezTo>
                                <a:pt x="5719" y="3844"/>
                                <a:pt x="5726" y="3838"/>
                                <a:pt x="5726" y="3830"/>
                              </a:cubicBezTo>
                              <a:cubicBezTo>
                                <a:pt x="5726" y="3727"/>
                                <a:pt x="5726" y="3727"/>
                                <a:pt x="5726" y="3727"/>
                              </a:cubicBezTo>
                              <a:cubicBezTo>
                                <a:pt x="5726" y="3682"/>
                                <a:pt x="5699" y="3652"/>
                                <a:pt x="5654" y="3652"/>
                              </a:cubicBezTo>
                              <a:close/>
                              <a:moveTo>
                                <a:pt x="5964" y="3668"/>
                              </a:moveTo>
                              <a:cubicBezTo>
                                <a:pt x="5964" y="3810"/>
                                <a:pt x="5964" y="3810"/>
                                <a:pt x="5964" y="3810"/>
                              </a:cubicBezTo>
                              <a:cubicBezTo>
                                <a:pt x="5964" y="3839"/>
                                <a:pt x="5955" y="3860"/>
                                <a:pt x="5940" y="3876"/>
                              </a:cubicBezTo>
                              <a:cubicBezTo>
                                <a:pt x="5923" y="3892"/>
                                <a:pt x="5898" y="3900"/>
                                <a:pt x="5869" y="3900"/>
                              </a:cubicBezTo>
                              <a:cubicBezTo>
                                <a:pt x="5840" y="3900"/>
                                <a:pt x="5814" y="3893"/>
                                <a:pt x="5791" y="3878"/>
                              </a:cubicBezTo>
                              <a:cubicBezTo>
                                <a:pt x="5787" y="3876"/>
                                <a:pt x="5784" y="3872"/>
                                <a:pt x="5784" y="3867"/>
                              </a:cubicBezTo>
                              <a:cubicBezTo>
                                <a:pt x="5784" y="3861"/>
                                <a:pt x="5790" y="3855"/>
                                <a:pt x="5796" y="3855"/>
                              </a:cubicBezTo>
                              <a:cubicBezTo>
                                <a:pt x="5803" y="3857"/>
                                <a:pt x="5803" y="3857"/>
                                <a:pt x="5803" y="3857"/>
                              </a:cubicBezTo>
                              <a:cubicBezTo>
                                <a:pt x="5822" y="3869"/>
                                <a:pt x="5844" y="3877"/>
                                <a:pt x="5869" y="3877"/>
                              </a:cubicBezTo>
                              <a:cubicBezTo>
                                <a:pt x="5910" y="3877"/>
                                <a:pt x="5936" y="3854"/>
                                <a:pt x="5936" y="3810"/>
                              </a:cubicBezTo>
                              <a:cubicBezTo>
                                <a:pt x="5936" y="3788"/>
                                <a:pt x="5936" y="3788"/>
                                <a:pt x="5936" y="3788"/>
                              </a:cubicBezTo>
                              <a:cubicBezTo>
                                <a:pt x="5920" y="3810"/>
                                <a:pt x="5897" y="3828"/>
                                <a:pt x="5863" y="3828"/>
                              </a:cubicBezTo>
                              <a:cubicBezTo>
                                <a:pt x="5818" y="3828"/>
                                <a:pt x="5776" y="3794"/>
                                <a:pt x="5776" y="3741"/>
                              </a:cubicBezTo>
                              <a:cubicBezTo>
                                <a:pt x="5776" y="3740"/>
                                <a:pt x="5776" y="3740"/>
                                <a:pt x="5776" y="3740"/>
                              </a:cubicBezTo>
                              <a:cubicBezTo>
                                <a:pt x="5776" y="3685"/>
                                <a:pt x="5819" y="3652"/>
                                <a:pt x="5863" y="3652"/>
                              </a:cubicBezTo>
                              <a:cubicBezTo>
                                <a:pt x="5898" y="3652"/>
                                <a:pt x="5921" y="3669"/>
                                <a:pt x="5936" y="3689"/>
                              </a:cubicBezTo>
                              <a:cubicBezTo>
                                <a:pt x="5936" y="3668"/>
                                <a:pt x="5936" y="3668"/>
                                <a:pt x="5936" y="3668"/>
                              </a:cubicBezTo>
                              <a:cubicBezTo>
                                <a:pt x="5936" y="3661"/>
                                <a:pt x="5942" y="3654"/>
                                <a:pt x="5950" y="3654"/>
                              </a:cubicBezTo>
                              <a:cubicBezTo>
                                <a:pt x="5957" y="3654"/>
                                <a:pt x="5964" y="3661"/>
                                <a:pt x="5964" y="3668"/>
                              </a:cubicBezTo>
                              <a:close/>
                              <a:moveTo>
                                <a:pt x="5937" y="3739"/>
                              </a:moveTo>
                              <a:cubicBezTo>
                                <a:pt x="5937" y="3701"/>
                                <a:pt x="5904" y="3676"/>
                                <a:pt x="5869" y="3676"/>
                              </a:cubicBezTo>
                              <a:cubicBezTo>
                                <a:pt x="5833" y="3676"/>
                                <a:pt x="5804" y="3701"/>
                                <a:pt x="5804" y="3739"/>
                              </a:cubicBezTo>
                              <a:cubicBezTo>
                                <a:pt x="5804" y="3740"/>
                                <a:pt x="5804" y="3740"/>
                                <a:pt x="5804" y="3740"/>
                              </a:cubicBezTo>
                              <a:cubicBezTo>
                                <a:pt x="5804" y="3777"/>
                                <a:pt x="5834" y="3803"/>
                                <a:pt x="5869" y="3803"/>
                              </a:cubicBezTo>
                              <a:cubicBezTo>
                                <a:pt x="5904" y="3803"/>
                                <a:pt x="5937" y="3778"/>
                                <a:pt x="5937" y="3740"/>
                              </a:cubicBezTo>
                              <a:lnTo>
                                <a:pt x="5937" y="3739"/>
                              </a:lnTo>
                              <a:close/>
                              <a:moveTo>
                                <a:pt x="5483" y="3583"/>
                              </a:moveTo>
                              <a:cubicBezTo>
                                <a:pt x="5474" y="3583"/>
                                <a:pt x="5466" y="3589"/>
                                <a:pt x="5466" y="3598"/>
                              </a:cubicBezTo>
                              <a:cubicBezTo>
                                <a:pt x="5466" y="3602"/>
                                <a:pt x="5466" y="3602"/>
                                <a:pt x="5466" y="3602"/>
                              </a:cubicBezTo>
                              <a:cubicBezTo>
                                <a:pt x="5466" y="3611"/>
                                <a:pt x="5474" y="3617"/>
                                <a:pt x="5483" y="3617"/>
                              </a:cubicBezTo>
                              <a:cubicBezTo>
                                <a:pt x="5492" y="3617"/>
                                <a:pt x="5499" y="3611"/>
                                <a:pt x="5499" y="3602"/>
                              </a:cubicBezTo>
                              <a:cubicBezTo>
                                <a:pt x="5499" y="3598"/>
                                <a:pt x="5499" y="3598"/>
                                <a:pt x="5499" y="3598"/>
                              </a:cubicBezTo>
                              <a:cubicBezTo>
                                <a:pt x="5499" y="3589"/>
                                <a:pt x="5492" y="3583"/>
                                <a:pt x="5483" y="3583"/>
                              </a:cubicBezTo>
                              <a:close/>
                              <a:moveTo>
                                <a:pt x="5483" y="3654"/>
                              </a:moveTo>
                              <a:cubicBezTo>
                                <a:pt x="5475" y="3654"/>
                                <a:pt x="5469" y="3661"/>
                                <a:pt x="5469" y="3668"/>
                              </a:cubicBezTo>
                              <a:cubicBezTo>
                                <a:pt x="5469" y="3830"/>
                                <a:pt x="5469" y="3830"/>
                                <a:pt x="5469" y="3830"/>
                              </a:cubicBezTo>
                              <a:cubicBezTo>
                                <a:pt x="5469" y="3838"/>
                                <a:pt x="5475" y="3844"/>
                                <a:pt x="5483" y="3844"/>
                              </a:cubicBezTo>
                              <a:cubicBezTo>
                                <a:pt x="5491" y="3844"/>
                                <a:pt x="5497" y="3838"/>
                                <a:pt x="5497" y="3830"/>
                              </a:cubicBezTo>
                              <a:cubicBezTo>
                                <a:pt x="5497" y="3668"/>
                                <a:pt x="5497" y="3668"/>
                                <a:pt x="5497" y="3668"/>
                              </a:cubicBezTo>
                              <a:cubicBezTo>
                                <a:pt x="5497" y="3660"/>
                                <a:pt x="5490" y="3654"/>
                                <a:pt x="5483" y="3654"/>
                              </a:cubicBezTo>
                              <a:close/>
                              <a:moveTo>
                                <a:pt x="4881" y="3746"/>
                              </a:moveTo>
                              <a:cubicBezTo>
                                <a:pt x="4881" y="3754"/>
                                <a:pt x="4875" y="3759"/>
                                <a:pt x="4868" y="3759"/>
                              </a:cubicBezTo>
                              <a:cubicBezTo>
                                <a:pt x="4734" y="3759"/>
                                <a:pt x="4734" y="3759"/>
                                <a:pt x="4734" y="3759"/>
                              </a:cubicBezTo>
                              <a:cubicBezTo>
                                <a:pt x="4738" y="3800"/>
                                <a:pt x="4766" y="3822"/>
                                <a:pt x="4799" y="3822"/>
                              </a:cubicBezTo>
                              <a:cubicBezTo>
                                <a:pt x="4822" y="3822"/>
                                <a:pt x="4839" y="3813"/>
                                <a:pt x="4853" y="3801"/>
                              </a:cubicBezTo>
                              <a:cubicBezTo>
                                <a:pt x="4861" y="3797"/>
                                <a:pt x="4861" y="3797"/>
                                <a:pt x="4861" y="3797"/>
                              </a:cubicBezTo>
                              <a:cubicBezTo>
                                <a:pt x="4868" y="3797"/>
                                <a:pt x="4873" y="3803"/>
                                <a:pt x="4873" y="3809"/>
                              </a:cubicBezTo>
                              <a:cubicBezTo>
                                <a:pt x="4869" y="3818"/>
                                <a:pt x="4869" y="3818"/>
                                <a:pt x="4869" y="3818"/>
                              </a:cubicBezTo>
                              <a:cubicBezTo>
                                <a:pt x="4851" y="3835"/>
                                <a:pt x="4830" y="3846"/>
                                <a:pt x="4799" y="3846"/>
                              </a:cubicBezTo>
                              <a:cubicBezTo>
                                <a:pt x="4747" y="3846"/>
                                <a:pt x="4706" y="3807"/>
                                <a:pt x="4706" y="3750"/>
                              </a:cubicBezTo>
                              <a:cubicBezTo>
                                <a:pt x="4706" y="3749"/>
                                <a:pt x="4706" y="3749"/>
                                <a:pt x="4706" y="3749"/>
                              </a:cubicBezTo>
                              <a:cubicBezTo>
                                <a:pt x="4706" y="3695"/>
                                <a:pt x="4743" y="3652"/>
                                <a:pt x="4795" y="3652"/>
                              </a:cubicBezTo>
                              <a:cubicBezTo>
                                <a:pt x="4850" y="3652"/>
                                <a:pt x="4881" y="3697"/>
                                <a:pt x="4881" y="3746"/>
                              </a:cubicBezTo>
                              <a:close/>
                              <a:moveTo>
                                <a:pt x="4854" y="3739"/>
                              </a:moveTo>
                              <a:cubicBezTo>
                                <a:pt x="4851" y="3705"/>
                                <a:pt x="4831" y="3675"/>
                                <a:pt x="4794" y="3675"/>
                              </a:cubicBezTo>
                              <a:cubicBezTo>
                                <a:pt x="4762" y="3675"/>
                                <a:pt x="4737" y="3702"/>
                                <a:pt x="4734" y="3739"/>
                              </a:cubicBezTo>
                              <a:lnTo>
                                <a:pt x="4854" y="3739"/>
                              </a:lnTo>
                              <a:close/>
                              <a:moveTo>
                                <a:pt x="4489" y="3652"/>
                              </a:moveTo>
                              <a:cubicBezTo>
                                <a:pt x="4457" y="3652"/>
                                <a:pt x="4437" y="3668"/>
                                <a:pt x="4425" y="3688"/>
                              </a:cubicBezTo>
                              <a:cubicBezTo>
                                <a:pt x="4425" y="3668"/>
                                <a:pt x="4425" y="3668"/>
                                <a:pt x="4425" y="3668"/>
                              </a:cubicBezTo>
                              <a:cubicBezTo>
                                <a:pt x="4425" y="3660"/>
                                <a:pt x="4419" y="3654"/>
                                <a:pt x="4411" y="3654"/>
                              </a:cubicBezTo>
                              <a:cubicBezTo>
                                <a:pt x="4403" y="3654"/>
                                <a:pt x="4397" y="3661"/>
                                <a:pt x="4397" y="3668"/>
                              </a:cubicBezTo>
                              <a:cubicBezTo>
                                <a:pt x="4397" y="3830"/>
                                <a:pt x="4397" y="3830"/>
                                <a:pt x="4397" y="3830"/>
                              </a:cubicBezTo>
                              <a:cubicBezTo>
                                <a:pt x="4397" y="3838"/>
                                <a:pt x="4403" y="3844"/>
                                <a:pt x="4411" y="3844"/>
                              </a:cubicBezTo>
                              <a:cubicBezTo>
                                <a:pt x="4419" y="3844"/>
                                <a:pt x="4425" y="3838"/>
                                <a:pt x="4425" y="3830"/>
                              </a:cubicBezTo>
                              <a:cubicBezTo>
                                <a:pt x="4425" y="3736"/>
                                <a:pt x="4425" y="3736"/>
                                <a:pt x="4425" y="3736"/>
                              </a:cubicBezTo>
                              <a:cubicBezTo>
                                <a:pt x="4425" y="3701"/>
                                <a:pt x="4449" y="3677"/>
                                <a:pt x="4481" y="3677"/>
                              </a:cubicBezTo>
                              <a:cubicBezTo>
                                <a:pt x="4513" y="3677"/>
                                <a:pt x="4532" y="3699"/>
                                <a:pt x="4532" y="3733"/>
                              </a:cubicBezTo>
                              <a:cubicBezTo>
                                <a:pt x="4532" y="3830"/>
                                <a:pt x="4532" y="3830"/>
                                <a:pt x="4532" y="3830"/>
                              </a:cubicBezTo>
                              <a:cubicBezTo>
                                <a:pt x="4532" y="3838"/>
                                <a:pt x="4538" y="3844"/>
                                <a:pt x="4546" y="3844"/>
                              </a:cubicBezTo>
                              <a:cubicBezTo>
                                <a:pt x="4554" y="3844"/>
                                <a:pt x="4560" y="3838"/>
                                <a:pt x="4560" y="3830"/>
                              </a:cubicBezTo>
                              <a:cubicBezTo>
                                <a:pt x="4560" y="3727"/>
                                <a:pt x="4560" y="3727"/>
                                <a:pt x="4560" y="3727"/>
                              </a:cubicBezTo>
                              <a:cubicBezTo>
                                <a:pt x="4560" y="3682"/>
                                <a:pt x="4534" y="3652"/>
                                <a:pt x="4489" y="3652"/>
                              </a:cubicBezTo>
                              <a:close/>
                              <a:moveTo>
                                <a:pt x="3233" y="3654"/>
                              </a:moveTo>
                              <a:cubicBezTo>
                                <a:pt x="3225" y="3654"/>
                                <a:pt x="3221" y="3659"/>
                                <a:pt x="3220" y="3664"/>
                              </a:cubicBezTo>
                              <a:cubicBezTo>
                                <a:pt x="3158" y="3810"/>
                                <a:pt x="3158" y="3810"/>
                                <a:pt x="3158" y="3810"/>
                              </a:cubicBezTo>
                              <a:cubicBezTo>
                                <a:pt x="3098" y="3665"/>
                                <a:pt x="3098" y="3665"/>
                                <a:pt x="3098" y="3665"/>
                              </a:cubicBezTo>
                              <a:cubicBezTo>
                                <a:pt x="3096" y="3659"/>
                                <a:pt x="3092" y="3654"/>
                                <a:pt x="3084" y="3654"/>
                              </a:cubicBezTo>
                              <a:cubicBezTo>
                                <a:pt x="3076" y="3654"/>
                                <a:pt x="3070" y="3661"/>
                                <a:pt x="3070" y="3668"/>
                              </a:cubicBezTo>
                              <a:cubicBezTo>
                                <a:pt x="3072" y="3675"/>
                                <a:pt x="3072" y="3675"/>
                                <a:pt x="3072" y="3675"/>
                              </a:cubicBezTo>
                              <a:cubicBezTo>
                                <a:pt x="3142" y="3833"/>
                                <a:pt x="3142" y="3833"/>
                                <a:pt x="3142" y="3833"/>
                              </a:cubicBezTo>
                              <a:cubicBezTo>
                                <a:pt x="3145" y="3840"/>
                                <a:pt x="3150" y="3845"/>
                                <a:pt x="3158" y="3845"/>
                              </a:cubicBezTo>
                              <a:cubicBezTo>
                                <a:pt x="3159" y="3845"/>
                                <a:pt x="3159" y="3845"/>
                                <a:pt x="3159" y="3845"/>
                              </a:cubicBezTo>
                              <a:cubicBezTo>
                                <a:pt x="3167" y="3845"/>
                                <a:pt x="3171" y="3840"/>
                                <a:pt x="3175" y="3833"/>
                              </a:cubicBezTo>
                              <a:cubicBezTo>
                                <a:pt x="3245" y="3675"/>
                                <a:pt x="3245" y="3675"/>
                                <a:pt x="3245" y="3675"/>
                              </a:cubicBezTo>
                              <a:cubicBezTo>
                                <a:pt x="3246" y="3668"/>
                                <a:pt x="3246" y="3668"/>
                                <a:pt x="3246" y="3668"/>
                              </a:cubicBezTo>
                              <a:cubicBezTo>
                                <a:pt x="3246" y="3660"/>
                                <a:pt x="3240" y="3654"/>
                                <a:pt x="3233" y="3654"/>
                              </a:cubicBezTo>
                              <a:close/>
                              <a:moveTo>
                                <a:pt x="3419" y="3674"/>
                              </a:moveTo>
                              <a:cubicBezTo>
                                <a:pt x="3432" y="3687"/>
                                <a:pt x="3438" y="3705"/>
                                <a:pt x="3438" y="3728"/>
                              </a:cubicBezTo>
                              <a:cubicBezTo>
                                <a:pt x="3438" y="3830"/>
                                <a:pt x="3438" y="3830"/>
                                <a:pt x="3438" y="3830"/>
                              </a:cubicBezTo>
                              <a:cubicBezTo>
                                <a:pt x="3438" y="3838"/>
                                <a:pt x="3432" y="3844"/>
                                <a:pt x="3425" y="3844"/>
                              </a:cubicBezTo>
                              <a:cubicBezTo>
                                <a:pt x="3417" y="3844"/>
                                <a:pt x="3412" y="3838"/>
                                <a:pt x="3412" y="3831"/>
                              </a:cubicBezTo>
                              <a:cubicBezTo>
                                <a:pt x="3412" y="3814"/>
                                <a:pt x="3412" y="3814"/>
                                <a:pt x="3412" y="3814"/>
                              </a:cubicBezTo>
                              <a:cubicBezTo>
                                <a:pt x="3399" y="3831"/>
                                <a:pt x="3377" y="3846"/>
                                <a:pt x="3344" y="3846"/>
                              </a:cubicBezTo>
                              <a:cubicBezTo>
                                <a:pt x="3310" y="3846"/>
                                <a:pt x="3275" y="3826"/>
                                <a:pt x="3275" y="3788"/>
                              </a:cubicBezTo>
                              <a:cubicBezTo>
                                <a:pt x="3275" y="3787"/>
                                <a:pt x="3275" y="3787"/>
                                <a:pt x="3275" y="3787"/>
                              </a:cubicBezTo>
                              <a:cubicBezTo>
                                <a:pt x="3275" y="3748"/>
                                <a:pt x="3307" y="3727"/>
                                <a:pt x="3354" y="3727"/>
                              </a:cubicBezTo>
                              <a:cubicBezTo>
                                <a:pt x="3378" y="3727"/>
                                <a:pt x="3395" y="3730"/>
                                <a:pt x="3412" y="3735"/>
                              </a:cubicBezTo>
                              <a:cubicBezTo>
                                <a:pt x="3412" y="3729"/>
                                <a:pt x="3412" y="3729"/>
                                <a:pt x="3412" y="3729"/>
                              </a:cubicBezTo>
                              <a:cubicBezTo>
                                <a:pt x="3412" y="3695"/>
                                <a:pt x="3391" y="3678"/>
                                <a:pt x="3356" y="3678"/>
                              </a:cubicBezTo>
                              <a:cubicBezTo>
                                <a:pt x="3337" y="3678"/>
                                <a:pt x="3322" y="3682"/>
                                <a:pt x="3308" y="3688"/>
                              </a:cubicBezTo>
                              <a:cubicBezTo>
                                <a:pt x="3303" y="3689"/>
                                <a:pt x="3303" y="3689"/>
                                <a:pt x="3303" y="3689"/>
                              </a:cubicBezTo>
                              <a:cubicBezTo>
                                <a:pt x="3296" y="3689"/>
                                <a:pt x="3291" y="3684"/>
                                <a:pt x="3291" y="3678"/>
                              </a:cubicBezTo>
                              <a:cubicBezTo>
                                <a:pt x="3291" y="3672"/>
                                <a:pt x="3294" y="3667"/>
                                <a:pt x="3298" y="3666"/>
                              </a:cubicBezTo>
                              <a:cubicBezTo>
                                <a:pt x="3316" y="3658"/>
                                <a:pt x="3335" y="3653"/>
                                <a:pt x="3359" y="3653"/>
                              </a:cubicBezTo>
                              <a:cubicBezTo>
                                <a:pt x="3385" y="3653"/>
                                <a:pt x="3405" y="3660"/>
                                <a:pt x="3419" y="3674"/>
                              </a:cubicBezTo>
                              <a:close/>
                              <a:moveTo>
                                <a:pt x="3412" y="3756"/>
                              </a:moveTo>
                              <a:cubicBezTo>
                                <a:pt x="3398" y="3752"/>
                                <a:pt x="3380" y="3748"/>
                                <a:pt x="3357" y="3748"/>
                              </a:cubicBezTo>
                              <a:cubicBezTo>
                                <a:pt x="3322" y="3748"/>
                                <a:pt x="3303" y="3763"/>
                                <a:pt x="3303" y="3786"/>
                              </a:cubicBezTo>
                              <a:cubicBezTo>
                                <a:pt x="3303" y="3787"/>
                                <a:pt x="3303" y="3787"/>
                                <a:pt x="3303" y="3787"/>
                              </a:cubicBezTo>
                              <a:cubicBezTo>
                                <a:pt x="3303" y="3810"/>
                                <a:pt x="3324" y="3824"/>
                                <a:pt x="3350" y="3824"/>
                              </a:cubicBezTo>
                              <a:cubicBezTo>
                                <a:pt x="3384" y="3824"/>
                                <a:pt x="3412" y="3803"/>
                                <a:pt x="3412" y="3774"/>
                              </a:cubicBezTo>
                              <a:lnTo>
                                <a:pt x="3412" y="3756"/>
                              </a:lnTo>
                              <a:close/>
                              <a:moveTo>
                                <a:pt x="2842" y="3652"/>
                              </a:moveTo>
                              <a:cubicBezTo>
                                <a:pt x="2810" y="3652"/>
                                <a:pt x="2791" y="3668"/>
                                <a:pt x="2779" y="3688"/>
                              </a:cubicBezTo>
                              <a:cubicBezTo>
                                <a:pt x="2779" y="3668"/>
                                <a:pt x="2779" y="3668"/>
                                <a:pt x="2779" y="3668"/>
                              </a:cubicBezTo>
                              <a:cubicBezTo>
                                <a:pt x="2779" y="3660"/>
                                <a:pt x="2773" y="3654"/>
                                <a:pt x="2765" y="3654"/>
                              </a:cubicBezTo>
                              <a:cubicBezTo>
                                <a:pt x="2757" y="3654"/>
                                <a:pt x="2751" y="3661"/>
                                <a:pt x="2751" y="3668"/>
                              </a:cubicBezTo>
                              <a:cubicBezTo>
                                <a:pt x="2751" y="3830"/>
                                <a:pt x="2751" y="3830"/>
                                <a:pt x="2751" y="3830"/>
                              </a:cubicBezTo>
                              <a:cubicBezTo>
                                <a:pt x="2751" y="3838"/>
                                <a:pt x="2757" y="3844"/>
                                <a:pt x="2765" y="3844"/>
                              </a:cubicBezTo>
                              <a:cubicBezTo>
                                <a:pt x="2773" y="3844"/>
                                <a:pt x="2779" y="3838"/>
                                <a:pt x="2779" y="3830"/>
                              </a:cubicBezTo>
                              <a:cubicBezTo>
                                <a:pt x="2779" y="3736"/>
                                <a:pt x="2779" y="3736"/>
                                <a:pt x="2779" y="3736"/>
                              </a:cubicBezTo>
                              <a:cubicBezTo>
                                <a:pt x="2779" y="3701"/>
                                <a:pt x="2802" y="3677"/>
                                <a:pt x="2834" y="3677"/>
                              </a:cubicBezTo>
                              <a:cubicBezTo>
                                <a:pt x="2867" y="3677"/>
                                <a:pt x="2886" y="3699"/>
                                <a:pt x="2886" y="3733"/>
                              </a:cubicBezTo>
                              <a:cubicBezTo>
                                <a:pt x="2886" y="3830"/>
                                <a:pt x="2886" y="3830"/>
                                <a:pt x="2886" y="3830"/>
                              </a:cubicBezTo>
                              <a:cubicBezTo>
                                <a:pt x="2886" y="3838"/>
                                <a:pt x="2892" y="3844"/>
                                <a:pt x="2900" y="3844"/>
                              </a:cubicBezTo>
                              <a:cubicBezTo>
                                <a:pt x="2908" y="3844"/>
                                <a:pt x="2914" y="3838"/>
                                <a:pt x="2914" y="3830"/>
                              </a:cubicBezTo>
                              <a:cubicBezTo>
                                <a:pt x="2914" y="3727"/>
                                <a:pt x="2914" y="3727"/>
                                <a:pt x="2914" y="3727"/>
                              </a:cubicBezTo>
                              <a:cubicBezTo>
                                <a:pt x="2914" y="3682"/>
                                <a:pt x="2887" y="3652"/>
                                <a:pt x="2842" y="3652"/>
                              </a:cubicBezTo>
                              <a:close/>
                              <a:moveTo>
                                <a:pt x="3590" y="3652"/>
                              </a:moveTo>
                              <a:cubicBezTo>
                                <a:pt x="3558" y="3652"/>
                                <a:pt x="3539" y="3668"/>
                                <a:pt x="3527" y="3688"/>
                              </a:cubicBezTo>
                              <a:cubicBezTo>
                                <a:pt x="3527" y="3668"/>
                                <a:pt x="3527" y="3668"/>
                                <a:pt x="3527" y="3668"/>
                              </a:cubicBezTo>
                              <a:cubicBezTo>
                                <a:pt x="3527" y="3660"/>
                                <a:pt x="3521" y="3654"/>
                                <a:pt x="3513" y="3654"/>
                              </a:cubicBezTo>
                              <a:cubicBezTo>
                                <a:pt x="3505" y="3654"/>
                                <a:pt x="3499" y="3661"/>
                                <a:pt x="3499" y="3668"/>
                              </a:cubicBezTo>
                              <a:cubicBezTo>
                                <a:pt x="3499" y="3830"/>
                                <a:pt x="3499" y="3830"/>
                                <a:pt x="3499" y="3830"/>
                              </a:cubicBezTo>
                              <a:cubicBezTo>
                                <a:pt x="3499" y="3838"/>
                                <a:pt x="3505" y="3844"/>
                                <a:pt x="3513" y="3844"/>
                              </a:cubicBezTo>
                              <a:cubicBezTo>
                                <a:pt x="3521" y="3844"/>
                                <a:pt x="3527" y="3838"/>
                                <a:pt x="3527" y="3830"/>
                              </a:cubicBezTo>
                              <a:cubicBezTo>
                                <a:pt x="3527" y="3736"/>
                                <a:pt x="3527" y="3736"/>
                                <a:pt x="3527" y="3736"/>
                              </a:cubicBezTo>
                              <a:cubicBezTo>
                                <a:pt x="3527" y="3701"/>
                                <a:pt x="3550" y="3677"/>
                                <a:pt x="3583" y="3677"/>
                              </a:cubicBezTo>
                              <a:cubicBezTo>
                                <a:pt x="3615" y="3677"/>
                                <a:pt x="3634" y="3699"/>
                                <a:pt x="3634" y="3733"/>
                              </a:cubicBezTo>
                              <a:cubicBezTo>
                                <a:pt x="3634" y="3830"/>
                                <a:pt x="3634" y="3830"/>
                                <a:pt x="3634" y="3830"/>
                              </a:cubicBezTo>
                              <a:cubicBezTo>
                                <a:pt x="3634" y="3838"/>
                                <a:pt x="3640" y="3844"/>
                                <a:pt x="3648" y="3844"/>
                              </a:cubicBezTo>
                              <a:cubicBezTo>
                                <a:pt x="3656" y="3844"/>
                                <a:pt x="3662" y="3838"/>
                                <a:pt x="3662" y="3830"/>
                              </a:cubicBezTo>
                              <a:cubicBezTo>
                                <a:pt x="3662" y="3727"/>
                                <a:pt x="3662" y="3727"/>
                                <a:pt x="3662" y="3727"/>
                              </a:cubicBezTo>
                              <a:cubicBezTo>
                                <a:pt x="3662" y="3682"/>
                                <a:pt x="3635" y="3652"/>
                                <a:pt x="3590" y="3652"/>
                              </a:cubicBezTo>
                              <a:close/>
                              <a:moveTo>
                                <a:pt x="4341" y="3653"/>
                              </a:moveTo>
                              <a:cubicBezTo>
                                <a:pt x="4318" y="3653"/>
                                <a:pt x="4291" y="3672"/>
                                <a:pt x="4277" y="3703"/>
                              </a:cubicBezTo>
                              <a:cubicBezTo>
                                <a:pt x="4277" y="3668"/>
                                <a:pt x="4277" y="3668"/>
                                <a:pt x="4277" y="3668"/>
                              </a:cubicBezTo>
                              <a:cubicBezTo>
                                <a:pt x="4277" y="3660"/>
                                <a:pt x="4271" y="3654"/>
                                <a:pt x="4263" y="3654"/>
                              </a:cubicBezTo>
                              <a:cubicBezTo>
                                <a:pt x="4256" y="3654"/>
                                <a:pt x="4250" y="3661"/>
                                <a:pt x="4250" y="3668"/>
                              </a:cubicBezTo>
                              <a:cubicBezTo>
                                <a:pt x="4250" y="3830"/>
                                <a:pt x="4250" y="3830"/>
                                <a:pt x="4250" y="3830"/>
                              </a:cubicBezTo>
                              <a:cubicBezTo>
                                <a:pt x="4250" y="3838"/>
                                <a:pt x="4256" y="3844"/>
                                <a:pt x="4264" y="3844"/>
                              </a:cubicBezTo>
                              <a:cubicBezTo>
                                <a:pt x="4272" y="3844"/>
                                <a:pt x="4277" y="3837"/>
                                <a:pt x="4277" y="3830"/>
                              </a:cubicBezTo>
                              <a:cubicBezTo>
                                <a:pt x="4277" y="3766"/>
                                <a:pt x="4277" y="3766"/>
                                <a:pt x="4277" y="3766"/>
                              </a:cubicBezTo>
                              <a:cubicBezTo>
                                <a:pt x="4277" y="3713"/>
                                <a:pt x="4307" y="3686"/>
                                <a:pt x="4343" y="3682"/>
                              </a:cubicBezTo>
                              <a:cubicBezTo>
                                <a:pt x="4350" y="3680"/>
                                <a:pt x="4355" y="3675"/>
                                <a:pt x="4355" y="3667"/>
                              </a:cubicBezTo>
                              <a:cubicBezTo>
                                <a:pt x="4355" y="3660"/>
                                <a:pt x="4350" y="3653"/>
                                <a:pt x="4341" y="3653"/>
                              </a:cubicBezTo>
                              <a:close/>
                              <a:moveTo>
                                <a:pt x="4199" y="3746"/>
                              </a:moveTo>
                              <a:cubicBezTo>
                                <a:pt x="4199" y="3754"/>
                                <a:pt x="4193" y="3759"/>
                                <a:pt x="4186" y="3759"/>
                              </a:cubicBezTo>
                              <a:cubicBezTo>
                                <a:pt x="4051" y="3759"/>
                                <a:pt x="4051" y="3759"/>
                                <a:pt x="4051" y="3759"/>
                              </a:cubicBezTo>
                              <a:cubicBezTo>
                                <a:pt x="4055" y="3800"/>
                                <a:pt x="4084" y="3822"/>
                                <a:pt x="4117" y="3822"/>
                              </a:cubicBezTo>
                              <a:cubicBezTo>
                                <a:pt x="4140" y="3822"/>
                                <a:pt x="4157" y="3813"/>
                                <a:pt x="4170" y="3801"/>
                              </a:cubicBezTo>
                              <a:cubicBezTo>
                                <a:pt x="4178" y="3797"/>
                                <a:pt x="4178" y="3797"/>
                                <a:pt x="4178" y="3797"/>
                              </a:cubicBezTo>
                              <a:cubicBezTo>
                                <a:pt x="4185" y="3797"/>
                                <a:pt x="4191" y="3803"/>
                                <a:pt x="4191" y="3809"/>
                              </a:cubicBezTo>
                              <a:cubicBezTo>
                                <a:pt x="4186" y="3818"/>
                                <a:pt x="4186" y="3818"/>
                                <a:pt x="4186" y="3818"/>
                              </a:cubicBezTo>
                              <a:cubicBezTo>
                                <a:pt x="4169" y="3835"/>
                                <a:pt x="4148" y="3846"/>
                                <a:pt x="4116" y="3846"/>
                              </a:cubicBezTo>
                              <a:cubicBezTo>
                                <a:pt x="4065" y="3846"/>
                                <a:pt x="4023" y="3807"/>
                                <a:pt x="4023" y="3750"/>
                              </a:cubicBezTo>
                              <a:cubicBezTo>
                                <a:pt x="4023" y="3749"/>
                                <a:pt x="4023" y="3749"/>
                                <a:pt x="4023" y="3749"/>
                              </a:cubicBezTo>
                              <a:cubicBezTo>
                                <a:pt x="4023" y="3695"/>
                                <a:pt x="4061" y="3652"/>
                                <a:pt x="4112" y="3652"/>
                              </a:cubicBezTo>
                              <a:cubicBezTo>
                                <a:pt x="4168" y="3652"/>
                                <a:pt x="4199" y="3697"/>
                                <a:pt x="4199" y="3746"/>
                              </a:cubicBezTo>
                              <a:close/>
                              <a:moveTo>
                                <a:pt x="4171" y="3739"/>
                              </a:moveTo>
                              <a:cubicBezTo>
                                <a:pt x="4168" y="3705"/>
                                <a:pt x="4149" y="3675"/>
                                <a:pt x="4112" y="3675"/>
                              </a:cubicBezTo>
                              <a:cubicBezTo>
                                <a:pt x="4079" y="3675"/>
                                <a:pt x="4055" y="3702"/>
                                <a:pt x="4051" y="3739"/>
                              </a:cubicBezTo>
                              <a:lnTo>
                                <a:pt x="4171" y="3739"/>
                              </a:lnTo>
                              <a:close/>
                              <a:moveTo>
                                <a:pt x="3981" y="3654"/>
                              </a:moveTo>
                              <a:cubicBezTo>
                                <a:pt x="3973" y="3654"/>
                                <a:pt x="3970" y="3659"/>
                                <a:pt x="3968" y="3664"/>
                              </a:cubicBezTo>
                              <a:cubicBezTo>
                                <a:pt x="3907" y="3810"/>
                                <a:pt x="3907" y="3810"/>
                                <a:pt x="3907" y="3810"/>
                              </a:cubicBezTo>
                              <a:cubicBezTo>
                                <a:pt x="3846" y="3665"/>
                                <a:pt x="3846" y="3665"/>
                                <a:pt x="3846" y="3665"/>
                              </a:cubicBezTo>
                              <a:cubicBezTo>
                                <a:pt x="3844" y="3659"/>
                                <a:pt x="3840" y="3654"/>
                                <a:pt x="3832" y="3654"/>
                              </a:cubicBezTo>
                              <a:cubicBezTo>
                                <a:pt x="3824" y="3654"/>
                                <a:pt x="3818" y="3661"/>
                                <a:pt x="3818" y="3668"/>
                              </a:cubicBezTo>
                              <a:cubicBezTo>
                                <a:pt x="3820" y="3675"/>
                                <a:pt x="3820" y="3675"/>
                                <a:pt x="3820" y="3675"/>
                              </a:cubicBezTo>
                              <a:cubicBezTo>
                                <a:pt x="3890" y="3833"/>
                                <a:pt x="3890" y="3833"/>
                                <a:pt x="3890" y="3833"/>
                              </a:cubicBezTo>
                              <a:cubicBezTo>
                                <a:pt x="3893" y="3840"/>
                                <a:pt x="3898" y="3845"/>
                                <a:pt x="3906" y="3845"/>
                              </a:cubicBezTo>
                              <a:cubicBezTo>
                                <a:pt x="3907" y="3845"/>
                                <a:pt x="3907" y="3845"/>
                                <a:pt x="3907" y="3845"/>
                              </a:cubicBezTo>
                              <a:cubicBezTo>
                                <a:pt x="3915" y="3845"/>
                                <a:pt x="3919" y="3840"/>
                                <a:pt x="3923" y="3833"/>
                              </a:cubicBezTo>
                              <a:cubicBezTo>
                                <a:pt x="3993" y="3675"/>
                                <a:pt x="3993" y="3675"/>
                                <a:pt x="3993" y="3675"/>
                              </a:cubicBezTo>
                              <a:cubicBezTo>
                                <a:pt x="3994" y="3668"/>
                                <a:pt x="3994" y="3668"/>
                                <a:pt x="3994" y="3668"/>
                              </a:cubicBezTo>
                              <a:cubicBezTo>
                                <a:pt x="3994" y="3660"/>
                                <a:pt x="3988" y="3654"/>
                                <a:pt x="3981" y="3654"/>
                              </a:cubicBezTo>
                              <a:close/>
                              <a:moveTo>
                                <a:pt x="16067" y="0"/>
                              </a:moveTo>
                              <a:cubicBezTo>
                                <a:pt x="15160" y="0"/>
                                <a:pt x="14425" y="735"/>
                                <a:pt x="14425" y="1642"/>
                              </a:cubicBezTo>
                              <a:cubicBezTo>
                                <a:pt x="14425" y="2104"/>
                                <a:pt x="14425" y="2104"/>
                                <a:pt x="14425" y="2104"/>
                              </a:cubicBezTo>
                              <a:cubicBezTo>
                                <a:pt x="14425" y="2552"/>
                                <a:pt x="14244" y="2957"/>
                                <a:pt x="13950" y="3251"/>
                              </a:cubicBezTo>
                              <a:cubicBezTo>
                                <a:pt x="13657" y="3544"/>
                                <a:pt x="13251" y="3726"/>
                                <a:pt x="12803" y="3726"/>
                              </a:cubicBezTo>
                              <a:cubicBezTo>
                                <a:pt x="6271" y="3726"/>
                                <a:pt x="6271" y="3726"/>
                                <a:pt x="6271" y="3726"/>
                              </a:cubicBezTo>
                              <a:cubicBezTo>
                                <a:pt x="6266" y="3726"/>
                                <a:pt x="6261" y="3730"/>
                                <a:pt x="6261" y="3736"/>
                              </a:cubicBezTo>
                              <a:cubicBezTo>
                                <a:pt x="6261" y="3741"/>
                                <a:pt x="6266" y="3746"/>
                                <a:pt x="6271" y="3746"/>
                              </a:cubicBezTo>
                              <a:cubicBezTo>
                                <a:pt x="12803" y="3746"/>
                                <a:pt x="12803" y="3746"/>
                                <a:pt x="12803" y="3746"/>
                              </a:cubicBezTo>
                              <a:cubicBezTo>
                                <a:pt x="13710" y="3746"/>
                                <a:pt x="14445" y="3011"/>
                                <a:pt x="14445" y="2104"/>
                              </a:cubicBezTo>
                              <a:cubicBezTo>
                                <a:pt x="14445" y="1642"/>
                                <a:pt x="14445" y="1642"/>
                                <a:pt x="14445" y="1642"/>
                              </a:cubicBezTo>
                              <a:cubicBezTo>
                                <a:pt x="14445" y="1194"/>
                                <a:pt x="14627" y="789"/>
                                <a:pt x="14920" y="495"/>
                              </a:cubicBezTo>
                              <a:cubicBezTo>
                                <a:pt x="15214" y="202"/>
                                <a:pt x="15619" y="20"/>
                                <a:pt x="16067" y="20"/>
                              </a:cubicBezTo>
                              <a:cubicBezTo>
                                <a:pt x="20558" y="20"/>
                                <a:pt x="20558" y="20"/>
                                <a:pt x="20558" y="20"/>
                              </a:cubicBezTo>
                              <a:cubicBezTo>
                                <a:pt x="20558" y="0"/>
                                <a:pt x="20558" y="0"/>
                                <a:pt x="20558" y="0"/>
                              </a:cubicBezTo>
                              <a:lnTo>
                                <a:pt x="16067" y="0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EA7600"/>
                        </a:solidFill>
                        <a:ln>
                          <a:noFill/>
                        </a:ln>
                        <a:extLs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round/>
                              <a:headEnd/>
                              <a:tailEnd/>
                            </a14:hiddenLine>
                          </a:ext>
                        </a:extLst>
                      </wps:spPr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  <wps:wsp>
                      <wps:cNvPr id="824901867" name="Freeform 5"/>
                      <wps:cNvSpPr>
                        <a:spLocks/>
                      </wps:cNvSpPr>
                      <wps:spPr bwMode="auto">
                        <a:xfrm>
                          <a:off x="252730" y="252095"/>
                          <a:ext cx="1448435" cy="737235"/>
                        </a:xfrm>
                        <a:custGeom>
                          <a:avLst/>
                          <a:gdLst>
                            <a:gd name="T0" fmla="*/ 4214 w 4562"/>
                            <a:gd name="T1" fmla="*/ 1405 h 2325"/>
                            <a:gd name="T2" fmla="*/ 4562 w 4562"/>
                            <a:gd name="T3" fmla="*/ 1753 h 2325"/>
                            <a:gd name="T4" fmla="*/ 4562 w 4562"/>
                            <a:gd name="T5" fmla="*/ 1976 h 2325"/>
                            <a:gd name="T6" fmla="*/ 4214 w 4562"/>
                            <a:gd name="T7" fmla="*/ 2325 h 2325"/>
                            <a:gd name="T8" fmla="*/ 3693 w 4562"/>
                            <a:gd name="T9" fmla="*/ 2325 h 2325"/>
                            <a:gd name="T10" fmla="*/ 3344 w 4562"/>
                            <a:gd name="T11" fmla="*/ 1976 h 2325"/>
                            <a:gd name="T12" fmla="*/ 3344 w 4562"/>
                            <a:gd name="T13" fmla="*/ 1839 h 2325"/>
                            <a:gd name="T14" fmla="*/ 2910 w 4562"/>
                            <a:gd name="T15" fmla="*/ 1405 h 2325"/>
                            <a:gd name="T16" fmla="*/ 434 w 4562"/>
                            <a:gd name="T17" fmla="*/ 1405 h 2325"/>
                            <a:gd name="T18" fmla="*/ 0 w 4562"/>
                            <a:gd name="T19" fmla="*/ 970 h 2325"/>
                            <a:gd name="T20" fmla="*/ 0 w 4562"/>
                            <a:gd name="T21" fmla="*/ 434 h 2325"/>
                            <a:gd name="T22" fmla="*/ 434 w 4562"/>
                            <a:gd name="T23" fmla="*/ 0 h 2325"/>
                            <a:gd name="T24" fmla="*/ 2910 w 4562"/>
                            <a:gd name="T25" fmla="*/ 0 h 2325"/>
                            <a:gd name="T26" fmla="*/ 3344 w 4562"/>
                            <a:gd name="T27" fmla="*/ 434 h 2325"/>
                            <a:gd name="T28" fmla="*/ 3344 w 4562"/>
                            <a:gd name="T29" fmla="*/ 970 h 2325"/>
                            <a:gd name="T30" fmla="*/ 3778 w 4562"/>
                            <a:gd name="T31" fmla="*/ 1405 h 2325"/>
                            <a:gd name="T32" fmla="*/ 4214 w 4562"/>
                            <a:gd name="T33" fmla="*/ 1405 h 2325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  <a:cxn ang="0">
                              <a:pos x="T8" y="T9"/>
                            </a:cxn>
                            <a:cxn ang="0">
                              <a:pos x="T10" y="T11"/>
                            </a:cxn>
                            <a:cxn ang="0">
                              <a:pos x="T12" y="T13"/>
                            </a:cxn>
                            <a:cxn ang="0">
                              <a:pos x="T14" y="T15"/>
                            </a:cxn>
                            <a:cxn ang="0">
                              <a:pos x="T16" y="T17"/>
                            </a:cxn>
                            <a:cxn ang="0">
                              <a:pos x="T18" y="T19"/>
                            </a:cxn>
                            <a:cxn ang="0">
                              <a:pos x="T20" y="T21"/>
                            </a:cxn>
                            <a:cxn ang="0">
                              <a:pos x="T22" y="T23"/>
                            </a:cxn>
                            <a:cxn ang="0">
                              <a:pos x="T24" y="T25"/>
                            </a:cxn>
                            <a:cxn ang="0">
                              <a:pos x="T26" y="T27"/>
                            </a:cxn>
                            <a:cxn ang="0">
                              <a:pos x="T28" y="T29"/>
                            </a:cxn>
                            <a:cxn ang="0">
                              <a:pos x="T30" y="T31"/>
                            </a:cxn>
                            <a:cxn ang="0">
                              <a:pos x="T32" y="T33"/>
                            </a:cxn>
                          </a:cxnLst>
                          <a:rect l="0" t="0" r="r" b="b"/>
                          <a:pathLst>
                            <a:path w="4562" h="2325">
                              <a:moveTo>
                                <a:pt x="4214" y="1405"/>
                              </a:moveTo>
                              <a:cubicBezTo>
                                <a:pt x="4406" y="1405"/>
                                <a:pt x="4562" y="1561"/>
                                <a:pt x="4562" y="1753"/>
                              </a:cubicBezTo>
                              <a:cubicBezTo>
                                <a:pt x="4562" y="1976"/>
                                <a:pt x="4562" y="1976"/>
                                <a:pt x="4562" y="1976"/>
                              </a:cubicBezTo>
                              <a:cubicBezTo>
                                <a:pt x="4562" y="2169"/>
                                <a:pt x="4406" y="2325"/>
                                <a:pt x="4214" y="2325"/>
                              </a:cubicBezTo>
                              <a:cubicBezTo>
                                <a:pt x="3693" y="2325"/>
                                <a:pt x="3693" y="2325"/>
                                <a:pt x="3693" y="2325"/>
                              </a:cubicBezTo>
                              <a:cubicBezTo>
                                <a:pt x="3500" y="2325"/>
                                <a:pt x="3344" y="2169"/>
                                <a:pt x="3344" y="1976"/>
                              </a:cubicBezTo>
                              <a:cubicBezTo>
                                <a:pt x="3344" y="1839"/>
                                <a:pt x="3344" y="1839"/>
                                <a:pt x="3344" y="1839"/>
                              </a:cubicBezTo>
                              <a:cubicBezTo>
                                <a:pt x="3344" y="1599"/>
                                <a:pt x="3150" y="1405"/>
                                <a:pt x="2910" y="1405"/>
                              </a:cubicBezTo>
                              <a:cubicBezTo>
                                <a:pt x="434" y="1405"/>
                                <a:pt x="434" y="1405"/>
                                <a:pt x="434" y="1405"/>
                              </a:cubicBezTo>
                              <a:cubicBezTo>
                                <a:pt x="194" y="1405"/>
                                <a:pt x="0" y="1210"/>
                                <a:pt x="0" y="970"/>
                              </a:cubicBezTo>
                              <a:cubicBezTo>
                                <a:pt x="0" y="434"/>
                                <a:pt x="0" y="434"/>
                                <a:pt x="0" y="434"/>
                              </a:cubicBezTo>
                              <a:cubicBezTo>
                                <a:pt x="0" y="194"/>
                                <a:pt x="194" y="0"/>
                                <a:pt x="434" y="0"/>
                              </a:cubicBezTo>
                              <a:cubicBezTo>
                                <a:pt x="2910" y="0"/>
                                <a:pt x="2910" y="0"/>
                                <a:pt x="2910" y="0"/>
                              </a:cubicBezTo>
                              <a:cubicBezTo>
                                <a:pt x="3150" y="0"/>
                                <a:pt x="3344" y="194"/>
                                <a:pt x="3344" y="434"/>
                              </a:cubicBezTo>
                              <a:cubicBezTo>
                                <a:pt x="3344" y="970"/>
                                <a:pt x="3344" y="970"/>
                                <a:pt x="3344" y="970"/>
                              </a:cubicBezTo>
                              <a:cubicBezTo>
                                <a:pt x="3344" y="1210"/>
                                <a:pt x="3539" y="1405"/>
                                <a:pt x="3778" y="1405"/>
                              </a:cubicBezTo>
                              <a:lnTo>
                                <a:pt x="4214" y="1405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29211A"/>
                        </a:solidFill>
                        <a:ln>
                          <a:noFill/>
                        </a:ln>
                        <a:extLs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round/>
                              <a:headEnd/>
                              <a:tailEnd/>
                            </a14:hiddenLine>
                          </a:ext>
                        </a:extLst>
                      </wps:spPr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  <wps:wsp>
                      <wps:cNvPr id="703845053" name="Freeform 6"/>
                      <wps:cNvSpPr>
                        <a:spLocks noEditPoints="1"/>
                      </wps:cNvSpPr>
                      <wps:spPr bwMode="auto">
                        <a:xfrm>
                          <a:off x="376555" y="372110"/>
                          <a:ext cx="807720" cy="205740"/>
                        </a:xfrm>
                        <a:custGeom>
                          <a:avLst/>
                          <a:gdLst>
                            <a:gd name="T0" fmla="*/ 256 w 2544"/>
                            <a:gd name="T1" fmla="*/ 649 h 649"/>
                            <a:gd name="T2" fmla="*/ 66 w 2544"/>
                            <a:gd name="T3" fmla="*/ 477 h 649"/>
                            <a:gd name="T4" fmla="*/ 256 w 2544"/>
                            <a:gd name="T5" fmla="*/ 514 h 649"/>
                            <a:gd name="T6" fmla="*/ 264 w 2544"/>
                            <a:gd name="T7" fmla="*/ 391 h 649"/>
                            <a:gd name="T8" fmla="*/ 16 w 2544"/>
                            <a:gd name="T9" fmla="*/ 190 h 649"/>
                            <a:gd name="T10" fmla="*/ 485 w 2544"/>
                            <a:gd name="T11" fmla="*/ 105 h 649"/>
                            <a:gd name="T12" fmla="*/ 368 w 2544"/>
                            <a:gd name="T13" fmla="*/ 159 h 649"/>
                            <a:gd name="T14" fmla="*/ 164 w 2544"/>
                            <a:gd name="T15" fmla="*/ 183 h 649"/>
                            <a:gd name="T16" fmla="*/ 353 w 2544"/>
                            <a:gd name="T17" fmla="*/ 276 h 649"/>
                            <a:gd name="T18" fmla="*/ 1145 w 2544"/>
                            <a:gd name="T19" fmla="*/ 3 h 649"/>
                            <a:gd name="T20" fmla="*/ 1073 w 2544"/>
                            <a:gd name="T21" fmla="*/ 351 h 649"/>
                            <a:gd name="T22" fmla="*/ 790 w 2544"/>
                            <a:gd name="T23" fmla="*/ 351 h 649"/>
                            <a:gd name="T24" fmla="*/ 717 w 2544"/>
                            <a:gd name="T25" fmla="*/ 3 h 649"/>
                            <a:gd name="T26" fmla="*/ 646 w 2544"/>
                            <a:gd name="T27" fmla="*/ 351 h 649"/>
                            <a:gd name="T28" fmla="*/ 1218 w 2544"/>
                            <a:gd name="T29" fmla="*/ 351 h 649"/>
                            <a:gd name="T30" fmla="*/ 1145 w 2544"/>
                            <a:gd name="T31" fmla="*/ 3 h 649"/>
                            <a:gd name="T32" fmla="*/ 1869 w 2544"/>
                            <a:gd name="T33" fmla="*/ 539 h 649"/>
                            <a:gd name="T34" fmla="*/ 1795 w 2544"/>
                            <a:gd name="T35" fmla="*/ 646 h 649"/>
                            <a:gd name="T36" fmla="*/ 1664 w 2544"/>
                            <a:gd name="T37" fmla="*/ 446 h 649"/>
                            <a:gd name="T38" fmla="*/ 1532 w 2544"/>
                            <a:gd name="T39" fmla="*/ 574 h 649"/>
                            <a:gd name="T40" fmla="*/ 1387 w 2544"/>
                            <a:gd name="T41" fmla="*/ 574 h 649"/>
                            <a:gd name="T42" fmla="*/ 1459 w 2544"/>
                            <a:gd name="T43" fmla="*/ 9 h 649"/>
                            <a:gd name="T44" fmla="*/ 1901 w 2544"/>
                            <a:gd name="T45" fmla="*/ 231 h 649"/>
                            <a:gd name="T46" fmla="*/ 1752 w 2544"/>
                            <a:gd name="T47" fmla="*/ 231 h 649"/>
                            <a:gd name="T48" fmla="*/ 1532 w 2544"/>
                            <a:gd name="T49" fmla="*/ 147 h 649"/>
                            <a:gd name="T50" fmla="*/ 1654 w 2544"/>
                            <a:gd name="T51" fmla="*/ 315 h 649"/>
                            <a:gd name="T52" fmla="*/ 2476 w 2544"/>
                            <a:gd name="T53" fmla="*/ 9 h 649"/>
                            <a:gd name="T54" fmla="*/ 2058 w 2544"/>
                            <a:gd name="T55" fmla="*/ 81 h 649"/>
                            <a:gd name="T56" fmla="*/ 2130 w 2544"/>
                            <a:gd name="T57" fmla="*/ 646 h 649"/>
                            <a:gd name="T58" fmla="*/ 2202 w 2544"/>
                            <a:gd name="T59" fmla="*/ 419 h 649"/>
                            <a:gd name="T60" fmla="*/ 2441 w 2544"/>
                            <a:gd name="T61" fmla="*/ 350 h 649"/>
                            <a:gd name="T62" fmla="*/ 2202 w 2544"/>
                            <a:gd name="T63" fmla="*/ 281 h 649"/>
                            <a:gd name="T64" fmla="*/ 2476 w 2544"/>
                            <a:gd name="T65" fmla="*/ 147 h 649"/>
                            <a:gd name="T66" fmla="*/ 2476 w 2544"/>
                            <a:gd name="T67" fmla="*/ 9 h 649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  <a:cxn ang="0">
                              <a:pos x="T8" y="T9"/>
                            </a:cxn>
                            <a:cxn ang="0">
                              <a:pos x="T10" y="T11"/>
                            </a:cxn>
                            <a:cxn ang="0">
                              <a:pos x="T12" y="T13"/>
                            </a:cxn>
                            <a:cxn ang="0">
                              <a:pos x="T14" y="T15"/>
                            </a:cxn>
                            <a:cxn ang="0">
                              <a:pos x="T16" y="T17"/>
                            </a:cxn>
                            <a:cxn ang="0">
                              <a:pos x="T18" y="T19"/>
                            </a:cxn>
                            <a:cxn ang="0">
                              <a:pos x="T20" y="T21"/>
                            </a:cxn>
                            <a:cxn ang="0">
                              <a:pos x="T22" y="T23"/>
                            </a:cxn>
                            <a:cxn ang="0">
                              <a:pos x="T24" y="T25"/>
                            </a:cxn>
                            <a:cxn ang="0">
                              <a:pos x="T26" y="T27"/>
                            </a:cxn>
                            <a:cxn ang="0">
                              <a:pos x="T28" y="T29"/>
                            </a:cxn>
                            <a:cxn ang="0">
                              <a:pos x="T30" y="T31"/>
                            </a:cxn>
                            <a:cxn ang="0">
                              <a:pos x="T32" y="T33"/>
                            </a:cxn>
                            <a:cxn ang="0">
                              <a:pos x="T34" y="T35"/>
                            </a:cxn>
                            <a:cxn ang="0">
                              <a:pos x="T36" y="T37"/>
                            </a:cxn>
                            <a:cxn ang="0">
                              <a:pos x="T38" y="T39"/>
                            </a:cxn>
                            <a:cxn ang="0">
                              <a:pos x="T40" y="T41"/>
                            </a:cxn>
                            <a:cxn ang="0">
                              <a:pos x="T42" y="T43"/>
                            </a:cxn>
                            <a:cxn ang="0">
                              <a:pos x="T44" y="T45"/>
                            </a:cxn>
                            <a:cxn ang="0">
                              <a:pos x="T46" y="T47"/>
                            </a:cxn>
                            <a:cxn ang="0">
                              <a:pos x="T48" y="T49"/>
                            </a:cxn>
                            <a:cxn ang="0">
                              <a:pos x="T50" y="T51"/>
                            </a:cxn>
                            <a:cxn ang="0">
                              <a:pos x="T52" y="T53"/>
                            </a:cxn>
                            <a:cxn ang="0">
                              <a:pos x="T54" y="T55"/>
                            </a:cxn>
                            <a:cxn ang="0">
                              <a:pos x="T56" y="T57"/>
                            </a:cxn>
                            <a:cxn ang="0">
                              <a:pos x="T58" y="T59"/>
                            </a:cxn>
                            <a:cxn ang="0">
                              <a:pos x="T60" y="T61"/>
                            </a:cxn>
                            <a:cxn ang="0">
                              <a:pos x="T62" y="T63"/>
                            </a:cxn>
                            <a:cxn ang="0">
                              <a:pos x="T64" y="T65"/>
                            </a:cxn>
                            <a:cxn ang="0">
                              <a:pos x="T66" y="T67"/>
                            </a:cxn>
                          </a:cxnLst>
                          <a:rect l="0" t="0" r="r" b="b"/>
                          <a:pathLst>
                            <a:path w="2544" h="649">
                              <a:moveTo>
                                <a:pt x="505" y="457"/>
                              </a:moveTo>
                              <a:cubicBezTo>
                                <a:pt x="505" y="574"/>
                                <a:pt x="396" y="649"/>
                                <a:pt x="256" y="649"/>
                              </a:cubicBezTo>
                              <a:cubicBezTo>
                                <a:pt x="138" y="649"/>
                                <a:pt x="0" y="612"/>
                                <a:pt x="0" y="545"/>
                              </a:cubicBezTo>
                              <a:cubicBezTo>
                                <a:pt x="0" y="503"/>
                                <a:pt x="24" y="477"/>
                                <a:pt x="66" y="477"/>
                              </a:cubicBezTo>
                              <a:cubicBezTo>
                                <a:pt x="88" y="477"/>
                                <a:pt x="108" y="483"/>
                                <a:pt x="130" y="490"/>
                              </a:cubicBezTo>
                              <a:cubicBezTo>
                                <a:pt x="162" y="501"/>
                                <a:pt x="200" y="514"/>
                                <a:pt x="256" y="514"/>
                              </a:cubicBezTo>
                              <a:cubicBezTo>
                                <a:pt x="303" y="514"/>
                                <a:pt x="357" y="492"/>
                                <a:pt x="357" y="453"/>
                              </a:cubicBezTo>
                              <a:cubicBezTo>
                                <a:pt x="357" y="420"/>
                                <a:pt x="317" y="407"/>
                                <a:pt x="264" y="391"/>
                              </a:cubicBezTo>
                              <a:cubicBezTo>
                                <a:pt x="159" y="359"/>
                                <a:pt x="159" y="359"/>
                                <a:pt x="159" y="359"/>
                              </a:cubicBezTo>
                              <a:cubicBezTo>
                                <a:pt x="83" y="337"/>
                                <a:pt x="16" y="283"/>
                                <a:pt x="16" y="190"/>
                              </a:cubicBezTo>
                              <a:cubicBezTo>
                                <a:pt x="16" y="77"/>
                                <a:pt x="117" y="0"/>
                                <a:pt x="254" y="0"/>
                              </a:cubicBezTo>
                              <a:cubicBezTo>
                                <a:pt x="360" y="0"/>
                                <a:pt x="485" y="37"/>
                                <a:pt x="485" y="105"/>
                              </a:cubicBezTo>
                              <a:cubicBezTo>
                                <a:pt x="485" y="146"/>
                                <a:pt x="464" y="172"/>
                                <a:pt x="426" y="172"/>
                              </a:cubicBezTo>
                              <a:cubicBezTo>
                                <a:pt x="406" y="172"/>
                                <a:pt x="388" y="165"/>
                                <a:pt x="368" y="159"/>
                              </a:cubicBezTo>
                              <a:cubicBezTo>
                                <a:pt x="339" y="148"/>
                                <a:pt x="303" y="135"/>
                                <a:pt x="254" y="135"/>
                              </a:cubicBezTo>
                              <a:cubicBezTo>
                                <a:pt x="214" y="135"/>
                                <a:pt x="164" y="151"/>
                                <a:pt x="164" y="183"/>
                              </a:cubicBezTo>
                              <a:cubicBezTo>
                                <a:pt x="164" y="211"/>
                                <a:pt x="186" y="225"/>
                                <a:pt x="236" y="240"/>
                              </a:cubicBezTo>
                              <a:cubicBezTo>
                                <a:pt x="353" y="276"/>
                                <a:pt x="353" y="276"/>
                                <a:pt x="353" y="276"/>
                              </a:cubicBezTo>
                              <a:cubicBezTo>
                                <a:pt x="433" y="300"/>
                                <a:pt x="505" y="347"/>
                                <a:pt x="505" y="457"/>
                              </a:cubicBezTo>
                              <a:close/>
                              <a:moveTo>
                                <a:pt x="1145" y="3"/>
                              </a:moveTo>
                              <a:cubicBezTo>
                                <a:pt x="1098" y="3"/>
                                <a:pt x="1073" y="28"/>
                                <a:pt x="1073" y="75"/>
                              </a:cubicBezTo>
                              <a:cubicBezTo>
                                <a:pt x="1073" y="351"/>
                                <a:pt x="1073" y="351"/>
                                <a:pt x="1073" y="351"/>
                              </a:cubicBezTo>
                              <a:cubicBezTo>
                                <a:pt x="1073" y="449"/>
                                <a:pt x="1014" y="507"/>
                                <a:pt x="931" y="507"/>
                              </a:cubicBezTo>
                              <a:cubicBezTo>
                                <a:pt x="849" y="507"/>
                                <a:pt x="790" y="449"/>
                                <a:pt x="790" y="351"/>
                              </a:cubicBezTo>
                              <a:cubicBezTo>
                                <a:pt x="790" y="75"/>
                                <a:pt x="790" y="75"/>
                                <a:pt x="790" y="75"/>
                              </a:cubicBezTo>
                              <a:cubicBezTo>
                                <a:pt x="790" y="28"/>
                                <a:pt x="765" y="3"/>
                                <a:pt x="717" y="3"/>
                              </a:cubicBezTo>
                              <a:cubicBezTo>
                                <a:pt x="671" y="3"/>
                                <a:pt x="646" y="28"/>
                                <a:pt x="646" y="75"/>
                              </a:cubicBezTo>
                              <a:cubicBezTo>
                                <a:pt x="646" y="351"/>
                                <a:pt x="646" y="351"/>
                                <a:pt x="646" y="351"/>
                              </a:cubicBezTo>
                              <a:cubicBezTo>
                                <a:pt x="646" y="532"/>
                                <a:pt x="767" y="649"/>
                                <a:pt x="931" y="649"/>
                              </a:cubicBezTo>
                              <a:cubicBezTo>
                                <a:pt x="1097" y="649"/>
                                <a:pt x="1218" y="532"/>
                                <a:pt x="1218" y="351"/>
                              </a:cubicBezTo>
                              <a:cubicBezTo>
                                <a:pt x="1218" y="75"/>
                                <a:pt x="1218" y="75"/>
                                <a:pt x="1218" y="75"/>
                              </a:cubicBezTo>
                              <a:cubicBezTo>
                                <a:pt x="1218" y="28"/>
                                <a:pt x="1193" y="3"/>
                                <a:pt x="1145" y="3"/>
                              </a:cubicBezTo>
                              <a:close/>
                              <a:moveTo>
                                <a:pt x="1802" y="405"/>
                              </a:moveTo>
                              <a:cubicBezTo>
                                <a:pt x="1869" y="539"/>
                                <a:pt x="1869" y="539"/>
                                <a:pt x="1869" y="539"/>
                              </a:cubicBezTo>
                              <a:cubicBezTo>
                                <a:pt x="1876" y="552"/>
                                <a:pt x="1878" y="565"/>
                                <a:pt x="1878" y="577"/>
                              </a:cubicBezTo>
                              <a:cubicBezTo>
                                <a:pt x="1878" y="619"/>
                                <a:pt x="1831" y="646"/>
                                <a:pt x="1795" y="646"/>
                              </a:cubicBezTo>
                              <a:cubicBezTo>
                                <a:pt x="1768" y="646"/>
                                <a:pt x="1749" y="630"/>
                                <a:pt x="1736" y="600"/>
                              </a:cubicBezTo>
                              <a:cubicBezTo>
                                <a:pt x="1664" y="446"/>
                                <a:pt x="1664" y="446"/>
                                <a:pt x="1664" y="446"/>
                              </a:cubicBezTo>
                              <a:cubicBezTo>
                                <a:pt x="1532" y="446"/>
                                <a:pt x="1532" y="446"/>
                                <a:pt x="1532" y="446"/>
                              </a:cubicBezTo>
                              <a:cubicBezTo>
                                <a:pt x="1532" y="574"/>
                                <a:pt x="1532" y="574"/>
                                <a:pt x="1532" y="574"/>
                              </a:cubicBezTo>
                              <a:cubicBezTo>
                                <a:pt x="1532" y="621"/>
                                <a:pt x="1507" y="646"/>
                                <a:pt x="1459" y="646"/>
                              </a:cubicBezTo>
                              <a:cubicBezTo>
                                <a:pt x="1412" y="646"/>
                                <a:pt x="1387" y="621"/>
                                <a:pt x="1387" y="574"/>
                              </a:cubicBezTo>
                              <a:cubicBezTo>
                                <a:pt x="1387" y="81"/>
                                <a:pt x="1387" y="81"/>
                                <a:pt x="1387" y="81"/>
                              </a:cubicBezTo>
                              <a:cubicBezTo>
                                <a:pt x="1387" y="33"/>
                                <a:pt x="1412" y="9"/>
                                <a:pt x="1459" y="9"/>
                              </a:cubicBezTo>
                              <a:cubicBezTo>
                                <a:pt x="1666" y="9"/>
                                <a:pt x="1666" y="9"/>
                                <a:pt x="1666" y="9"/>
                              </a:cubicBezTo>
                              <a:cubicBezTo>
                                <a:pt x="1805" y="9"/>
                                <a:pt x="1901" y="100"/>
                                <a:pt x="1901" y="231"/>
                              </a:cubicBezTo>
                              <a:cubicBezTo>
                                <a:pt x="1901" y="312"/>
                                <a:pt x="1864" y="373"/>
                                <a:pt x="1802" y="405"/>
                              </a:cubicBezTo>
                              <a:close/>
                              <a:moveTo>
                                <a:pt x="1752" y="231"/>
                              </a:moveTo>
                              <a:cubicBezTo>
                                <a:pt x="1752" y="172"/>
                                <a:pt x="1709" y="147"/>
                                <a:pt x="1654" y="147"/>
                              </a:cubicBezTo>
                              <a:cubicBezTo>
                                <a:pt x="1532" y="147"/>
                                <a:pt x="1532" y="147"/>
                                <a:pt x="1532" y="147"/>
                              </a:cubicBezTo>
                              <a:cubicBezTo>
                                <a:pt x="1532" y="315"/>
                                <a:pt x="1532" y="315"/>
                                <a:pt x="1532" y="315"/>
                              </a:cubicBezTo>
                              <a:cubicBezTo>
                                <a:pt x="1654" y="315"/>
                                <a:pt x="1654" y="315"/>
                                <a:pt x="1654" y="315"/>
                              </a:cubicBezTo>
                              <a:cubicBezTo>
                                <a:pt x="1709" y="315"/>
                                <a:pt x="1752" y="290"/>
                                <a:pt x="1752" y="231"/>
                              </a:cubicBezTo>
                              <a:close/>
                              <a:moveTo>
                                <a:pt x="2476" y="9"/>
                              </a:moveTo>
                              <a:cubicBezTo>
                                <a:pt x="2130" y="9"/>
                                <a:pt x="2130" y="9"/>
                                <a:pt x="2130" y="9"/>
                              </a:cubicBezTo>
                              <a:cubicBezTo>
                                <a:pt x="2083" y="9"/>
                                <a:pt x="2058" y="33"/>
                                <a:pt x="2058" y="81"/>
                              </a:cubicBezTo>
                              <a:cubicBezTo>
                                <a:pt x="2058" y="574"/>
                                <a:pt x="2058" y="574"/>
                                <a:pt x="2058" y="574"/>
                              </a:cubicBezTo>
                              <a:cubicBezTo>
                                <a:pt x="2058" y="621"/>
                                <a:pt x="2083" y="646"/>
                                <a:pt x="2130" y="646"/>
                              </a:cubicBezTo>
                              <a:cubicBezTo>
                                <a:pt x="2177" y="646"/>
                                <a:pt x="2202" y="621"/>
                                <a:pt x="2202" y="574"/>
                              </a:cubicBezTo>
                              <a:cubicBezTo>
                                <a:pt x="2202" y="419"/>
                                <a:pt x="2202" y="419"/>
                                <a:pt x="2202" y="419"/>
                              </a:cubicBezTo>
                              <a:cubicBezTo>
                                <a:pt x="2373" y="419"/>
                                <a:pt x="2373" y="419"/>
                                <a:pt x="2373" y="419"/>
                              </a:cubicBezTo>
                              <a:cubicBezTo>
                                <a:pt x="2419" y="419"/>
                                <a:pt x="2441" y="395"/>
                                <a:pt x="2441" y="350"/>
                              </a:cubicBezTo>
                              <a:cubicBezTo>
                                <a:pt x="2441" y="304"/>
                                <a:pt x="2419" y="281"/>
                                <a:pt x="2373" y="281"/>
                              </a:cubicBezTo>
                              <a:cubicBezTo>
                                <a:pt x="2202" y="281"/>
                                <a:pt x="2202" y="281"/>
                                <a:pt x="2202" y="281"/>
                              </a:cubicBezTo>
                              <a:cubicBezTo>
                                <a:pt x="2202" y="147"/>
                                <a:pt x="2202" y="147"/>
                                <a:pt x="2202" y="147"/>
                              </a:cubicBezTo>
                              <a:cubicBezTo>
                                <a:pt x="2476" y="147"/>
                                <a:pt x="2476" y="147"/>
                                <a:pt x="2476" y="147"/>
                              </a:cubicBezTo>
                              <a:cubicBezTo>
                                <a:pt x="2521" y="147"/>
                                <a:pt x="2544" y="124"/>
                                <a:pt x="2544" y="78"/>
                              </a:cubicBezTo>
                              <a:cubicBezTo>
                                <a:pt x="2544" y="33"/>
                                <a:pt x="2521" y="9"/>
                                <a:pt x="2476" y="9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FFFFFF"/>
                        </a:solidFill>
                        <a:ln>
                          <a:noFill/>
                        </a:ln>
                        <a:extLs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round/>
                              <a:headEnd/>
                              <a:tailEnd/>
                            </a14:hiddenLine>
                          </a:ext>
                        </a:extLst>
                      </wps:spPr>
                      <wps:bodyPr rot="0" vert="horz" wrap="square" lIns="91440" tIns="45720" rIns="91440" bIns="45720" anchor="t" anchorCtr="0" upright="1">
                        <a:noAutofit/>
                      </wps:bodyPr>
                    </wps:wsp>
                  </wpc:wpc>
                </a:graphicData>
              </a:graphic>
              <wp14:sizeRelH relativeFrom="page">
                <wp14:pctWidth>0</wp14:pctWidth>
              </wp14:sizeRelH>
              <wp14:sizeRelV relativeFrom="page">
                <wp14:pctHeight>0</wp14:pctHeight>
              </wp14:sizeRelV>
            </wp:anchor>
          </w:drawing>
        </mc:Choice>
        <mc:Fallback>
          <w:pict>
            <v:group w14:anchorId="09BDBE50" id="JE1903141049JU Surf 001.emf" o:spid="_x0000_s1026" editas="canvas" style="position:absolute;margin-left:0;margin-top:0;width:595.3pt;height:143.15pt;z-index:-251653120;mso-position-horizontal-relative:page;mso-position-vertical-relative:page" coordsize="75596,18173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CmvugEtTIAAO0tAQAOAAAAZHJzL2Uyb0RvYy54bWzsfV9vJDmO5/sB9x0SflzgujL+RxbavZib&#13;&#10;mV4cMLvXwPg+QJbtqjLWdvpsd1fNfvr9MSRSIjOUQW3P0930Q3ValEhRpCiKohQ//vP3p8fdb/ev&#13;&#10;bw+n5+ur5of91e7++fZ09/D85frq/9z8/D/mq93b+/H57vh4er6/vvrb/dvVP//03//bj99ePt63&#13;&#10;p6+nx7v71x2QPL99/PZyffX1/f3l44cPb7df75+Obz+cXu6fAfx8en06vuPP1y8f7l6P34D96fFD&#13;&#10;u9+PH76dXu9eXk+3929vKP1TAF79tOD//Pn+9v1/f/78dv++e7y+Qt/el39fl38/0b8ffvrx+PHL&#13;&#10;6/Hl68Nt7Mbxv9CLp+PDM4gKqj8d34+7X18fzlA9Pdy+nt5On99/uD09fTh9/vxwe7/wAG6aveHm&#13;&#10;j8fn345vCzO3GB3uIH79HfF++kL9fj79/PD4iNH4AOwfqYz+/w3yuSfw47OuFEqWurHOtxcI8O1F&#13;&#10;RPn2+7r416/Hl/uF87ePt//22y+vu4e766t5Gob9oR3Gq93z8Qnq9PPr/T0px64nSVIfUPmvL7+8&#13;&#10;UnffXv5yuv33t93z6c93D++/nB6e39Grhmqi51lV+uMNjXafvv3r6Q5oj7++nxZxfv/8+kSoIKjd&#13;&#10;d7Tdd13TD1e7v11ftUPXjUNQoPvv77tbwMehneY99OwWFZq2Gw/zomIfjh8Z0+2vb+//cn9asB5/&#13;&#10;+8vbe9DAO/wiQl/uImc3wPL56RHK+E8fdm0/tbtvu3Y/DHNUWanXZPW6udnvvu66w37hMkfXZtXa&#13;&#10;vh9K6LqsXjfNcwFdn1UDurGEDmMlXHRTdyigg0BTtSKySdUaugIymBxBdiiO2yGr1U1tqWdNLodm&#13;&#10;nkqMNkoO09QXOtcoQTT9vohQSWLGEK8LtlGi2F/ooZLFOJVE2+TCaNv9XOyhkscFlnOBYAodigiV&#13;&#10;TOauqMtKJv1UVOZWCWUsCqXNhdL0mESFydYqoUztVBBKmwuludRDI5SS2rS5UMZ9uYNKJuNcUus2&#13;&#10;l0k/l/EpkUxdSQu7XCTTvjhNOiWRsoi7XCKHrjiLOyWQed8UBNLlAjl0XUnAnZJH2WB1uTyaaSyq&#13;&#10;YKcEcoHhXCDNoS3Ouk5LpKiCfS6RZuibEsu9EskFk5+LpBnGvohQyWQcSzrT5zJpyCAVZh2tuGLR&#13;&#10;u2koIsyF0paHsFcymWAy101rn8uka4pK2CuRjMWFachFAu+1qDSDEsk4lKzCkIsEDmTRsg5GJCXb&#13;&#10;P+Qi6Q9YFQsiGZRIxrGIMBfJ0O+LYzgomVxgOZfJ0AxFSzMYoZTGcMyFMnTleTIqocxwoda1ZlRC&#13;&#10;GZuiWo9KKHPblhDmQmmnsvGHO5rPk6LLMOZC6cehaBpGJZSy8RpzofRjVxTKqIQyzCUXblJCGQ7F&#13;&#10;Hk5KKOX1acqFMhzKxmvSQin601MulOGAhbEwUyYtlKJHPeVCAcLiGE5KKOUlasqFMvQww6UeKqGM&#13;&#10;mKPrio29TFKvoT8UezgroZTVZs6F0s9TcVWetVD2Ja9mzoXST11xiZq1UIr7kjkXSt+3RYs9K6Fc&#13;&#10;YDkXSteWHZFZC6W4BBxyoXTNULTYBy2Uovk65EKBOSxa7IMWSldyvQ65ULquvJ84KKGMxZlyyIUC&#13;&#10;hEW1OSihlNf5Qy6Udirbw4MSSlnKDcUAxGNpD01RERvs1FNN7ENLvkizV3JBoKE0nbHDylFe6mUu&#13;&#10;mf7C0tfstWiKHk6zz2UDlEXZNHslnHEuWZ1mn0unb8prQbPX4imaiUZt6vt9WeCN2dYXDUWj9vXd&#13;&#10;fCjuqJrGiKe0BjZqZ99csj5Nk8unbfYlZ6dRm/sGHt6FfuYC6g+5u4N41heOWB2/chDr9vtzjGLh&#13;&#10;1+5IEeD9EkV7Ob1R9IxCWoiL3YQI3PEjalHIq1AZ6k6VuyVct1UZikyVl3AcOncZM1SUKk8uzFA+&#13;&#10;qnxwVSa9otrQGgoybnWEdGap7mOS9GGp7mOTRL1U9zHaRE4bH6ttZBUhFg+rFGGhziCA4qoeWW19&#13;&#10;rFJ0ZMHuY5WCH0t1H6sU26DqiF14+k6hi6W6j1WKTCzVfaxS4GGp7mO1i6wiauDpOwUNCDtiAq7q&#13;&#10;kdXexypt+BfsPlb7yCq2667ORFaxG/dUp804dQZ7bVf1yCp20q7qkVXsk13VI6vYBbuqR1axx/VU&#13;&#10;py0usYodrKt6ZBX7U1f1yGo4DNk0erT5XDrjY5W2lkt1H6u0caTq2Bd6+k7bwqW6j1Xa9C3VfVKl&#13;&#10;Ld1S3ccqbdiW6j5WaTtG1bHb8rBKm62luo9V2kot1X2s0kZpqe5jdY6sYpfj6Tttcgg79jCu6pFV&#13;&#10;7FBc1SOr2H+4qkdWsbtwVY+sYu/gqb5sHYhX2hn4GkRuye/3NYj8klfvaxA5Jp/d1yDyTB65q0Fy&#13;&#10;nJxMi+sEb9pHgZmGq+xrwEw3iulg36Kf+4r8AptZ8Hq1Q2bBJyJy/PhyfCf3mH/uvuHceDnE3X29&#13;&#10;vlqOaQn0dPrt/ua0VHonR7nd08EVlKAbsDUNvU11bn/99HD7P+//Y70FwjeRtEG1BSDGFGb914tF&#13;&#10;F3xcsBgB0TvtxjBeCUB7R+IlAlx0mgNt8rNWjK45RNMBdIuqrADCCDjpMLo40ufotgC1dILJS3SY&#13;&#10;UQRDteB43CLARQdnAEHPuzN0olK6A2u6piV/+3h6u1+0OelgFDrSEqKUsEy79FRaIFNBsesG+MYh&#13;&#10;oQueL493249xgGZ4RQtXzAud4pDGzVi2Ay9mHNTs4FbR28eOX8+7nuIbhO6AWFBOB0kVCuDjp+Pe&#13;&#10;naGjI+ml22G1E0Y7ikEFflg2Dn5aCsJloyDoWgr3BYBmNAFwWuAet6yVmsZtSzG2hU5wnaUDHc+H&#13;&#10;OfnUSiKauyifjgI4Ad3Su4TOC3DKhw62Fzo44lDipqO3MG6mAxTHzwA+On3cpkNLNTqk9DCjSy6U&#13;&#10;MJoAYcY56TA6nAcrfgTdFsBJp2VxW3tAkcRleLBbVwPKNmcOAB+druXRNuja6Oh2E+LUOZ0ESJvh&#13;&#10;bX3LWulp7wb4+BF0I44y8m53MbiB3DQ9TxFbDgMaAT46YsYsup4FNxqFFwVB8gn1zEmH9Q1HyYqf&#13;&#10;hG4DUE1H250+xgMwbloPeqTcLYoYAU46cZt7jk7EEHbjaZ4mQMFeX1iHY6iEMuzimKe1etUuImUv&#13;&#10;cDVxqiAvaBSepnk3hmVQ+texvYoA3zh0PWudRcd0bAc6AQgvmgP9l9j52O0JISw1HwTdBsDJj6Az&#13;&#10;9hdHHWHc5rANOx+3CPDR6ZmORZcEBz8iZzQBAqNndB6f1Y4h1Zdx5hplj285CCLtmMTJvqxo7LaM&#13;&#10;YevOoxKjmFAytYpJcYqybZpc0+aMQkBVKD4bpDXlEgoIBGcjThkry0TBXjQrjrEK7E+WYheF5Uxo&#13;&#10;BVcTg8NApoTdUPrNUh8VQNtHhPJNQqPFweUhaZzlPiKUkLFGRKyHHsRGytPJwKbIU6NGqU8T43MY&#13;&#10;LrWXaqRTYc/o44Syv4iTIcSFZLgot3MpR8wrlztv2UOxiwbbjEGj4gUHJzgZAS6tcH+lyTqiC6Wu&#13;&#10;7jP6EAnjAWKdnXT3Ka+Ahg2p1n6VZa/AWPWG1+RJz+5UHuyKiwvbiPnwltcRmXV8pmHjMuNALRP2&#13;&#10;ctxPwxXLXURi8JvbMCO81NstNwsEFstrQ+KpH10MUL2NphApFqqY1+RQ7OKB3RKNKW5lJ73H5Q1u&#13;&#10;ipRumg5ponQ/joQZIN5QVRhySkdepBbsMktAYg4QhRIybxpDuWuAGkoOXWgYZJSCtJSbtYLLkaDv&#13;&#10;ljMuOsTZGhoxI95yHydCBFnX+bBQpiVxMoVYrRDnCEByPvRyXfZb2pYyJAgnLgHEUbjsuLTIH44t&#13;&#10;0M2sd20rBg79WQfU7EwFHRJ11tFtAVyDnbo940xYdZt3cjPOZzVANI3HzIy3mm7RE2/Fc7XoKJFn&#13;&#10;UVDbgQSQ6L/CrKkyHWmFkKfqthfgG7dGImLh/J+1sW0oVXThR0/EFpd6FMBJRwIeBt2evZcZaQ45&#13;&#10;owKI1thHJ2ul9doNqKUDRyrv9pKftkxvxGQUgLfgyIIjgI+OOH2xVZIPZTwudOzEYgWZgt3x0cFF&#13;&#10;qIguODBCxw2opDNqv7MV24ubEmbcZI+9AHx00t7CouMQI3LyNJ199HyRmumXz54DujEeJOPmBvj4&#13;&#10;wb3QIJ8zOrzMjAj15fqGu3KxRRgBJ53USg/PnvVtDIHwjFEeNwSF/HrNdnTkO5/R8DUcasZFE8VP&#13;&#10;2hVWbJ+hVnGaWHQ4GYrDY05KVtZSbaEvrcMyi3CJN4zFxjrcUP7wMo1NQBO3riLAGhiwH1oEgE+u&#13;&#10;Dav9ZNCJnk4hISaTa4xdTxVbvjahM36FG+DjR9AZr7Zt+CRwxk42nw8NFp6woAWAj04T81Cw69Do&#13;&#10;xC7aEJYASh4px6HsSo+bX1FnuEZZ05Djy+ob9AbcXNY0ZDfEddvEuhH04imiY9B0lzWMWI1FzFoV&#13;&#10;0W0AXJLJ6SjPEoA4QUysG0PGXnIIgjvpNGxHdegcGSwybirYngP8K0lqZRxiP8DLT+y28ZRBh7dY&#13;&#10;2rVN4xZdaCcdFoNxvJPgzjrA+hZHwEuH7RSCDdmET3Rwb+oioJaOPlPApQDWNx3uRXoQ61tNvKbh&#13;&#10;szwTPUbCfDRgY0i2YkudABOG3LsCp1ZW34TOFsA3bhk65dghqz+aMKsgTczo7Kr0rYFVCfbdqK+4&#13;&#10;0FbfMoA/RtRIK+OR+wHOcZNwr3ZUITjeumuXYW1N8HoudIk/2npnBAG9YLuoV3pcu2CXRkcQMkBF&#13;&#10;BCG1suoodLYAvvHO0Gk97TmJyuppz75llZ7i4t66nvZ0H3XZcesIAiaQAPwRhKyVjiD4Ac5xo1vV&#13;&#10;odt6GezTAqDtby+5OyEW4KNDz9HE+a3R4Y5cBOgIQiOAmghC3kpt4P0AJz/cbeORI2bODr6OINDL&#13;&#10;HYHRmghCg2tqqpUsGz37fZOOICQFqYkgZK10BMEP8I2bzAYTQcAVMjZIesuPcWNfuWIn3HScEmYC&#13;&#10;Ek1KFTCGWQRX5S8jlzHIx+zsGzfAN24dL7dndMSv0BEEhFDY4agat9RKRRDAD29AdAQBgKiheEzD&#13;&#10;779kGT/aXncSqdARBOgBr3EVEQSoFbv5Fh0H8kcdQVhbS/3rMHsxaTe4sa/refQm4w709NrLElrQ&#13;&#10;W36MAxuYiggC1J4jhAad6KmJICQFrokg5K2M/eWJcnYOZwDe+cD+os7Na7rClh+Bb16BKiIIsL+c&#13;&#10;A6gjCLCL3AGdU5MAvghCVr8igjDycpoS5i4r2sjLuYkfUDbComYmVQ7POCm75pLKIPklOkYwFIIX&#13;&#10;eHMlEgnK7yPCUTrDCe4Lr3KCB6SYE3/kPjXSnHjLXZxkyFQMpJe9g45Z4JkMHq4lmuUjwtPLxFN6&#13;&#10;WVB0rl9W7g9/SCPjzHvLnZzwjlN72JIEaTx8Ga4aB1/G3iJjLTLbUJFh5NzHCSMzsQ1BtlFeSURn&#13;&#10;dQwSe9QBj4FvC8TIhYvIIKuoQTZx8DFcEmK3deDymmCHNDLa5S33ccI9MwKm9Ke4cVEhZLyCo8pd&#13;&#10;REYEn9aQjXwhwxDPyv0xDmkUNwA89t5yJyfsrmsBj7wvMvEvOigK60xFNI183bwRc4I3/GK5zu6S&#13;&#10;8hrtkkZGu7zlruHKkCl3d+Ll15ibSc5BQjjMR4SzQiwy3kMa7cIbRFEbwxbSR4QbmQCaINsoryMy&#13;&#10;hgvESfCsRdpbXnGHvD77gcOVk4QzLntSqYFenQ/Jk1e3bA68sZ3SjfjNDJKZ9SI24gHwlrtGeZYj&#13;&#10;A30NDM/HRb3AyxhZTH7mPQSeg3Pv9Oi532DyNLIDH2kSSxkRvKcZ61dkzh3YkZy0QfCWu4YrCdIQ&#13;&#10;YU/KnCUeUrk/q/TA4eFZZ8p5y32csJGedXLbgR4pWoKBYS6I1sFm5+UuIpQRlDdiZBO9b7YQCTe2&#13;&#10;z8onRBq85yCCbAova5wju1zu4kSImJgVTYOFE7MTmZP/XjFPONPNIBNzMxqtO7dbbpPHe0HvjZwD&#13;&#10;68ukzwQOHNIccf6QzWG8lhcHJpS7RnmWSI1BFt8K4msdLOJkCuWOiB4APocPJ/V4Vzf0KTHNFS4c&#13;&#10;1M/0nDspa5QKOLm8OjSUaZC34O42M8cfzC2yhhKHQ4uK1KWsld6h+gEuqeTo1Ca1obBQZFQ5xrgA&#13;&#10;wV5bWCCddDiT0OxT6f3iSEdvVHOAf6eaWhl3zw9w8sPdNk4XhocXRHPSKeNWs1+FGMQ2GzGwWp11&#13;&#10;IAH8hjbpgdmb+gHOcePembt3SAVjfdNbzWbmJbNm49rMfPxnNioNXWIPem0O6gVQs7tI6Ky+Cbot&#13;&#10;gG/cMnRqh4EOyDqsFQQvPwZGq/TtwIue2WTQs+ARnQ7P5IAKfRN0Zj+R0G0BnOPG3TYZpRg3OTlQ&#13;&#10;XnCzsibohefCekI3ooNyeQ/q8ZmO2MIc1E+c8WoW5SYBag7qpZVVRzfAN94ZOq2nwqhVLLqeuYxZ&#13;&#10;lZ6O9C5v8GW12tN8DwCjpxmg4qA+tTIH9W6Ab9xGuaejU/2bkS/q4TMcuRPWjOydRYCPzsCZqxYd&#13;&#10;XumP42YO6gVQdVCftdIHRW6Akx/utj2oH9hJtXZklItkFan+EEO0pmfoOERqD+pFQaoO6lMrc1Dv&#13;&#10;BvjGTdCZTU8zyt3icK4sDu7IK0M8cnfSoReBFw/boBvYsbGGeZDtVY2/PNDz7gsd/cYQPhbhBPj4&#13;&#10;GeiJ/VU6spUwB/WDAMIIOOmkVnp5GnhjaFL96asYsWc1B/VDfJsPOyBjr9P6qAI4zZgSdSsSGvHS&#13;&#10;f+ydOagf2V+2B/Ura6l/HeZQlvugXuyvPagfOWPCGpiRXz+KAKdcOV/NohM9tQf1CVCR6p/U3p7H&#13;&#10;Z+iMYeaJEls4+eFWJtUfr8FHP9vk5mPd4gBRzUH9yPkpZ+hY1CY8Rx91CRrnPKhP9TH1QoBqO4KQ&#13;&#10;8lycDl8nHqL29yQvxrh7qbzC25NGxtnzlrtEnyFTlkM4NI6epKjU+HmICgUhWmSF7XfKQwxulI8T&#13;&#10;QaZ9vITscrmPiISLtYMneZDGIWsRDwx+rBxcGPOnThnifRXOTrTIeBdk73FyeY1vJ7eTjWnxlruG&#13;&#10;KyHTCU0tL3/GD+v4zDCWu4jgi4rRROhkzo5DDsanE4WocelSI+3Rect9nLAKG3euY7fV5El2fBRQ&#13;&#10;48y1bNINsjZ5bMpXadk1rkm5XL6wueJgectdw9XK20DaW8TnJINC2PuaUl7hwyVkeF4rC5/ji5qR&#13;&#10;iE61bMVFqnDgWl5/jf/Wsp9hrlbiU2KReEWaZYetdHB6tfMmyYXGd1tZFY3tKr4nlmaFrMKXI/Id&#13;&#10;j5px3Do5ENAGpONtc43bhg+zhAEwXpsopXHaUnmFz5Y1Up6Zt9yn+byvMP5aK2ETnQiJT9wEzqPf&#13;&#10;5SLS0ZcHaQ4bZ02Ea3w1Kfe5aqm66Mi2p0bfvGMlXiJG4OSyZuEhYJ6oOhUAAN7MmDOLDLD4RK7R&#13;&#10;SujmEp0tQC0deFWZQcLDxixkE3s/8OYsPvnppMOLkXkotDl4AU469J29Rc1stzlXYzaXACSJY654&#13;&#10;IBKvcHAkHQ8mq3FjZ4Si8xoQDWYEOPnhdVS+oRy8uubgBbjoYCZE9TV06CuOcUCD2eLYTwaoWDVS&#13;&#10;K3Mk6gc4+eFum2UIdDj4pCfWmi3wLlDDnveV6VHOy3YELfjISXdj2KeQjdKfHOC3I6mVWY38ANd4&#13;&#10;Z+h0zsKw5zydGflt2XwY9pzUHQEuOvjKHx9taXT4IFQ0zJM+w8sAsDTogJMOozN6mtBtAarpKHGD&#13;&#10;zrqC4NajVmAnHb5bYs7a6aOqcQmE4crkkwP8+pZaTdrB9QOc/HC36YxYdVucGX02An2LFq7mbGSQ&#13;&#10;twnM7nnYp727Grc0E6I35eInaxUSM9nM+gHVdFSEJhkkE1VJtq0mRjPsOVXkDB3f2ZjhEGaCG+TB&#13;&#10;nBigcvLD6Mx0TOi2ANV0jLiZUTOx0rilNcG9nuDDxHV+6dDxHW7bDTz4z6hUjuqATwTwxPfbRfog&#13;&#10;cWhFuU25+NwA33i3wk+w2jIf3AAvHRlpPTytnEWZBbrlmxxFua4E4fB9TNkuq7NpP8DJD3vnVg9a&#13;&#10;vpM+hpzkNKDsgFNGNSTqpCO5vEYP8IDTuoJYgI9Oeis3BECk226Ak06KmWg9wCkvzx8tOHzrWwGc&#13;&#10;dDiMaOWDa4cRnd4/DhlgMZheOryz1amVQOcE+OjAn47iRhJ3bg/cAC8d3m/BACk6HLuhFHYN4IBD&#13;&#10;ADjpNLqV6BveV4yM/n3ocM7oWbc58ZaSYxU/kiUfRtrJj2RmGr+89QJ8dDpJ/TZ64AZ46bB5McPT&#13;&#10;8SUVO6BpYarRA/lQwDm6uGBsAZz8sD04QycBBsso2525Rg96zvwzedtIvWH7ZgyFBfj46SVlUwey&#13;&#10;QYdzOTcA1XS0PyZvblgDu+JTef2xduIEUe+NoayFdh8Qm4/jba75tCM7HDWXhtoBwZcl3mXRuQGu&#13;&#10;8QYdNn86rNUOfHgdbwixwcRBD8/UcAvIR2eEtscwsVpPWrlNaC4Pwa/hCYmlCAbTSYe9OHN9CGKI&#13;&#10;/vIWwEsnjtsZOt64mLg3FET48d8hQrd5tPUlIj/AyQ/Hrcw9onbk4zOzUYYesObUHFoPfPHdohtk&#13;&#10;4dR3iVoB1FwmylrpW0N+gG/cpHfmMBYHObIBMQovhhmRBr9eJz9WoxMTZi4VZZaqJJ/iwVyae+mG&#13;&#10;zeW4J1rw9NL7Bsxv3qfqdQj6w45xADjHO+X6K7cQhiyuQ/HVdrFXyWC6Lhet8b594tSPfAyWdo+X&#13;&#10;R6wfOdJlFjQAeGD0jiEHVETuBJ1JEErotgAuyeToVAQKAD5pwMl65vmmMauJQOHDinGjYyJQvaQd&#13;&#10;mlsyOWDxKZz88GGzCTQldFuAajrK40mMninIua55PZ405ulzn5t6Glcg86lPyDUu6YNOrMgA8llZ&#13;&#10;07+VSEpqZb4g6wc4x5u7bb7sCjqRUfNp2TRmNZ+WhfjYMcZCqdSeXbuzDgggPPPh5IdbmS/IQk+j&#13;&#10;HdkC1NKx4mZGzxSE9TTpmtGD4go0kM4v/qL3tibW2/UFF0nUYk+VYRoGOdqvyD7PWunbmn6Aa7xz&#13;&#10;dMouDAN/StLYBbjy0SOLACed5Fko84wFVcZNRywygH8dSujMcuMHePmJ3TbLAOisr0Np3GrWIYhh&#13;&#10;fR1KgjvrAOtb1UmIaKm5rZnobAGc48a9M7c18S4QT0WdeoFLCGzhAsBHZ5QAlUUn1+P0SS/kFg1z&#13;&#10;zW3N1Mrqm6DbAjj54d5ZcafrcdrvGSbOy6vSt4kzH4zfM0wpRKftWwbw+z0Jncm69QN84ya9M5eC&#13;&#10;IDg+wAobJPbk19YE93pykHB/sNro42W/Z5AWJnvOD/CNQ6IT9ifC7oG/vmg+IT7IUyg1nxAfDryt&#13;&#10;MJ8Qh/cWp5fJbMJzWVEQNZlNWJ3ihu8MHduRGffCM4cIb39xbKgi43ZIt+X1J18BiPZq1qkKGSCE&#13;&#10;Kn3ySej0dgzdjozGL4WL4CakjoVYV8U3FAeKF8VWyl/0A3z8yFMnJN5cDGRXQgeMYRY9qMkMxLLF&#13;&#10;w2PQHeRbhDqEimfYeNzQFD3z8SOt4r0GEYMb4KTDd0mtPZg5dTR+KVw6MLMDVfMJ8YFeCwpiCLeA&#13;&#10;BN3EKVLmE+Jw++K4TeFIwcdP1kr7l25AJR3zCXEwWrDzMm7J9zd2fmX/mMyYeXUHhi+aF/MuatK3&#13;&#10;+BCzjx9RK7P9z9CZjYFtUU1Hu98H+da1nT8SagsAJx0+AbDbCVmYRmP4MkDB/y/v6w68J/RGFjGs&#13;&#10;HGkP5wAyHw78aoL5hHhat2o+IY49Km93zHoyMx3rGCdAIbKotTYk+MKcRzNrPjbrB/jkmugY+zvL&#13;&#10;iSpWHLUA8Hofjy58dEQM5sAjE1xY1pPgRKJwFdbsPMdb44glDZBx5hrl9zmGnhPdU/Rhw+OTB2NN&#13;&#10;IGOQ52dNpCsDwIda42RVAwSdiXQldFsAn2QSnfA9ahGAMGoiXWnMaiJdA3JAw4p1hk48edsBAVRE&#13;&#10;ukAnLhgmoOUHOMdN6OhIV2L0TEHOdU1L3qOnKWqzqaec6mMWgJ4nsLXYGaBKT+N4242yoNsCOMeb&#13;&#10;u2130PItHLvllbldtYPuZZ9hNuTIPo8ul35HBgIXwLql0lKO9kpaWQ/BDXCOG/fO3IVAt/nMzSoI&#13;&#10;62nSNc1BWU/x8Z3oRnlzJbIWuhv4YFFUYJPc0M/wnBbftyZXAt/x4RVVp0D6Aa7xBjr2zHWuRD/J&#13;&#10;oXZIiWBD29OdhejL+896+7RDM+hmrH8BnX5otZ851D9X5EpgtFmiUKTMEfADfOOWpGrp8Ls9xnWA&#13;&#10;gvBeGHeXvesqui3DowJhfoCTHz4ZNLkSsEq85Q1H7it6EAA+OhNfHja5Ev0k78DpXIkEqMmVyFrp&#13;&#10;XAk/wMkPd9vkSsAdYddbR/wwf2Slq5k/aR+kciWSQTK5EgmQbJvfLsK4BZsl3unl9RuzleedzpWA&#13;&#10;/vBOVedKYBwijZjl5xxvSUGx6MQBD+5X0lOxpMKLHgf2u8NKB07OeOcaF1aSXm4oSAbMxoj1aY+q&#13;&#10;JdozJ2ap7Xt5uajibC9rpbfwfoBPMql35nJWn2Ii6jAO3z5i1QhrqZMOxxTN3h6fwuGjQr23zwF+&#13;&#10;TzG1Mg6hH+DjR7ptPMW+Z0aNp5jGrcZTRCteSbSnmPTgrAOsb3EEfPyIHpgjvERnC1BLR8dQ+p6z&#13;&#10;++iNuNwFkE8qRoCPzpByujS69EUSeEQ5HQHUnO310srqmxvg5Cfl5muPAresoidmFAR7eAVw0mE7&#13;&#10;atVXXoCz+pYB/DuTXlqZsz0/wMkPX5Y3Z3sQHC9kZqVfWRP0ylNeT7pWIndiGy+vJ13Ls9XYRQDE&#13;&#10;zCo9BYC3VDhI9HqkXcOfSjFnBn6Aa7zxwk9Ux3jXixd0P8BLJ2q3uWwGOhwCCiJIHeDDuOKOcyWW&#13;&#10;jweehI5aBgEQMaigeA7wr1toxd3WHpIf4Bu3hkP2FGTOzF/nBnjpSE6KOtOBvsnORKXNZopYcYsG&#13;&#10;rWR9tOicACc/fLnR3KLp5JYgnTarAeXQQhxpH52Wc0rNLZrODfDSYb3W/iXoOAHVdPTwtHw4f2b4&#13;&#10;zm2o2/6KtzR6H0bseV2lyzG5+HpeV+3TiAkQTkV94yCtjJ/QuQHVdJSfADrRwJiFHdfQZKZWrCd9&#13;&#10;w/FI7XbgLhzT0RHMHOC/RZO1Qs6Gko/Q2QD4xq2T+Jh9KBHuaIh06UgKbgNGByLGRJx0JBfBoJPH&#13;&#10;vsxjiZ0Aal5LzFtpvc7QXQb4+EnozINnWLhiMMK8ciif9q17M5Fvtxt/ses4MGNfTRRFrHo2MbXC&#13;&#10;XYFVfZs2AL5xEzomAgV+2O/TZ5Vdx9dKah5PxHt0vL226CRJWb9WhZdB2YOriFegFQfO9EmVH+Ab&#13;&#10;t5Yzmswnq7tWxk2/hJ0Bwgh46YgYVJwH6HjfoG+ZAsDjVvGQIt4C5eVWv4QNwUnAUTtqHXs88Y1F&#13;&#10;Hz/yPq59mVG+YGyObmB5owOV1tKKdTguAt6XsKH2cfTOHlSU25LWwHAkruZJxQ7bp2iWLDpWYPOM&#13;&#10;VVLgmk9W5620mZWJYt6xPWvhlCt32+7r4MjFdcs8rSjfXK97W5F3T/ZxRTFk5uQkrdzO5xUFUdKZ&#13;&#10;7QhuO/N+JmVoXd5xtzRQy4JusrPwXAFPee0S45FKngkVFjFrVUS3AXBpQE5HedgAsEnWO+E2ffxK&#13;&#10;ohRmZq/shLHQ80pi0fEhgjnrRws9oE5+uJXxlBO6LUA1HeUpJ0aNp5zGrSaCm8Rwho7VykTUkkQj&#13;&#10;o05+GJ0J1CZ0W4BaOjqCi1eLomk1EdxW0rxqIrjtzDvuM3TyHpaO4OLx4biW1kRwUyurVoJuC+Ab&#13;&#10;twyd1jfKgo87DLXFwcPXEirx78zQKq6kVt/Sp7n0zgyeEy8V4WU4Hz/SynjkCd0WoJKOieBCcGKQ&#13;&#10;lIu2tiYY+1bMCoVzpVcH9PHyetLh+tXqetLhxbQI0Ha+w4tcEVCxnmStiug2AK7xzumo9QQANud6&#13;&#10;AcBb2HqhcdLBkXNch5Xad5JcZ9aTHFARWRV0ZhondFsAHz8ZHTW/4W/pAItEpGXcataTJAYzv5Pg&#13;&#10;zHqSAxaJ+vgRLTXLRkK3Bailo9cTTCyeivpEEO+/s74FgI+OfAHGrCfdKCdBej1JgJr1JLWyaiV0&#13;&#10;tgBOfrjbVtwjR1atgozpJSj/eoJnz+OqeoaOkzrOOpAAFfo2ciuzbHRugHPcmI5ZTyA4MUhqPVlb&#13;&#10;E7zrSY9tEFu5ZRuPPl5eT/qOb92YnXqfIhz6NlkPDy/QmLAZRMzKNQ6plU1YEXRbgGo6aj1BB2Ro&#13;&#10;1ALQt3xbqeakDmFsiaQYdGJHTIZJmwD+9QR02CvT7+j6Ac5xS3TUepIYNRMS48Z+XIjJO+nwyeMZ&#13;&#10;OlYr845u0pxoyLx0WEv1O5sJHSWvZiHXM0AtHZOaKhHpEfuEnA7ORtgfWya+j47EUeg9L4WOb8ua&#13;&#10;I7weK1qkU3HrM29l6fD6iJxb1YFzm+O2V/gsRLQl4XwCY7Fhr1IL7RYifhiH1eZWN7JPC1nSvvHe&#13;&#10;c1zAonMDvHTYXTO51fsUAlPrAxLiombHB+p8dBpZpk1utTz7at6hw5EbW56a3Gp8zDtK1OQ8uwFO&#13;&#10;fvgVCvMOHfQg2nkTIcwBFbnVoj10PTVXezfAyY/kcMMvUHSSG6XtSMOx/JoTwX7PryPb3Oq9XJM3&#13;&#10;udUCqMqtTq1MbrUb4Bs3QWdOtsCorPd2/nDgSLJwjb1aiUfitc/1fTfUivfdVuEZ8F/IrZY0D+9t&#13;&#10;0dQ/k0CAV0+5fzrVB3aExyEAnOPNcT+73Ox5uTHv0OHEJwoi8aLHm+PuMbd6hXeucSEX7sC3dJIX&#13;&#10;d3klQUotr8N6JQFAVjp9KHsQHajJhTvw0bQ9M3EDXJLpaEKHCId+Yd4P8NLhI0l96wh0ZNyUS9zR&#13;&#10;w7557MVJh4+UbMqOPBRgIzYZwO9h4/td3G09QfwAJz8c67O5cLMX4KUT9dqmiMl7Jzap7MD3UyLA&#13;&#10;Ryepb8igk0CTG+CkI9/StXT4yNgyml58CVmHTjrsQBrLhlwdNhRGQSzAS4fnjwmgHtJZv3I10AHd&#13;&#10;opqO8uRx9i1LmZ6nKzZUW+qy/W3GfTxAWWihh5etbzOgxWIUVN8auQAQ02hYqRIA3y/wb5tSs7bB&#13;&#10;8wOZX1UDcY13hnDQOd7IdY3JWy191CnvBNKJovGhD2MC4iOFKFncAww6H67p5AOb9MxUTgoHZrxB&#13;&#10;ChAXqVHCJgafH+Ckw1dJz+iwH2cyrkb58moMDHvpsDcS3oxhBQM6Ps7TqXIZo7JHNbNixV9ssuHW&#13;&#10;+GogLpaabuIcg+hpMk9QSc7v3euHCBKE54WPlCDkWXhOahtSS6qB+cs1GQ+WBu2fdPIXPN24lONj&#13;&#10;Y/7JhIOmYF5bfSkQn5ePCwyw5vTF1IVyFzst3ONgdTUyb3klEdXhRONS8RkFdrqDW35u4BnOiwIQ&#13;&#10;vBzfvy42jH785e092rO393+5Pz399OPx49vp8eHu54fHx+WP1y+f/vj4uvvt+Hh99ec/TGOIgACP&#13;&#10;qvb4TJWfT9QsWEgq+fDt5e3j28svrz/9SL8+ne7+9svr7vX0fn0Fi/rb/St+fD29/sfV7tvr8eX6&#13;&#10;6u3//np8vb/aPf6v57frK5wmk7P6vvyBS5YQyu41h3zKIcfnW6C6vnq/2oWff3zHX2jy68vrw5ev&#13;&#10;oNRchT7+4df30+eHd+pm6lX849vbS+grfuy+Pz0+v31EHfTy/f3l44cPb7df75+Obz88Pdy+nt5O&#13;&#10;n99/uD09fTh9/vxwe//h2+n17gO+QLNffr28nm7v394enr/89evx5R60idjtv/2GEXi4u75C0hS+&#13;&#10;erlkNDwfn+6vr35+vb//fHp92i3TIlb+6zJ4GOyXv5xu//2N+ww0AULVaIB3n7796+kOWI5gbuHz&#13;&#10;++fXRZro3O779RWelifbTB4+fu7D3Dt+vP/+vrsFGEM9I6x4tbtFhQmfTQ4BDoiZ8dz+mjTk+Bv0&#13;&#10;ZpltX+4WDTp+/HK3C2zcgMjnp8fj9dU/fdj1mLa7bzvc4Irb+1QNFl6qIe417L7uWiyMYRKnatiU&#13;&#10;SDVCU8CGVVOqNdPQFbDBhki1C9gwDlIN3zwdC9iwFkm1C5zCDko1YrGADZZHqnXjoStwikCBVLuA&#13;&#10;jVYbqUeJ6QV0dHNX6l3gleIQUu8SPiUJvAlR4JbMueDDMda+1D8li7KeUJxN8OGIrYQuF8YFtaMD&#13;&#10;N0FX7FsuCwQkCqyS3drERYkUUon6X5gOuRjKbFKYULAV++UUAV0G2UaWj/8F/SCvQJBd4DMf/0vo&#13;&#10;fCIgyydUu2maC+pBTxxIvQvqQbESqXdh6tO9Jaln8MG2ivU80kK8GNTb78/RouIXVrIvtIbRuvVy&#13;&#10;eiM7TuYVJvpGNiLfl5W3UBndpMpyBHyxMtSBKotXdrFy8MNvlp0SOAF96mShG8GpupGI/sXK0U++&#13;&#10;Cc7wJu4YIL0JJ3vb1SOXiFfQYrrV8xi+v2l8jMZz+hv4pB7sZBloyDH5XdWjODG7XdUjq2FR3WQ1&#13;&#10;PtR8E+7mbFePQg1XXzarR9/jJlyl2q7OmqtYDc3i/Hi9v33fwSnFGAZ/Eu7e69Xu0/XVJxqe4OjG&#13;&#10;uuTq7r5dXy2OyO4rfCByNahSioDEyDZvNGi2xmFOdfSeMrbAKcYiRm7B261ADPKlTUrs0jvN4QSA&#13;&#10;p8KiVPvTVTr80R5apdfRbQFo/Px02gbHXWEkQ7eZ0eSnmTFjgIsO+TjLuHErHjc/wEcHH2Fep8PX&#13;&#10;9SyjtN4EicYB9dGRVvQSVjZuCd0WoJLOYJLT+B61VURyr5SGuuhgcVaNWDzechcRChuQCbRdjv1F&#13;&#10;4CMfyVBKRz/R/m0qc2hBXc4Esl3o6nvsowl8RIZUv3nI/P0WkSk8nlJX1+XKvUKfFFXzJOVxHH0k&#13;&#10;eDpEcbH6CLKN8joijdEUybS2ikXOn9K4MzocMjG2jRGhPtf4+wRVWjwB3fwhavQ/giq/K6iCbEcc&#13;&#10;j+3pwUETVFlWzPWgyu759Oe7h/dfTg/P7wj1BF9MVXVHWTrco5Ijdog1Ti+Ossz7aYliUZAFAb/4&#13;&#10;xjI06ncFWZDliO1MK6cMKXiS72bwqUTsKemDiYslTJXgackWZSxhyvcx/TStY4IpF0zlTuW7SXwY&#13;&#10;eh1VvptEDmOBv3wviUvS66jynWRT4i/fRjYH2jGvjBStosIgnpcr9EqHVJbI1hqyfNy7kXakqyLM&#13;&#10;Rx4vmxR6lg89gvslZPnYNzNFydZ6lg8+DGkJWT76uAhXQKaGH98BL2HLJVDomAqkNPup1DMVS8FV&#13;&#10;lPWe0a1fkSY+l1HomAqllJHlApiaqYQsF0CJy3z48RWjEqp8+Mv9UsPfNiU1o68gymAUsakwSlMW&#13;&#10;pgqjFNhUIRTEwQ8FPlUIBfen1oVJvqr0v8HLnCVsuQBocFdnAH3qI2Ebi/OJHlKQen0Rm5IBHoEr&#13;&#10;9S2XARaH9b7RkYjQbLq5pGqU8Cv1ytjySQCBlqRA6dCCrSAD2jRJHRjRpsAnHXdKvbYrTE9KlJJa&#13;&#10;COmXRo2eoZV6ZWxOGVAenmBr+sJCR/kAqRZSnwqcUlKd1IPPvS5RJCKkWi3eay5hc8gAWXIZrv1Q&#13;&#10;mu/kpEjP5oII6PaEVGqbrmQiKc9B6hUnFR2tSi28WFcSKL1lIfWQubk+aJSYIrWQulFSNkpMkHrI&#13;&#10;zy9gUyIo941uoQg2PBtQwKaEUBYoZfkKtqKyUcqD1LqgHpTaI/WyUYN7+Y8480ogPcZE/hFnPjti&#13;&#10;iO+h3Px/G2cuHmTEkNiNnI5fPveInwy7gZ8QA1YXTz7i83I36Xnri9XJE6DTg5AjRXGMy9Vh45bq&#13;&#10;EnK+XB1GbKnOUfAN7LBSS3Ufq/G+xE3Yjm72PSbg3aT8u4t9pxWVOpOi65erR1axKHrEFC8V3oQ0&#13;&#10;we2+Y91bOuM7E4oZlzfhyGATe7y5eoOVydP3eB3wJmSfb2OPUk2X02ggQ7PfcQyzbHTpGIZ2n2un&#13;&#10;MHw/np5WD2xdPoPh+vBzqb7EGuPLYLLJDTE9vhYai4mdzUAyPO1FjAZVmIIjDiEzsqFwCJnQLuyx&#13;&#10;Rbiry72PqfUIt+TIYwZkLHVhj6nEBlETHwWhz9VknYebtzBKn2kJQ+8YnKiFg76u38aDF0R5cgo8&#13;&#10;/LHYxQI/kWVQdTHFlj7ylPEgxckAbApY2iDKkKNq4FZh+vb6wpXcq8VFNvco8Stt+kqGPFd7sdg1&#13;&#10;SvwIQlhvWI/iGTbe3MkZi6XYp/kZCNZA6yPfdFSjhgm+jJofd7eWaY4Y24JG88OljRzQbmuotNF5&#13;&#10;vn20h429Ph84jcWusefDUYOqi5OvMfd94i0lEr5Xf/Ag3jIajXmmLqaMN/pOIosgFrt4kLNvjQoB&#13;&#10;xUA4LL9Jr2JxUCwXBUaF2LhSxnj9l54+zyZfGx0oehjYPUoU/MeERUQyR4U4pqPYxUPPrxHry8C8&#13;&#10;BnWISGQ8cHFayoy2Fh8eogDb0mde2i+vgY28s56TpzBpYFxdV5HiimuF0gbxwVUSG+WuwRUi9PGH&#13;&#10;bBibfUwAH7QhPlCsEeKOxS4aM0V5UhvWZ/5ksqHMxZE7FwVuo+8ieUqr0Otv8Mobfvm4IRatdMgo&#13;&#10;n1oWg3c08hscORpEdVa0iEsrlIibGF3xFbsGh1HR1zYyBZri1SfjwLH+VPmC+/iBGoMLh9DBSTSk&#13;&#10;pbxGhaSR1iFfsWugBJVWo0YeaciH78wYGUUqWzF+A9CbT0VnAWF66jQab7mPd/o6/WIDzDWwOaYH&#13;&#10;DHq9bqQ8eD9eInHTEPIB2dDg5C0YLVLVTEXp3GLpVCz3EZmiK3GGLFq5EQ69IhIX1XSTw4hyxSY0&#13;&#10;OANZeoZDDoXMWe7jhL+PY4k4y+uImK1iw0Q2yuuIjCGzUwRPqxRpnZUVDl7ych8Rfh3XIsOZUEBm&#13;&#10;iHN55NBHhBvh5n6uRK7iOgrhGrAMFXOnvQAeKL/XDNUNM10jcpT6uj/Hp/w0epx+LTJotI9Ip2JL&#13;&#10;OQ6qaDx9JLhRp8MMMIhhUnZw8XLhnFtcM8PLxpqe2iYFTf3bcDq5gdn24F0a3qwobxjboLhpCF6y&#13;&#10;bwB4buKMRDHqLK8jgnO6VSIb5T4izL5F5iz3EeGxt0RYVngPVnEo5SWlLOoLHUct+sLz8bK20Bli&#13;&#10;qs5T3VPqYrzdxwCImotItAqrsDYwUhwsm5NARGUWCcG1UV5HxCwewp2x9zJ8sdxHpIkvuVlkdL92&#13;&#10;WaH04kHntUt5zeIhjXCKmyuct9zHCVk/6rEl4iz3ESHka0Rw8LyU0ydHMhNMB9KhHCcXXjufGulX&#13;&#10;EFomjgNnRYQ5jOU+TliQFpmzvI6IMdgi+I1yHxG2PRaZs9xHhF84tkQo25IUotGfUggnGyiv+LCI&#13;&#10;tDEGiknrucPcscVdX9rB3O+45/3z8l9U3P93U5Jx/fsW17tvFz/sC26gf324/dPx/Zj/jd/fXj7e&#13;&#10;t6evp8e7+9ef/hMAAP//AwBQSwMEFAAGAAgAAAAhADvzyynhAAAACwEAAA8AAABkcnMvZG93bnJl&#13;&#10;di54bWxMj0FrwkAQhe9C/8MyhV6k7qoQNGYjYin00Eq1hXpcs9MkmJ0N2VXTf+/YS3t5MDzem/dl&#13;&#10;y9414oxdqD1pGI8UCKTC25pKDZ8fz48zECEasqbxhBp+MMAyvxtkJrX+Qls872IpuIRCajRUMbap&#13;&#10;lKGo0Jkw8i0Se9++cyby2ZXSdubC5a6RE6US6UxN/KEyLa4rLI67k+OW+XA13HzRy9umfy2S7V5N&#13;&#10;9+9K64f7/mnBslqAiNjHvwTcGHg/5Dzs4E9kg2g0ME381Zs3nqsExEHDZJZMQeaZ/M+QXwEAAP//&#13;&#10;AwBQSwECLQAUAAYACAAAACEAtoM4kv4AAADhAQAAEwAAAAAAAAAAAAAAAAAAAAAAW0NvbnRlbnRf&#13;&#10;VHlwZXNdLnhtbFBLAQItABQABgAIAAAAIQA4/SH/1gAAAJQBAAALAAAAAAAAAAAAAAAAAC8BAABf&#13;&#10;cmVscy8ucmVsc1BLAQItABQABgAIAAAAIQCmvugEtTIAAO0tAQAOAAAAAAAAAAAAAAAAAC4CAABk&#13;&#10;cnMvZTJvRG9jLnhtbFBLAQItABQABgAIAAAAIQA788sp4QAAAAsBAAAPAAAAAAAAAAAAAAAAAA81&#13;&#10;AABkcnMvZG93bnJldi54bWxQSwUGAAAAAAQABADzAAAAHTYAAAAA&#13;&#10;">
              <v:shapetype id="_x0000_t75" coordsize="21600,21600" o:spt="75" o:preferrelative="t" path="m@4@5l@4@11@9@11@9@5xe" filled="f" stroked="f">
                <v:stroke joinstyle="miter"/>
                <v:formulas>
                  <v:f eqn="if lineDrawn pixelLineWidth 0"/>
                  <v:f eqn="sum @0 1 0"/>
                  <v:f eqn="sum 0 0 @1"/>
                  <v:f eqn="prod @2 1 2"/>
                  <v:f eqn="prod @3 21600 pixelWidth"/>
                  <v:f eqn="prod @3 21600 pixelHeight"/>
                  <v:f eqn="sum @0 0 1"/>
                  <v:f eqn="prod @6 1 2"/>
                  <v:f eqn="prod @7 21600 pixelWidth"/>
                  <v:f eqn="sum @8 21600 0"/>
                  <v:f eqn="prod @7 21600 pixelHeight"/>
                  <v:f eqn="sum @10 21600 0"/>
                </v:formulas>
                <v:path o:extrusionok="f" gradientshapeok="t" o:connecttype="rect"/>
                <o:lock v:ext="edit" aspectratio="t"/>
              </v:shapetype>
              <v:shape id="_x0000_s1027" type="#_x0000_t75" style="position:absolute;width:75596;height:18173;visibility:visible;mso-wrap-style:square">
                <v:fill o:detectmouseclick="t"/>
                <v:path o:connecttype="none"/>
              </v:shape>
              <v:shape id="Freeform 4" o:spid="_x0000_s1028" style="position:absolute;left:10331;top:2533;width:65278;height:12370;visibility:visible;mso-wrap-style:square;v-text-anchor:top" coordsize="20558,3901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BSkqx4zQAAAOcAAAAPAAAAZHJzL2Rvd25yZXYueG1sRI/RagIx&#13;&#10;FETfhf5DuAXfNKmwdrsapSq1fRJr+wGXzXWz7eZm3aS6/fumIPgyMAxzhpkve9eIM3Wh9qzhYaxA&#13;&#10;EJfe1Fxp+Px4GeUgQkQ22HgmDb8UYLm4G8yxMP7C73Q+xEokCIcCNdgY20LKUFpyGMa+JU7Z0XcO&#13;&#10;Y7JdJU2HlwR3jZwoNZUOa04LFltaWyq/Dz8u7W5P9TbsV6rffR03u6Yq7avJtR7e95tZkucZiEh9&#13;&#10;vDWuiDejIX/MMvU0yabw/yt9Arn4AwAA//8DAFBLAQItABQABgAIAAAAIQDb4fbL7gAAAIUBAAAT&#13;&#10;AAAAAAAAAAAAAAAAAAAAAABbQ29udGVudF9UeXBlc10ueG1sUEsBAi0AFAAGAAgAAAAhAFr0LFu/&#13;&#10;AAAAFQEAAAsAAAAAAAAAAAAAAAAAHwEAAF9yZWxzLy5yZWxzUEsBAi0AFAAGAAgAAAAhAFKSrHjN&#13;&#10;AAAA5wAAAA8AAAAAAAAAAAAAAAAABwIAAGRycy9kb3ducmV2LnhtbFBLBQYAAAAAAwADALcAAAAB&#13;&#10;AwAAAAA=&#13;&#10;" path="m2021,3598v,4,,4,,4c2021,3611,2014,3617,2005,3617v-9,,-17,-6,-17,-15c1988,3598,1988,3598,1988,3598v,-9,8,-15,17,-15c2014,3583,2021,3589,2021,3598xm2472,3668v,142,,142,,142c2472,3839,2464,3860,2449,3876v-17,16,-42,24,-71,24c2349,3900,2323,3893,2300,3878v-5,-2,-7,-6,-7,-11c2293,3861,2299,3855,2305,3855v6,2,6,2,6,2c2331,3869,2353,3877,2377,3877v41,,68,-23,68,-67c2445,3788,2445,3788,2445,3788v-16,22,-39,40,-73,40c2327,3828,2284,3794,2284,3741v,-1,,-1,,-1c2284,3685,2328,3652,2372,3652v35,,57,17,73,37c2445,3668,2445,3668,2445,3668v,-7,5,-14,13,-14c2466,3654,2472,3661,2472,3668xm2446,3739v,-38,-33,-63,-69,-63c2342,3676,2313,3701,2313,3739v,1,,1,,1c2313,3777,2343,3803,2377,3803v36,,69,-25,69,-63l2446,3739xm105,3702c49,3691,36,3677,36,3653v,,,,,c36,3630,57,3612,90,3612v23,,44,6,65,22c163,3636,163,3636,163,3636v8,,14,-6,14,-13c177,3617,174,3613,171,3611v-23,-16,-47,-25,-80,-25c43,3586,8,3616,8,3655v,1,,1,,1c8,3697,34,3716,92,3729v53,11,66,24,66,48c158,3777,158,3777,158,3777v,25,-22,43,-56,43c70,3820,46,3810,22,3790v-2,-2,-5,-3,-9,-3c6,3787,,3793,,3801v,5,2,9,5,11c33,3834,64,3846,101,3846v50,,86,-28,86,-72c187,3774,187,3774,187,3774v,-39,-26,-59,-82,-72xm2215,3674v13,13,19,31,19,54c2234,3830,2234,3830,2234,3830v,8,-5,14,-13,14c2213,3844,2208,3838,2208,3831v,-17,,-17,,-17c2195,3831,2173,3846,2140,3846v-34,,-69,-20,-69,-58c2071,3787,2071,3787,2071,3787v,-39,32,-60,79,-60c2174,3727,2191,3730,2208,3735v,-6,,-6,,-6c2208,3695,2187,3678,2152,3678v-18,,-34,4,-48,10c2099,3689,2099,3689,2099,3689v-7,,-12,-5,-12,-11c2087,3672,2091,3667,2094,3666v19,-8,37,-13,61,-13c2181,3653,2202,3660,2215,3674xm2208,3756v-14,-4,-32,-8,-55,-8c2118,3748,2099,3763,2099,3786v,1,,1,,1c2099,3810,2121,3824,2146,3824v34,,62,-21,62,-50l2208,3756xm1102,3652v-32,,-51,16,-63,36c1039,3668,1039,3668,1039,3668v,-8,-6,-14,-14,-14c1017,3654,1011,3661,1011,3668v,162,,162,,162c1011,3838,1017,3844,1025,3844v8,,14,-6,14,-14c1039,3736,1039,3736,1039,3736v,-35,24,-59,56,-59c1127,3677,1146,3699,1146,3733v,97,,97,,97c1146,3838,1152,3844,1160,3844v8,,14,-6,14,-14c1174,3727,1174,3727,1174,3727v,-45,-26,-75,-72,-75xm1475,3674v12,13,19,31,19,54c1494,3830,1494,3830,1494,3830v,8,-6,14,-13,14c1473,3844,1467,3838,1467,3831v,-17,,-17,,-17c1454,3831,1433,3846,1400,3846v-35,,-70,-20,-70,-58c1330,3787,1330,3787,1330,3787v,-39,33,-60,80,-60c1434,3727,1451,3730,1467,3735v,-6,,-6,,-6c1467,3695,1447,3678,1412,3678v-19,,-35,4,-49,10c1358,3689,1358,3689,1358,3689v-6,,-12,-5,-12,-11c1346,3672,1350,3667,1354,3666v18,-8,37,-13,61,-13c1441,3653,1461,3660,1475,3674xm1468,3756v-14,-4,-33,-8,-55,-8c1378,3748,1358,3763,1358,3786v,1,,1,,1c1358,3810,1380,3824,1405,3824v34,,63,-21,63,-50l1468,3756xm665,3652v-32,,-52,17,-65,37c590,3668,570,3652,540,3652v-32,,-48,17,-60,35c480,3668,480,3668,480,3668v,-8,-6,-14,-14,-14c458,3654,452,3661,452,3668v,162,,162,,162c452,3838,458,3844,466,3844v8,,14,-6,14,-14c480,3736,480,3736,480,3736v,-34,22,-59,52,-59c561,3677,579,3698,579,3733v,97,,97,,97c579,3838,586,3844,593,3844v8,,14,-6,14,-14c607,3735,607,3735,607,3735v,-37,23,-58,51,-58c689,3677,707,3697,707,3733v,97,,97,,97c707,3838,713,3844,721,3844v7,,13,-6,13,-14c734,3727,734,3727,734,3727v,-46,-26,-75,-69,-75xm960,3746v,8,-6,13,-13,13c813,3759,813,3759,813,3759v4,41,32,63,65,63c901,3822,918,3813,932,3801v8,-4,8,-4,8,-4c947,3797,952,3803,952,3809v-4,9,-4,9,-4,9c930,3835,909,3846,877,3846v-51,,-92,-39,-92,-96c785,3749,785,3749,785,3749v,-54,37,-97,89,-97c929,3652,960,3697,960,3746xm933,3739v-3,-34,-23,-64,-60,-64c841,3675,816,3702,813,3739r120,xm1856,3652v-32,,-51,16,-63,36c1793,3668,1793,3668,1793,3668v,-8,-7,-14,-14,-14c1771,3654,1765,3661,1765,3668v,162,,162,,162c1765,3838,1771,3844,1779,3844v8,,14,-6,14,-14c1793,3736,1793,3736,1793,3736v,-35,23,-59,55,-59c1881,3677,1900,3699,1900,3733v,97,,97,,97c1900,3838,1906,3844,1914,3844v8,,14,-6,14,-14c1928,3727,1928,3727,1928,3727v,-45,-27,-75,-72,-75xm1685,3674v13,13,19,31,19,54c1704,3830,1704,3830,1704,3830v,8,-6,14,-13,14c1683,3844,1677,3838,1677,3831v,-17,,-17,,-17c1664,3831,1643,3846,1610,3846v-34,,-69,-20,-69,-58c1541,3787,1541,3787,1541,3787v,-39,32,-60,79,-60c1644,3727,1661,3730,1677,3735v,-6,,-6,,-6c1677,3695,1657,3678,1622,3678v-19,,-35,4,-48,10c1569,3689,1569,3689,1569,3689v-7,,-13,-5,-13,-11c1556,3672,1560,3667,1564,3666v18,-8,37,-13,61,-13c1651,3653,1671,3660,1685,3674xm1678,3756v-14,-4,-32,-8,-55,-8c1588,3748,1569,3763,1569,3786v,1,,1,,1c1569,3810,1590,3824,1615,3824v35,,63,-21,63,-50l1678,3756xm372,3674v13,13,19,31,19,54c391,3830,391,3830,391,3830v,8,-6,14,-13,14c370,3844,365,3838,365,3831v,-17,,-17,,-17c352,3831,330,3846,297,3846v-34,,-69,-20,-69,-58c228,3787,228,3787,228,3787v,-39,32,-60,79,-60c331,3727,348,3730,365,3735v,-6,,-6,,-6c365,3695,344,3678,309,3678v-19,,-35,4,-48,10c256,3689,256,3689,256,3689v-7,,-12,-5,-12,-11c244,3672,247,3667,251,3666v18,-8,37,-13,61,-13c338,3653,358,3660,372,3674xm365,3756v-14,-4,-32,-8,-55,-8c275,3748,256,3763,256,3786v,1,,1,,1c256,3810,277,3824,303,3824v34,,62,-21,62,-50l365,3756xm2005,3654v-8,,-14,7,-14,14c1991,3854,1991,3854,1991,3854v,16,-8,23,-20,23c1965,3877,1965,3877,1965,3877v-6,,-11,5,-11,12c1954,3896,1960,3900,1968,3900v6,1,6,1,6,1c2001,3901,2019,3886,2019,3853v,-185,,-185,,-185c2019,3660,2013,3654,2005,3654xm5078,3654v-8,,-14,6,-14,14c5064,3763,5064,3763,5064,3763v,34,-24,58,-56,58c4976,3821,4957,3799,4957,3765v,-97,,-97,,-97c4957,3660,4950,3654,4943,3654v-8,,-14,6,-14,14c4929,3772,4929,3772,4929,3772v,44,27,74,72,74c5033,3846,5052,3830,5064,3810v,20,,20,,20c5064,3838,5070,3844,5078,3844v8,,14,-7,14,-14c5092,3668,5092,3668,5092,3668v,-8,-6,-14,-14,-14xm5402,3654v-8,,-12,5,-13,11c5341,3805,5341,3805,5341,3805v-47,-140,-47,-140,-47,-140c5292,3659,5287,3654,5280,3654v-2,,-2,,-2,c5271,3654,5267,3659,5265,3665v-47,140,-47,140,-47,140c5171,3666,5171,3666,5171,3666v-2,-7,-7,-12,-14,-12c5148,3654,5143,3661,5143,3667v2,8,2,8,2,8c5201,3832,5201,3832,5201,3832v3,9,9,13,16,13c5217,3845,5217,3845,5217,3845v7,,13,-4,15,-13c5279,3697,5279,3697,5279,3697v47,135,47,135,47,135c5328,3841,5334,3845,5341,3845v1,,1,,1,c5348,3845,5354,3841,5357,3832v57,-157,57,-157,57,-157c5416,3667,5416,3667,5416,3667v,-7,-6,-13,-14,-13xm2700,3746v,8,-6,13,-13,13c2553,3759,2553,3759,2553,3759v4,41,32,63,65,63c2641,3822,2658,3813,2672,3801v8,-4,8,-4,8,-4c2687,3797,2692,3803,2692,3809v-4,9,-4,9,-4,9c2670,3835,2649,3846,2617,3846v-51,,-93,-39,-93,-96c2524,3749,2524,3749,2524,3749v,-54,38,-97,90,-97c2669,3652,2700,3697,2700,3746xm2672,3739v-2,-34,-22,-64,-59,-64c2581,3675,2556,3702,2553,3739r119,xm4637,3654v-8,,-14,7,-14,14c4623,3830,4623,3830,4623,3830v,8,6,14,14,14c4645,3844,4651,3838,4651,3830v,-162,,-162,,-162c4651,3660,4645,3654,4637,3654xm4637,3583v-9,,-16,6,-16,15c4621,3602,4621,3602,4621,3602v,9,7,15,16,15c4646,3617,4653,3611,4653,3602v,-4,,-4,,-4c4653,3589,4646,3583,4637,3583xm5654,3652v-32,,-51,16,-63,36c5591,3668,5591,3668,5591,3668v,-8,-7,-14,-14,-14c5569,3654,5563,3661,5563,3668v,162,,162,,162c5563,3838,5569,3844,5577,3844v8,,14,-6,14,-14c5591,3736,5591,3736,5591,3736v,-35,23,-59,55,-59c5679,3677,5698,3699,5698,3733v,97,,97,,97c5698,3838,5704,3844,5712,3844v7,,14,-6,14,-14c5726,3727,5726,3727,5726,3727v,-45,-27,-75,-72,-75xm5964,3668v,142,,142,,142c5964,3839,5955,3860,5940,3876v-17,16,-42,24,-71,24c5840,3900,5814,3893,5791,3878v-4,-2,-7,-6,-7,-11c5784,3861,5790,3855,5796,3855v7,2,7,2,7,2c5822,3869,5844,3877,5869,3877v41,,67,-23,67,-67c5936,3788,5936,3788,5936,3788v-16,22,-39,40,-73,40c5818,3828,5776,3794,5776,3741v,-1,,-1,,-1c5776,3685,5819,3652,5863,3652v35,,58,17,73,37c5936,3668,5936,3668,5936,3668v,-7,6,-14,14,-14c5957,3654,5964,3661,5964,3668xm5937,3739v,-38,-33,-63,-68,-63c5833,3676,5804,3701,5804,3739v,1,,1,,1c5804,3777,5834,3803,5869,3803v35,,68,-25,68,-63l5937,3739xm5483,3583v-9,,-17,6,-17,15c5466,3602,5466,3602,5466,3602v,9,8,15,17,15c5492,3617,5499,3611,5499,3602v,-4,,-4,,-4c5499,3589,5492,3583,5483,3583xm5483,3654v-8,,-14,7,-14,14c5469,3830,5469,3830,5469,3830v,8,6,14,14,14c5491,3844,5497,3838,5497,3830v,-162,,-162,,-162c5497,3660,5490,3654,5483,3654xm4881,3746v,8,-6,13,-13,13c4734,3759,4734,3759,4734,3759v4,41,32,63,65,63c4822,3822,4839,3813,4853,3801v8,-4,8,-4,8,-4c4868,3797,4873,3803,4873,3809v-4,9,-4,9,-4,9c4851,3835,4830,3846,4799,3846v-52,,-93,-39,-93,-96c4706,3749,4706,3749,4706,3749v,-54,37,-97,89,-97c4850,3652,4881,3697,4881,3746xm4854,3739v-3,-34,-23,-64,-60,-64c4762,3675,4737,3702,4734,3739r120,xm4489,3652v-32,,-52,16,-64,36c4425,3668,4425,3668,4425,3668v,-8,-6,-14,-14,-14c4403,3654,4397,3661,4397,3668v,162,,162,,162c4397,3838,4403,3844,4411,3844v8,,14,-6,14,-14c4425,3736,4425,3736,4425,3736v,-35,24,-59,56,-59c4513,3677,4532,3699,4532,3733v,97,,97,,97c4532,3838,4538,3844,4546,3844v8,,14,-6,14,-14c4560,3727,4560,3727,4560,3727v,-45,-26,-75,-71,-75xm3233,3654v-8,,-12,5,-13,10c3158,3810,3158,3810,3158,3810v-60,-145,-60,-145,-60,-145c3096,3659,3092,3654,3084,3654v-8,,-14,7,-14,14c3072,3675,3072,3675,3072,3675v70,158,70,158,70,158c3145,3840,3150,3845,3158,3845v1,,1,,1,c3167,3845,3171,3840,3175,3833v70,-158,70,-158,70,-158c3246,3668,3246,3668,3246,3668v,-8,-6,-14,-13,-14xm3419,3674v13,13,19,31,19,54c3438,3830,3438,3830,3438,3830v,8,-6,14,-13,14c3417,3844,3412,3838,3412,3831v,-17,,-17,,-17c3399,3831,3377,3846,3344,3846v-34,,-69,-20,-69,-58c3275,3787,3275,3787,3275,3787v,-39,32,-60,79,-60c3378,3727,3395,3730,3412,3735v,-6,,-6,,-6c3412,3695,3391,3678,3356,3678v-19,,-34,4,-48,10c3303,3689,3303,3689,3303,3689v-7,,-12,-5,-12,-11c3291,3672,3294,3667,3298,3666v18,-8,37,-13,61,-13c3385,3653,3405,3660,3419,3674xm3412,3756v-14,-4,-32,-8,-55,-8c3322,3748,3303,3763,3303,3786v,1,,1,,1c3303,3810,3324,3824,3350,3824v34,,62,-21,62,-50l3412,3756xm2842,3652v-32,,-51,16,-63,36c2779,3668,2779,3668,2779,3668v,-8,-6,-14,-14,-14c2757,3654,2751,3661,2751,3668v,162,,162,,162c2751,3838,2757,3844,2765,3844v8,,14,-6,14,-14c2779,3736,2779,3736,2779,3736v,-35,23,-59,55,-59c2867,3677,2886,3699,2886,3733v,97,,97,,97c2886,3838,2892,3844,2900,3844v8,,14,-6,14,-14c2914,3727,2914,3727,2914,3727v,-45,-27,-75,-72,-75xm3590,3652v-32,,-51,16,-63,36c3527,3668,3527,3668,3527,3668v,-8,-6,-14,-14,-14c3505,3654,3499,3661,3499,3668v,162,,162,,162c3499,3838,3505,3844,3513,3844v8,,14,-6,14,-14c3527,3736,3527,3736,3527,3736v,-35,23,-59,56,-59c3615,3677,3634,3699,3634,3733v,97,,97,,97c3634,3838,3640,3844,3648,3844v8,,14,-6,14,-14c3662,3727,3662,3727,3662,3727v,-45,-27,-75,-72,-75xm4341,3653v-23,,-50,19,-64,50c4277,3668,4277,3668,4277,3668v,-8,-6,-14,-14,-14c4256,3654,4250,3661,4250,3668v,162,,162,,162c4250,3838,4256,3844,4264,3844v8,,13,-7,13,-14c4277,3766,4277,3766,4277,3766v,-53,30,-80,66,-84c4350,3680,4355,3675,4355,3667v,-7,-5,-14,-14,-14xm4199,3746v,8,-6,13,-13,13c4051,3759,4051,3759,4051,3759v4,41,33,63,66,63c4140,3822,4157,3813,4170,3801v8,-4,8,-4,8,-4c4185,3797,4191,3803,4191,3809v-5,9,-5,9,-5,9c4169,3835,4148,3846,4116,3846v-51,,-93,-39,-93,-96c4023,3749,4023,3749,4023,3749v,-54,38,-97,89,-97c4168,3652,4199,3697,4199,3746xm4171,3739v-3,-34,-22,-64,-59,-64c4079,3675,4055,3702,4051,3739r120,xm3981,3654v-8,,-11,5,-13,10c3907,3810,3907,3810,3907,3810v-61,-145,-61,-145,-61,-145c3844,3659,3840,3654,3832,3654v-8,,-14,7,-14,14c3820,3675,3820,3675,3820,3675v70,158,70,158,70,158c3893,3840,3898,3845,3906,3845v1,,1,,1,c3915,3845,3919,3840,3923,3833v70,-158,70,-158,70,-158c3994,3668,3994,3668,3994,3668v,-8,-6,-14,-13,-14xm16067,v-907,,-1642,735,-1642,1642c14425,2104,14425,2104,14425,2104v,448,-181,853,-475,1147c13657,3544,13251,3726,12803,3726v-6532,,-6532,,-6532,c6266,3726,6261,3730,6261,3736v,5,5,10,10,10c12803,3746,12803,3746,12803,3746v907,,1642,-735,1642,-1642c14445,1642,14445,1642,14445,1642v,-448,182,-853,475,-1147c15214,202,15619,20,16067,20v4491,,4491,,4491,c20558,,20558,,20558,l16067,xe" fillcolor="#ea7600" stroked="f">
                <v:path arrowok="t" o:connecttype="custom" o:connectlocs="784936,1208125;776363,1201148;776681,1185611;11431,1158341;29213,1182440;59378,1196709;679516,1219540;662687,1166268;701108,1196709;329915,1214466;468358,1165000;447719,1181806;468358,1165000;190519,1169756;152415,1184660;224494,1214466;295939,1205271;296256,1185611;560442,1214466;612200,1181806;489315,1201148;496618,1162463;532817,1191002;72397,1200831;99070,1158341;636649,1158658;641095,1163097;1565110,1163097;1715302,1158658;1637507,1158658;1695932,1219223;831296,1211930;857333,1187831;1476836,1214466;1472391,1136144;1775315,1184660;1893754,1208125;1884863,1201148;1885181,1185611;1735624,1142169;1745467,1214466;1547328,1207807;1503191,1185611;1405074,1214466;1026577,1158658;1003080,1219223;1083415,1214783;1050392,1169439;1048805,1200831;873527,1214466;925285,1181806;1119931,1214466;1378402,1158341;1379037,1167537;1330772,1207807;1286318,1185611;1235195,1215418;4580383,667164;4737561,156961" o:connectangles="0,0,0,0,0,0,0,0,0,0,0,0,0,0,0,0,0,0,0,0,0,0,0,0,0,0,0,0,0,0,0,0,0,0,0,0,0,0,0,0,0,0,0,0,0,0,0,0,0,0,0,0,0,0,0,0,0,0,0"/>
                <o:lock v:ext="edit" verticies="t"/>
              </v:shape>
              <v:shape id="Freeform 5" o:spid="_x0000_s1029" style="position:absolute;left:2527;top:2520;width:14484;height:7373;visibility:visible;mso-wrap-style:square;v-text-anchor:top" coordsize="4562,2325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A8wm9WzwAAAOcAAAAPAAAAZHJzL2Rvd25yZXYueG1sRI9BSwMx&#13;&#10;FITvgv8hPMGbTVqkbrdNS3ErevCwVlF6e2yem8XkZdnEdv33Rih4GRiG+YZZbUbvxJGG2AXWMJ0o&#13;&#10;EMRNMB23Gt5eH24KEDEhG3SBScMPRdisLy9WWJpw4hc67lMrMoRjiRpsSn0pZWwseYyT0BPn7DMM&#13;&#10;HlO2QyvNgKcM907OlJpLjx3nBYs93VtqvvbfXkP94XaPldkttgdX2fo9HZ5V3Wt9fTVWyyzbJYhE&#13;&#10;Y/pvnBFPRkMxu12oaTG/g79f+RPI9S8AAAD//wMAUEsBAi0AFAAGAAgAAAAhANvh9svuAAAAhQEA&#13;&#10;ABMAAAAAAAAAAAAAAAAAAAAAAFtDb250ZW50X1R5cGVzXS54bWxQSwECLQAUAAYACAAAACEAWvQs&#13;&#10;W78AAAAVAQAACwAAAAAAAAAAAAAAAAAfAQAAX3JlbHMvLnJlbHNQSwECLQAUAAYACAAAACEAPMJv&#13;&#10;Vs8AAADnAAAADwAAAAAAAAAAAAAAAAAHAgAAZHJzL2Rvd25yZXYueG1sUEsFBgAAAAADAAMAtwAA&#13;&#10;AAMDAAAAAA==&#13;&#10;" path="m4214,1405v192,,348,156,348,348c4562,1976,4562,1976,4562,1976v,193,-156,349,-348,349c3693,2325,3693,2325,3693,2325v-193,,-349,-156,-349,-349c3344,1839,3344,1839,3344,1839v,-240,-194,-434,-434,-434c434,1405,434,1405,434,1405,194,1405,,1210,,970,,434,,434,,434,,194,194,,434,,2910,,2910,,2910,v240,,434,194,434,434c3344,970,3344,970,3344,970v,240,195,435,434,435l4214,1405xe" fillcolor="#29211a" stroked="f">
                <v:path arrowok="t" o:connecttype="custom" o:connectlocs="1337945,445512;1448435,555859;1448435,626570;1337945,737235;1172528,737235;1061720,626570;1061720,583129;923925,445512;137795,445512;0,307578;0,137617;137795,0;923925,0;1061720,137617;1061720,307578;1199515,445512;1337945,445512" o:connectangles="0,0,0,0,0,0,0,0,0,0,0,0,0,0,0,0,0"/>
              </v:shape>
              <v:shape id="Freeform 6" o:spid="_x0000_s1030" style="position:absolute;left:3765;top:3721;width:8077;height:2057;visibility:visible;mso-wrap-style:square;v-text-anchor:top" coordsize="2544,649" o:gfxdata="UEsDBBQABgAIAAAAIQDb4fbL7gAAAIUBAAATAAAAW0NvbnRlbnRfVHlwZXNdLnhtbHyQz07DMAyH&#13;&#10;70i8Q+QralM4IITa7kDhCAiNB7ASt43WOlEcyvb2pNu4IODoPz9/n1xv9vOkForiPDdwXVagiI23&#13;&#10;jocG3rdPxR0oScgWJ8/UwIEENu3lRb09BBKV0ywNjCmFe63FjDSjlD4Q50nv44wpl3HQAc0OB9I3&#13;&#10;VXWrjedEnIq03oC27qjHjympx31un0wiTQLq4bS4shrAECZnMGVTvbD9QSnOhDInjzsyuiBXWQP0&#13;&#10;r4R18jfgnHvJr4nOknrFmJ5xzhraRtHWf3Kkpfz/yGo5S+H73hkquyhdjr3R8m2lj09svwAAAP//&#13;&#10;AwBQSwMEFAAGAAgAAAAhAFr0LFu/AAAAFQEAAAsAAABfcmVscy8ucmVsc2zPwWrDMAwG4Ptg72B0&#13;&#10;X5TuUMaI01uh19I+gLGVxCy2jGSy9e1nemrHjpL4P0nD4SetZiPRyNnCruvBUPYcYp4tXC/Htw8w&#13;&#10;Wl0ObuVMFm6kcBhfX4Yzra62kC6xqGlKVgtLreUTUf1CyWnHhXKbTCzJ1VbKjMX5LzcTvvf9HuXR&#13;&#10;gPHJNKdgQU5hB+ZyK23zHztFL6w81c5zQp6m6P9TMfB3PtPWFCczVQtB9N4U2rp2HOA44NMz4y8A&#13;&#10;AAD//wMAUEsDBBQABgAIAAAAIQCl/b/YzQAAAOcAAAAPAAAAZHJzL2Rvd25yZXYueG1sRI9BSwMx&#13;&#10;FITvgv8hPMGbTWrdWrdNS1GkpdCDrXp+bF43i5uXsInd7b83guBlYBjmG2axGlwrztTFxrOG8UiB&#13;&#10;IK68abjW8H58vZuBiAnZYOuZNFwowmp5fbXA0vie3+h8SLXIEI4larAphVLKWFlyGEc+EOfs5DuH&#13;&#10;KduulqbDPsNdK++VmkqHDecFi4GeLVVfh2+nobhIu+mPbe03u6cP9bkPW7MOWt/eDC/zLOs5iERD&#13;&#10;+m/8IbZGw6OazB4KVUzg91f+BHL5AwAA//8DAFBLAQItABQABgAIAAAAIQDb4fbL7gAAAIUBAAAT&#13;&#10;AAAAAAAAAAAAAAAAAAAAAABbQ29udGVudF9UeXBlc10ueG1sUEsBAi0AFAAGAAgAAAAhAFr0LFu/&#13;&#10;AAAAFQEAAAsAAAAAAAAAAAAAAAAAHwEAAF9yZWxzLy5yZWxzUEsBAi0AFAAGAAgAAAAhAKX9v9jN&#13;&#10;AAAA5wAAAA8AAAAAAAAAAAAAAAAABwIAAGRycy9kb3ducmV2LnhtbFBLBQYAAAAAAwADALcAAAAB&#13;&#10;AwAAAAA=&#13;&#10;" path="m505,457v,117,-109,192,-249,192c138,649,,612,,545,,503,24,477,66,477v22,,42,6,64,13c162,501,200,514,256,514v47,,101,-22,101,-61c357,420,317,407,264,391,159,359,159,359,159,359,83,337,16,283,16,190,16,77,117,,254,,360,,485,37,485,105v,41,-21,67,-59,67c406,172,388,165,368,159,339,148,303,135,254,135v-40,,-90,16,-90,48c164,211,186,225,236,240v117,36,117,36,117,36c433,300,505,347,505,457xm1145,3v-47,,-72,25,-72,72c1073,351,1073,351,1073,351v,98,-59,156,-142,156c849,507,790,449,790,351v,-276,,-276,,-276c790,28,765,3,717,3v-46,,-71,25,-71,72c646,351,646,351,646,351v,181,121,298,285,298c1097,649,1218,532,1218,351v,-276,,-276,,-276c1218,28,1193,3,1145,3xm1802,405v67,134,67,134,67,134c1876,552,1878,565,1878,577v,42,-47,69,-83,69c1768,646,1749,630,1736,600,1664,446,1664,446,1664,446v-132,,-132,,-132,c1532,574,1532,574,1532,574v,47,-25,72,-73,72c1412,646,1387,621,1387,574v,-493,,-493,,-493c1387,33,1412,9,1459,9v207,,207,,207,c1805,9,1901,100,1901,231v,81,-37,142,-99,174xm1752,231v,-59,-43,-84,-98,-84c1532,147,1532,147,1532,147v,168,,168,,168c1654,315,1654,315,1654,315v55,,98,-25,98,-84xm2476,9v-346,,-346,,-346,c2083,9,2058,33,2058,81v,493,,493,,493c2058,621,2083,646,2130,646v47,,72,-25,72,-72c2202,419,2202,419,2202,419v171,,171,,171,c2419,419,2441,395,2441,350v,-46,-22,-69,-68,-69c2202,281,2202,281,2202,281v,-134,,-134,,-134c2476,147,2476,147,2476,147v45,,68,-23,68,-69c2544,33,2521,9,2476,9xe" stroked="f">
                <v:path arrowok="t" o:connecttype="custom" o:connectlocs="81280,205740;20955,151214;81280,162944;83820,123951;5080,60232;153988,33286;116840,50405;52070,58013;112078,87495;363538,951;340678,111271;250825,111271;227648,951;205105,111271;386715,111271;363538,951;593408,170869;569913,204789;528320,141387;486410,181964;440373,181964;463233,2853;603568,73229;556260,73229;486410,46601;525145,99858;786130,2853;653415,25678;676275,204789;699135,132828;775018,110954;699135,89080;786130,46601;786130,2853" o:connectangles="0,0,0,0,0,0,0,0,0,0,0,0,0,0,0,0,0,0,0,0,0,0,0,0,0,0,0,0,0,0,0,0,0,0"/>
                <o:lock v:ext="edit" verticies="t"/>
              </v:shape>
              <w10:wrap anchorx="page" anchory="page"/>
            </v:group>
          </w:pict>
        </mc:Fallback>
      </mc:AlternateContent>
    </w:r>
    <w:r>
      <w:t xml:space="preserve"> 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numPicBullet w:numPicBulletId="0">
    <mc:AlternateContent>
      <mc:Choice Requires="v">
        <w:pict>
          <v:shapetype w14:anchorId="358B4B4F" id="_x0000_t75" coordsize="21600,21600" o:spt="75" o:preferrelative="t" path="m@4@5l@4@11@9@11@9@5xe" filled="f" stroked="f">
            <v:stroke joinstyle="miter"/>
            <v:formulas>
              <v:f eqn="if lineDrawn pixelLineWidth 0"/>
              <v:f eqn="sum @0 1 0"/>
              <v:f eqn="sum 0 0 @1"/>
              <v:f eqn="prod @2 1 2"/>
              <v:f eqn="prod @3 21600 pixelWidth"/>
              <v:f eqn="prod @3 21600 pixelHeight"/>
              <v:f eqn="sum @0 0 1"/>
              <v:f eqn="prod @6 1 2"/>
              <v:f eqn="prod @7 21600 pixelWidth"/>
              <v:f eqn="sum @8 21600 0"/>
              <v:f eqn="prod @7 21600 pixelHeight"/>
              <v:f eqn="sum @10 21600 0"/>
            </v:formulas>
            <v:path o:extrusionok="f" gradientshapeok="t" o:connecttype="rect"/>
            <o:lock v:ext="edit" aspectratio="t"/>
          </v:shapetype>
          <v:shape id="Afbeelding 3755525" o:spid="_x0000_i1025" type="#_x0000_t75" style="width:50.15pt;height:85pt;visibility:visible;mso-wrap-style:square">
            <v:imagedata r:id="rId1" o:title=""/>
          </v:shape>
        </w:pict>
      </mc:Choice>
      <mc:Fallback>
        <w:drawing>
          <wp:inline distT="0" distB="0" distL="0" distR="0" wp14:anchorId="54E94F96">
            <wp:extent cx="636905" cy="1079500"/>
            <wp:effectExtent l="0" t="0" r="0" b="0"/>
            <wp:docPr id="3755525" name="Afbeelding 375552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-1023"/>
                    <pic:cNvPicPr>
                      <a:picLocks noChangeAspect="1" noChangeArrowheads="1"/>
                    </pic:cNvPicPr>
                  </pic:nvPicPr>
                  <pic:blipFill>
                    <a:blip r:embed="rId2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636905" cy="10795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mc:Fallback>
    </mc:AlternateContent>
  </w:numPicBullet>
  <w:numPicBullet w:numPicBulletId="1">
    <mc:AlternateContent>
      <mc:Choice Requires="v">
        <w:pict>
          <v:shape w14:anchorId="4691DF25" id="Afbeelding 337449747" o:spid="_x0000_i1025" type="#_x0000_t75" style="width:50.15pt;height:85pt;visibility:visible;mso-wrap-style:square">
            <v:imagedata r:id="rId3" o:title=""/>
          </v:shape>
        </w:pict>
      </mc:Choice>
      <mc:Fallback>
        <w:drawing>
          <wp:inline distT="0" distB="0" distL="0" distR="0" wp14:anchorId="54E94F97">
            <wp:extent cx="636905" cy="1079500"/>
            <wp:effectExtent l="0" t="0" r="0" b="0"/>
            <wp:docPr id="337449747" name="Afbeelding 337449747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-1022"/>
                    <pic:cNvPicPr>
                      <a:picLocks noChangeAspect="1" noChangeArrowheads="1"/>
                    </pic:cNvPicPr>
                  </pic:nvPicPr>
                  <pic:blipFill>
                    <a:blip r:embed="rId4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636905" cy="10795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mc:Fallback>
    </mc:AlternateContent>
  </w:numPicBullet>
  <w:numPicBullet w:numPicBulletId="2">
    <mc:AlternateContent>
      <mc:Choice Requires="v">
        <w:pict>
          <v:shape w14:anchorId="30118C20" id="Afbeelding 593016025" o:spid="_x0000_i1025" type="#_x0000_t75" style="width:49pt;height:85pt;visibility:visible;mso-wrap-style:square">
            <v:imagedata r:id="rId5" o:title=""/>
          </v:shape>
        </w:pict>
      </mc:Choice>
      <mc:Fallback>
        <w:drawing>
          <wp:inline distT="0" distB="0" distL="0" distR="0" wp14:anchorId="54E94F98">
            <wp:extent cx="622300" cy="1079500"/>
            <wp:effectExtent l="0" t="0" r="0" b="0"/>
            <wp:docPr id="593016025" name="Afbeelding 59301602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-1021"/>
                    <pic:cNvPicPr>
                      <a:picLocks noChangeAspect="1" noChangeArrowheads="1"/>
                    </pic:cNvPicPr>
                  </pic:nvPicPr>
                  <pic:blipFill>
                    <a:blip r:embed="rId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622300" cy="107950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mc:Fallback>
    </mc:AlternateContent>
  </w:numPicBullet>
  <w:abstractNum w:abstractNumId="0" w15:restartNumberingAfterBreak="0">
    <w:nsid w:val="FFFFFF7C"/>
    <w:multiLevelType w:val="singleLevel"/>
    <w:tmpl w:val="B6A8CEA6"/>
    <w:lvl w:ilvl="0">
      <w:start w:val="1"/>
      <w:numFmt w:val="decimal"/>
      <w:pStyle w:val="Lijstnummering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6D966D86"/>
    <w:lvl w:ilvl="0">
      <w:start w:val="1"/>
      <w:numFmt w:val="decimal"/>
      <w:pStyle w:val="Lijstnummering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8E3AF3CC"/>
    <w:lvl w:ilvl="0">
      <w:start w:val="1"/>
      <w:numFmt w:val="decimal"/>
      <w:pStyle w:val="Lijstnummering3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5E5A20A0"/>
    <w:lvl w:ilvl="0">
      <w:start w:val="1"/>
      <w:numFmt w:val="decimal"/>
      <w:pStyle w:val="Lijstnummering2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29A03FC2"/>
    <w:lvl w:ilvl="0">
      <w:start w:val="1"/>
      <w:numFmt w:val="bullet"/>
      <w:pStyle w:val="Lijstopsomteken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D2A8064A"/>
    <w:lvl w:ilvl="0">
      <w:start w:val="1"/>
      <w:numFmt w:val="bullet"/>
      <w:pStyle w:val="Lijstopsomteken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874A86CC"/>
    <w:lvl w:ilvl="0">
      <w:start w:val="1"/>
      <w:numFmt w:val="bullet"/>
      <w:pStyle w:val="Lijstopsomteken3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8FE83CD8"/>
    <w:lvl w:ilvl="0">
      <w:start w:val="1"/>
      <w:numFmt w:val="bullet"/>
      <w:pStyle w:val="Lijstopsomteken2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DEE2380C"/>
    <w:lvl w:ilvl="0">
      <w:start w:val="1"/>
      <w:numFmt w:val="decimal"/>
      <w:pStyle w:val="Lijstnummering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013E234A"/>
    <w:lvl w:ilvl="0">
      <w:start w:val="1"/>
      <w:numFmt w:val="bullet"/>
      <w:pStyle w:val="Lijstopsomteken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CCF1149"/>
    <w:multiLevelType w:val="multilevel"/>
    <w:tmpl w:val="90A8103A"/>
    <w:numStyleLink w:val="BijlagenummeringSURF"/>
  </w:abstractNum>
  <w:abstractNum w:abstractNumId="11" w15:restartNumberingAfterBreak="0">
    <w:nsid w:val="10B933AC"/>
    <w:multiLevelType w:val="multilevel"/>
    <w:tmpl w:val="04130023"/>
    <w:styleLink w:val="Artikelsectie"/>
    <w:lvl w:ilvl="0">
      <w:start w:val="1"/>
      <w:numFmt w:val="upperRoman"/>
      <w:lvlText w:val="Artikel %1."/>
      <w:lvlJc w:val="left"/>
      <w:pPr>
        <w:ind w:left="0" w:firstLine="0"/>
      </w:pPr>
    </w:lvl>
    <w:lvl w:ilvl="1">
      <w:start w:val="1"/>
      <w:numFmt w:val="decimalZero"/>
      <w:isLgl/>
      <w:lvlText w:val="Sectie %1.%2"/>
      <w:lvlJc w:val="left"/>
      <w:pPr>
        <w:ind w:left="0" w:firstLine="0"/>
      </w:pPr>
    </w:lvl>
    <w:lvl w:ilvl="2">
      <w:start w:val="1"/>
      <w:numFmt w:val="lowerLetter"/>
      <w:lvlText w:val="(%3)"/>
      <w:lvlJc w:val="left"/>
      <w:pPr>
        <w:ind w:left="720" w:hanging="432"/>
      </w:pPr>
    </w:lvl>
    <w:lvl w:ilvl="3">
      <w:start w:val="1"/>
      <w:numFmt w:val="lowerRoman"/>
      <w:lvlText w:val="(%4)"/>
      <w:lvlJc w:val="right"/>
      <w:pPr>
        <w:ind w:left="864" w:hanging="144"/>
      </w:pPr>
    </w:lvl>
    <w:lvl w:ilvl="4">
      <w:start w:val="1"/>
      <w:numFmt w:val="decimal"/>
      <w:lvlText w:val="%5)"/>
      <w:lvlJc w:val="left"/>
      <w:pPr>
        <w:ind w:left="1008" w:hanging="432"/>
      </w:pPr>
    </w:lvl>
    <w:lvl w:ilvl="5">
      <w:start w:val="1"/>
      <w:numFmt w:val="lowerLetter"/>
      <w:lvlText w:val="%6)"/>
      <w:lvlJc w:val="left"/>
      <w:pPr>
        <w:ind w:left="1152" w:hanging="432"/>
      </w:pPr>
    </w:lvl>
    <w:lvl w:ilvl="6">
      <w:start w:val="1"/>
      <w:numFmt w:val="lowerRoman"/>
      <w:lvlText w:val="%7)"/>
      <w:lvlJc w:val="right"/>
      <w:pPr>
        <w:ind w:left="1296" w:hanging="288"/>
      </w:pPr>
    </w:lvl>
    <w:lvl w:ilvl="7">
      <w:start w:val="1"/>
      <w:numFmt w:val="lowerLetter"/>
      <w:lvlText w:val="%8."/>
      <w:lvlJc w:val="left"/>
      <w:pPr>
        <w:ind w:left="1440" w:hanging="432"/>
      </w:pPr>
    </w:lvl>
    <w:lvl w:ilvl="8">
      <w:start w:val="1"/>
      <w:numFmt w:val="lowerRoman"/>
      <w:lvlText w:val="%9."/>
      <w:lvlJc w:val="right"/>
      <w:pPr>
        <w:ind w:left="1584" w:hanging="144"/>
      </w:pPr>
    </w:lvl>
  </w:abstractNum>
  <w:abstractNum w:abstractNumId="12" w15:restartNumberingAfterBreak="0">
    <w:nsid w:val="11E353F4"/>
    <w:multiLevelType w:val="multilevel"/>
    <w:tmpl w:val="0413001D"/>
    <w:styleLink w:val="1ai"/>
    <w:lvl w:ilvl="0">
      <w:start w:val="1"/>
      <w:numFmt w:val="decimal"/>
      <w:lvlText w:val="%1)"/>
      <w:lvlJc w:val="left"/>
      <w:pPr>
        <w:ind w:left="360" w:hanging="360"/>
      </w:p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13" w15:restartNumberingAfterBreak="0">
    <w:nsid w:val="182879C7"/>
    <w:multiLevelType w:val="multilevel"/>
    <w:tmpl w:val="89367262"/>
    <w:numStyleLink w:val="OpsommingnummerSURF"/>
  </w:abstractNum>
  <w:abstractNum w:abstractNumId="14" w15:restartNumberingAfterBreak="0">
    <w:nsid w:val="2D665843"/>
    <w:multiLevelType w:val="multilevel"/>
    <w:tmpl w:val="90A8103A"/>
    <w:styleLink w:val="BijlagenummeringSURF"/>
    <w:lvl w:ilvl="0">
      <w:start w:val="1"/>
      <w:numFmt w:val="decimal"/>
      <w:pStyle w:val="Bijlagekop1SURF"/>
      <w:suff w:val="space"/>
      <w:lvlText w:val="Bijlage %1"/>
      <w:lvlJc w:val="left"/>
      <w:pPr>
        <w:ind w:left="284" w:hanging="284"/>
      </w:pPr>
      <w:rPr>
        <w:rFonts w:hint="default"/>
      </w:rPr>
    </w:lvl>
    <w:lvl w:ilvl="1">
      <w:start w:val="1"/>
      <w:numFmt w:val="decimal"/>
      <w:pStyle w:val="Bijlagekop2SURF"/>
      <w:lvlText w:val="%1.%2"/>
      <w:lvlJc w:val="left"/>
      <w:pPr>
        <w:ind w:left="567" w:hanging="567"/>
      </w:pPr>
      <w:rPr>
        <w:rFonts w:hint="default"/>
      </w:rPr>
    </w:lvl>
    <w:lvl w:ilvl="2">
      <w:start w:val="1"/>
      <w:numFmt w:val="none"/>
      <w:lvlText w:val=""/>
      <w:lvlJc w:val="left"/>
      <w:pPr>
        <w:ind w:left="284" w:hanging="284"/>
      </w:pPr>
      <w:rPr>
        <w:rFonts w:hint="default"/>
      </w:rPr>
    </w:lvl>
    <w:lvl w:ilvl="3">
      <w:start w:val="1"/>
      <w:numFmt w:val="none"/>
      <w:lvlText w:val=""/>
      <w:lvlJc w:val="left"/>
      <w:pPr>
        <w:ind w:left="284" w:hanging="284"/>
      </w:pPr>
      <w:rPr>
        <w:rFonts w:hint="default"/>
      </w:rPr>
    </w:lvl>
    <w:lvl w:ilvl="4">
      <w:start w:val="1"/>
      <w:numFmt w:val="none"/>
      <w:lvlText w:val=""/>
      <w:lvlJc w:val="left"/>
      <w:pPr>
        <w:ind w:left="284" w:hanging="284"/>
      </w:pPr>
      <w:rPr>
        <w:rFonts w:hint="default"/>
      </w:rPr>
    </w:lvl>
    <w:lvl w:ilvl="5">
      <w:start w:val="1"/>
      <w:numFmt w:val="none"/>
      <w:lvlText w:val=""/>
      <w:lvlJc w:val="left"/>
      <w:pPr>
        <w:ind w:left="284" w:hanging="284"/>
      </w:pPr>
      <w:rPr>
        <w:rFonts w:hint="default"/>
      </w:rPr>
    </w:lvl>
    <w:lvl w:ilvl="6">
      <w:start w:val="1"/>
      <w:numFmt w:val="none"/>
      <w:lvlText w:val=""/>
      <w:lvlJc w:val="left"/>
      <w:pPr>
        <w:ind w:left="284" w:hanging="284"/>
      </w:pPr>
      <w:rPr>
        <w:rFonts w:hint="default"/>
      </w:rPr>
    </w:lvl>
    <w:lvl w:ilvl="7">
      <w:start w:val="1"/>
      <w:numFmt w:val="none"/>
      <w:lvlText w:val=""/>
      <w:lvlJc w:val="left"/>
      <w:pPr>
        <w:ind w:left="284" w:hanging="284"/>
      </w:pPr>
      <w:rPr>
        <w:rFonts w:hint="default"/>
      </w:rPr>
    </w:lvl>
    <w:lvl w:ilvl="8">
      <w:start w:val="1"/>
      <w:numFmt w:val="none"/>
      <w:lvlText w:val=""/>
      <w:lvlJc w:val="left"/>
      <w:pPr>
        <w:ind w:left="284" w:hanging="284"/>
      </w:pPr>
      <w:rPr>
        <w:rFonts w:hint="default"/>
      </w:rPr>
    </w:lvl>
  </w:abstractNum>
  <w:abstractNum w:abstractNumId="15" w15:restartNumberingAfterBreak="0">
    <w:nsid w:val="2D7E06B0"/>
    <w:multiLevelType w:val="multilevel"/>
    <w:tmpl w:val="9200769E"/>
    <w:styleLink w:val="OpsommingkleineletterSURF"/>
    <w:lvl w:ilvl="0">
      <w:start w:val="1"/>
      <w:numFmt w:val="lowerLetter"/>
      <w:pStyle w:val="Opsommingkleineletter1eniveauSURF"/>
      <w:lvlText w:val="%1"/>
      <w:lvlJc w:val="left"/>
      <w:pPr>
        <w:ind w:left="284" w:hanging="284"/>
      </w:pPr>
      <w:rPr>
        <w:rFonts w:hint="default"/>
      </w:rPr>
    </w:lvl>
    <w:lvl w:ilvl="1">
      <w:start w:val="1"/>
      <w:numFmt w:val="lowerLetter"/>
      <w:pStyle w:val="Opsommingkleineletter2eniveauSURF"/>
      <w:lvlText w:val="%2"/>
      <w:lvlJc w:val="left"/>
      <w:pPr>
        <w:ind w:left="568" w:hanging="284"/>
      </w:pPr>
      <w:rPr>
        <w:rFonts w:hint="default"/>
      </w:rPr>
    </w:lvl>
    <w:lvl w:ilvl="2">
      <w:start w:val="1"/>
      <w:numFmt w:val="lowerLetter"/>
      <w:pStyle w:val="Opsommingkleineletter3eniveauSURF"/>
      <w:lvlText w:val="%3"/>
      <w:lvlJc w:val="left"/>
      <w:pPr>
        <w:ind w:left="852" w:hanging="284"/>
      </w:pPr>
      <w:rPr>
        <w:rFonts w:hint="default"/>
      </w:rPr>
    </w:lvl>
    <w:lvl w:ilvl="3">
      <w:start w:val="1"/>
      <w:numFmt w:val="lowerLetter"/>
      <w:lvlText w:val="%4"/>
      <w:lvlJc w:val="left"/>
      <w:pPr>
        <w:ind w:left="1136" w:hanging="284"/>
      </w:pPr>
      <w:rPr>
        <w:rFonts w:hint="default"/>
      </w:rPr>
    </w:lvl>
    <w:lvl w:ilvl="4">
      <w:start w:val="1"/>
      <w:numFmt w:val="lowerLetter"/>
      <w:lvlText w:val="%5"/>
      <w:lvlJc w:val="left"/>
      <w:pPr>
        <w:ind w:left="1420" w:hanging="284"/>
      </w:pPr>
      <w:rPr>
        <w:rFonts w:hint="default"/>
      </w:rPr>
    </w:lvl>
    <w:lvl w:ilvl="5">
      <w:start w:val="1"/>
      <w:numFmt w:val="lowerLetter"/>
      <w:lvlText w:val="%6"/>
      <w:lvlJc w:val="left"/>
      <w:pPr>
        <w:ind w:left="1704" w:hanging="284"/>
      </w:pPr>
      <w:rPr>
        <w:rFonts w:hint="default"/>
      </w:rPr>
    </w:lvl>
    <w:lvl w:ilvl="6">
      <w:start w:val="1"/>
      <w:numFmt w:val="lowerLetter"/>
      <w:lvlText w:val="%7"/>
      <w:lvlJc w:val="left"/>
      <w:pPr>
        <w:ind w:left="1985" w:hanging="284"/>
      </w:pPr>
      <w:rPr>
        <w:rFonts w:hint="default"/>
      </w:rPr>
    </w:lvl>
    <w:lvl w:ilvl="7">
      <w:start w:val="1"/>
      <w:numFmt w:val="lowerLetter"/>
      <w:lvlText w:val="%8"/>
      <w:lvlJc w:val="left"/>
      <w:pPr>
        <w:ind w:left="2268" w:hanging="283"/>
      </w:pPr>
      <w:rPr>
        <w:rFonts w:hint="default"/>
      </w:rPr>
    </w:lvl>
    <w:lvl w:ilvl="8">
      <w:start w:val="1"/>
      <w:numFmt w:val="lowerLetter"/>
      <w:lvlText w:val="%9"/>
      <w:lvlJc w:val="left"/>
      <w:pPr>
        <w:ind w:left="2552" w:hanging="284"/>
      </w:pPr>
      <w:rPr>
        <w:rFonts w:hint="default"/>
      </w:rPr>
    </w:lvl>
  </w:abstractNum>
  <w:abstractNum w:abstractNumId="16" w15:restartNumberingAfterBreak="0">
    <w:nsid w:val="398A2A0C"/>
    <w:multiLevelType w:val="multilevel"/>
    <w:tmpl w:val="89367262"/>
    <w:styleLink w:val="OpsommingnummerSURF"/>
    <w:lvl w:ilvl="0">
      <w:start w:val="1"/>
      <w:numFmt w:val="decimal"/>
      <w:pStyle w:val="Opsommingnummer1eniveauSURF"/>
      <w:lvlText w:val="%1"/>
      <w:lvlJc w:val="left"/>
      <w:pPr>
        <w:ind w:left="284" w:hanging="284"/>
      </w:pPr>
      <w:rPr>
        <w:rFonts w:hint="default"/>
      </w:rPr>
    </w:lvl>
    <w:lvl w:ilvl="1">
      <w:start w:val="1"/>
      <w:numFmt w:val="decimal"/>
      <w:pStyle w:val="Opsommingnummer2eniveauSURF"/>
      <w:lvlText w:val="%2"/>
      <w:lvlJc w:val="left"/>
      <w:pPr>
        <w:ind w:left="568" w:hanging="284"/>
      </w:pPr>
      <w:rPr>
        <w:rFonts w:hint="default"/>
      </w:rPr>
    </w:lvl>
    <w:lvl w:ilvl="2">
      <w:start w:val="1"/>
      <w:numFmt w:val="decimal"/>
      <w:pStyle w:val="Opsommingnummer3eniveauSURF"/>
      <w:lvlText w:val="%3"/>
      <w:lvlJc w:val="left"/>
      <w:pPr>
        <w:ind w:left="852" w:hanging="284"/>
      </w:pPr>
      <w:rPr>
        <w:rFonts w:hint="default"/>
      </w:rPr>
    </w:lvl>
    <w:lvl w:ilvl="3">
      <w:start w:val="1"/>
      <w:numFmt w:val="decimal"/>
      <w:lvlText w:val="%4"/>
      <w:lvlJc w:val="left"/>
      <w:pPr>
        <w:ind w:left="1136" w:hanging="284"/>
      </w:pPr>
      <w:rPr>
        <w:rFonts w:hint="default"/>
      </w:rPr>
    </w:lvl>
    <w:lvl w:ilvl="4">
      <w:start w:val="1"/>
      <w:numFmt w:val="decimal"/>
      <w:lvlText w:val="%5"/>
      <w:lvlJc w:val="left"/>
      <w:pPr>
        <w:ind w:left="1420" w:hanging="284"/>
      </w:pPr>
      <w:rPr>
        <w:rFonts w:hint="default"/>
      </w:rPr>
    </w:lvl>
    <w:lvl w:ilvl="5">
      <w:start w:val="1"/>
      <w:numFmt w:val="decimal"/>
      <w:lvlText w:val="%6"/>
      <w:lvlJc w:val="left"/>
      <w:pPr>
        <w:ind w:left="1704" w:hanging="284"/>
      </w:pPr>
      <w:rPr>
        <w:rFonts w:hint="default"/>
      </w:rPr>
    </w:lvl>
    <w:lvl w:ilvl="6">
      <w:start w:val="1"/>
      <w:numFmt w:val="decimal"/>
      <w:lvlText w:val="%7"/>
      <w:lvlJc w:val="left"/>
      <w:pPr>
        <w:ind w:left="1988" w:hanging="284"/>
      </w:pPr>
      <w:rPr>
        <w:rFonts w:hint="default"/>
      </w:rPr>
    </w:lvl>
    <w:lvl w:ilvl="7">
      <w:start w:val="1"/>
      <w:numFmt w:val="decimal"/>
      <w:lvlText w:val="%8"/>
      <w:lvlJc w:val="left"/>
      <w:pPr>
        <w:ind w:left="2272" w:hanging="284"/>
      </w:pPr>
      <w:rPr>
        <w:rFonts w:hint="default"/>
      </w:rPr>
    </w:lvl>
    <w:lvl w:ilvl="8">
      <w:start w:val="1"/>
      <w:numFmt w:val="decimal"/>
      <w:lvlText w:val="%9"/>
      <w:lvlJc w:val="left"/>
      <w:pPr>
        <w:ind w:left="2556" w:hanging="284"/>
      </w:pPr>
      <w:rPr>
        <w:rFonts w:hint="default"/>
      </w:rPr>
    </w:lvl>
  </w:abstractNum>
  <w:abstractNum w:abstractNumId="17" w15:restartNumberingAfterBreak="0">
    <w:nsid w:val="40EF61F8"/>
    <w:multiLevelType w:val="multilevel"/>
    <w:tmpl w:val="22E2AACA"/>
    <w:styleLink w:val="KopnummeringSURF"/>
    <w:lvl w:ilvl="0">
      <w:start w:val="1"/>
      <w:numFmt w:val="decimal"/>
      <w:pStyle w:val="Kop1"/>
      <w:lvlText w:val="%1"/>
      <w:lvlJc w:val="left"/>
      <w:pPr>
        <w:ind w:left="567" w:hanging="567"/>
      </w:pPr>
      <w:rPr>
        <w:rFonts w:hint="default"/>
      </w:rPr>
    </w:lvl>
    <w:lvl w:ilvl="1">
      <w:start w:val="1"/>
      <w:numFmt w:val="decimal"/>
      <w:pStyle w:val="Kop2"/>
      <w:lvlText w:val="%1.%2"/>
      <w:lvlJc w:val="left"/>
      <w:pPr>
        <w:ind w:left="567" w:hanging="567"/>
      </w:pPr>
      <w:rPr>
        <w:rFonts w:hint="default"/>
      </w:rPr>
    </w:lvl>
    <w:lvl w:ilvl="2">
      <w:start w:val="1"/>
      <w:numFmt w:val="decimal"/>
      <w:pStyle w:val="Kop3"/>
      <w:lvlText w:val="%1.%2.%3"/>
      <w:lvlJc w:val="left"/>
      <w:pPr>
        <w:ind w:left="851" w:hanging="851"/>
      </w:pPr>
      <w:rPr>
        <w:rFonts w:hint="default"/>
      </w:rPr>
    </w:lvl>
    <w:lvl w:ilvl="3">
      <w:start w:val="1"/>
      <w:numFmt w:val="decimal"/>
      <w:pStyle w:val="Kop4"/>
      <w:lvlText w:val="%1.%2.%3.%4"/>
      <w:lvlJc w:val="left"/>
      <w:pPr>
        <w:ind w:left="851" w:hanging="851"/>
      </w:pPr>
      <w:rPr>
        <w:rFonts w:hint="default"/>
      </w:rPr>
    </w:lvl>
    <w:lvl w:ilvl="4">
      <w:start w:val="1"/>
      <w:numFmt w:val="decimal"/>
      <w:pStyle w:val="Kop5"/>
      <w:lvlText w:val="%1.%2.%3.%4.%5"/>
      <w:lvlJc w:val="left"/>
      <w:pPr>
        <w:ind w:left="851" w:hanging="851"/>
      </w:pPr>
      <w:rPr>
        <w:rFonts w:hint="default"/>
      </w:rPr>
    </w:lvl>
    <w:lvl w:ilvl="5">
      <w:start w:val="1"/>
      <w:numFmt w:val="decimal"/>
      <w:pStyle w:val="Kop6"/>
      <w:lvlText w:val="%1.%2.%3.%4.%5.%6"/>
      <w:lvlJc w:val="left"/>
      <w:pPr>
        <w:ind w:left="992" w:hanging="992"/>
      </w:pPr>
      <w:rPr>
        <w:rFonts w:hint="default"/>
      </w:rPr>
    </w:lvl>
    <w:lvl w:ilvl="6">
      <w:start w:val="1"/>
      <w:numFmt w:val="decimal"/>
      <w:pStyle w:val="Kop7"/>
      <w:lvlText w:val="%1.%2.%3.%4.%5.%6.%7"/>
      <w:lvlJc w:val="left"/>
      <w:pPr>
        <w:ind w:left="1134" w:hanging="1134"/>
      </w:pPr>
      <w:rPr>
        <w:rFonts w:hint="default"/>
      </w:rPr>
    </w:lvl>
    <w:lvl w:ilvl="7">
      <w:start w:val="1"/>
      <w:numFmt w:val="decimal"/>
      <w:pStyle w:val="Kop8"/>
      <w:lvlText w:val="%1.%2.%3.%4.%5.%6.%7.%8"/>
      <w:lvlJc w:val="left"/>
      <w:pPr>
        <w:ind w:left="1276" w:hanging="1276"/>
      </w:pPr>
      <w:rPr>
        <w:rFonts w:hint="default"/>
      </w:rPr>
    </w:lvl>
    <w:lvl w:ilvl="8">
      <w:start w:val="1"/>
      <w:numFmt w:val="decimal"/>
      <w:pStyle w:val="Kop9"/>
      <w:lvlText w:val="%1.%2.%3.%4.%5.%6.%7.%8.%9"/>
      <w:lvlJc w:val="left"/>
      <w:pPr>
        <w:ind w:left="1418" w:hanging="1418"/>
      </w:pPr>
      <w:rPr>
        <w:rFonts w:hint="default"/>
      </w:rPr>
    </w:lvl>
  </w:abstractNum>
  <w:abstractNum w:abstractNumId="18" w15:restartNumberingAfterBreak="0">
    <w:nsid w:val="49271A19"/>
    <w:multiLevelType w:val="hybridMultilevel"/>
    <w:tmpl w:val="F2B6B486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9" w15:restartNumberingAfterBreak="0">
    <w:nsid w:val="49E04A53"/>
    <w:multiLevelType w:val="multilevel"/>
    <w:tmpl w:val="7FB6E594"/>
    <w:styleLink w:val="AgendapuntlijstSURF"/>
    <w:lvl w:ilvl="0">
      <w:start w:val="1"/>
      <w:numFmt w:val="decimal"/>
      <w:pStyle w:val="AgendapuntSURF"/>
      <w:lvlText w:val="%1."/>
      <w:lvlJc w:val="left"/>
      <w:pPr>
        <w:ind w:left="454" w:hanging="454"/>
      </w:pPr>
      <w:rPr>
        <w:rFonts w:hint="default"/>
      </w:rPr>
    </w:lvl>
    <w:lvl w:ilvl="1">
      <w:start w:val="1"/>
      <w:numFmt w:val="decimal"/>
      <w:lvlText w:val="%1.%2"/>
      <w:lvlJc w:val="left"/>
      <w:pPr>
        <w:ind w:left="567" w:hanging="567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680" w:hanging="680"/>
      </w:pPr>
      <w:rPr>
        <w:rFonts w:hint="default"/>
      </w:rPr>
    </w:lvl>
    <w:lvl w:ilvl="3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hint="default"/>
      </w:rPr>
    </w:lvl>
  </w:abstractNum>
  <w:abstractNum w:abstractNumId="20" w15:restartNumberingAfterBreak="0">
    <w:nsid w:val="4C372459"/>
    <w:multiLevelType w:val="multilevel"/>
    <w:tmpl w:val="0413001F"/>
    <w:styleLink w:val="111111"/>
    <w:lvl w:ilvl="0">
      <w:start w:val="1"/>
      <w:numFmt w:val="decimal"/>
      <w:lvlText w:val="%1."/>
      <w:lvlJc w:val="left"/>
      <w:pPr>
        <w:ind w:left="360" w:hanging="360"/>
      </w:p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21" w15:restartNumberingAfterBreak="0">
    <w:nsid w:val="63C12D2F"/>
    <w:multiLevelType w:val="hybridMultilevel"/>
    <w:tmpl w:val="61DE098C"/>
    <w:lvl w:ilvl="0" w:tplc="0413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3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3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3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3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3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3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3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3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63F335A0"/>
    <w:multiLevelType w:val="multilevel"/>
    <w:tmpl w:val="AC084EA8"/>
    <w:styleLink w:val="OpsommingtekenSURF"/>
    <w:lvl w:ilvl="0">
      <w:start w:val="1"/>
      <w:numFmt w:val="bullet"/>
      <w:pStyle w:val="Opsommingteken1eniveauSURF"/>
      <w:lvlText w:val=""/>
      <w:lvlPicBulletId w:val="0"/>
      <w:lvlJc w:val="left"/>
      <w:pPr>
        <w:ind w:left="284" w:hanging="284"/>
      </w:pPr>
      <w:rPr>
        <w:rFonts w:ascii="Symbol" w:hAnsi="Symbol"/>
        <w:color w:val="auto"/>
        <w:position w:val="0"/>
      </w:rPr>
    </w:lvl>
    <w:lvl w:ilvl="1">
      <w:start w:val="1"/>
      <w:numFmt w:val="bullet"/>
      <w:pStyle w:val="Opsommingteken2eniveauSURF"/>
      <w:lvlText w:val=""/>
      <w:lvlPicBulletId w:val="1"/>
      <w:lvlJc w:val="left"/>
      <w:pPr>
        <w:ind w:left="568" w:hanging="284"/>
      </w:pPr>
      <w:rPr>
        <w:rFonts w:ascii="Symbol" w:hAnsi="Symbol"/>
        <w:color w:val="auto"/>
        <w:position w:val="0"/>
      </w:rPr>
    </w:lvl>
    <w:lvl w:ilvl="2">
      <w:start w:val="1"/>
      <w:numFmt w:val="bullet"/>
      <w:pStyle w:val="Opsommingteken3eniveauSURF"/>
      <w:lvlText w:val=""/>
      <w:lvlPicBulletId w:val="2"/>
      <w:lvlJc w:val="left"/>
      <w:pPr>
        <w:ind w:left="852" w:hanging="284"/>
      </w:pPr>
      <w:rPr>
        <w:rFonts w:ascii="Symbol" w:hAnsi="Symbol"/>
        <w:color w:val="auto"/>
        <w:position w:val="0"/>
      </w:rPr>
    </w:lvl>
    <w:lvl w:ilvl="3">
      <w:start w:val="1"/>
      <w:numFmt w:val="bullet"/>
      <w:lvlText w:val=""/>
      <w:lvlPicBulletId w:val="2"/>
      <w:lvlJc w:val="left"/>
      <w:pPr>
        <w:ind w:left="1136" w:hanging="284"/>
      </w:pPr>
      <w:rPr>
        <w:rFonts w:ascii="Symbol" w:hAnsi="Symbol"/>
        <w:color w:val="auto"/>
        <w:position w:val="0"/>
      </w:rPr>
    </w:lvl>
    <w:lvl w:ilvl="4">
      <w:start w:val="1"/>
      <w:numFmt w:val="bullet"/>
      <w:lvlText w:val=""/>
      <w:lvlPicBulletId w:val="2"/>
      <w:lvlJc w:val="left"/>
      <w:pPr>
        <w:ind w:left="1420" w:hanging="284"/>
      </w:pPr>
      <w:rPr>
        <w:rFonts w:ascii="Symbol" w:hAnsi="Symbol"/>
        <w:color w:val="auto"/>
        <w:position w:val="0"/>
      </w:rPr>
    </w:lvl>
    <w:lvl w:ilvl="5">
      <w:start w:val="1"/>
      <w:numFmt w:val="bullet"/>
      <w:lvlText w:val=""/>
      <w:lvlPicBulletId w:val="2"/>
      <w:lvlJc w:val="left"/>
      <w:pPr>
        <w:ind w:left="1704" w:hanging="284"/>
      </w:pPr>
      <w:rPr>
        <w:rFonts w:ascii="Symbol" w:hAnsi="Symbol"/>
        <w:color w:val="auto"/>
        <w:position w:val="0"/>
      </w:rPr>
    </w:lvl>
    <w:lvl w:ilvl="6">
      <w:start w:val="1"/>
      <w:numFmt w:val="bullet"/>
      <w:lvlText w:val=""/>
      <w:lvlPicBulletId w:val="2"/>
      <w:lvlJc w:val="left"/>
      <w:pPr>
        <w:ind w:left="1988" w:hanging="284"/>
      </w:pPr>
      <w:rPr>
        <w:rFonts w:ascii="Symbol" w:hAnsi="Symbol"/>
        <w:color w:val="auto"/>
        <w:position w:val="0"/>
      </w:rPr>
    </w:lvl>
    <w:lvl w:ilvl="7">
      <w:start w:val="1"/>
      <w:numFmt w:val="bullet"/>
      <w:lvlText w:val=""/>
      <w:lvlPicBulletId w:val="2"/>
      <w:lvlJc w:val="left"/>
      <w:pPr>
        <w:ind w:left="2272" w:hanging="284"/>
      </w:pPr>
      <w:rPr>
        <w:rFonts w:ascii="Symbol" w:hAnsi="Symbol"/>
        <w:color w:val="auto"/>
        <w:position w:val="0"/>
      </w:rPr>
    </w:lvl>
    <w:lvl w:ilvl="8">
      <w:start w:val="1"/>
      <w:numFmt w:val="bullet"/>
      <w:lvlText w:val=""/>
      <w:lvlPicBulletId w:val="2"/>
      <w:lvlJc w:val="left"/>
      <w:pPr>
        <w:ind w:left="2556" w:hanging="284"/>
      </w:pPr>
      <w:rPr>
        <w:rFonts w:ascii="Symbol" w:hAnsi="Symbol"/>
        <w:color w:val="auto"/>
        <w:position w:val="0"/>
      </w:rPr>
    </w:lvl>
  </w:abstractNum>
  <w:abstractNum w:abstractNumId="23" w15:restartNumberingAfterBreak="0">
    <w:nsid w:val="6CAB1E63"/>
    <w:multiLevelType w:val="multilevel"/>
    <w:tmpl w:val="7FB6E594"/>
    <w:numStyleLink w:val="AgendapuntlijstSURF"/>
  </w:abstractNum>
  <w:abstractNum w:abstractNumId="24" w15:restartNumberingAfterBreak="0">
    <w:nsid w:val="6E7370EC"/>
    <w:multiLevelType w:val="multilevel"/>
    <w:tmpl w:val="9200769E"/>
    <w:numStyleLink w:val="OpsommingkleineletterSURF"/>
  </w:abstractNum>
  <w:abstractNum w:abstractNumId="25" w15:restartNumberingAfterBreak="0">
    <w:nsid w:val="728E75A4"/>
    <w:multiLevelType w:val="multilevel"/>
    <w:tmpl w:val="AC084EA8"/>
    <w:numStyleLink w:val="OpsommingtekenSURF"/>
  </w:abstractNum>
  <w:abstractNum w:abstractNumId="26" w15:restartNumberingAfterBreak="0">
    <w:nsid w:val="7E4326A9"/>
    <w:multiLevelType w:val="multilevel"/>
    <w:tmpl w:val="22E2AACA"/>
    <w:numStyleLink w:val="KopnummeringSURF"/>
  </w:abstractNum>
  <w:num w:numId="1" w16cid:durableId="42215170">
    <w:abstractNumId w:val="16"/>
  </w:num>
  <w:num w:numId="2" w16cid:durableId="66806099">
    <w:abstractNumId w:val="20"/>
  </w:num>
  <w:num w:numId="3" w16cid:durableId="2042824831">
    <w:abstractNumId w:val="12"/>
  </w:num>
  <w:num w:numId="4" w16cid:durableId="563177427">
    <w:abstractNumId w:val="11"/>
  </w:num>
  <w:num w:numId="5" w16cid:durableId="299727803">
    <w:abstractNumId w:val="15"/>
  </w:num>
  <w:num w:numId="6" w16cid:durableId="1990092667">
    <w:abstractNumId w:val="17"/>
  </w:num>
  <w:num w:numId="7" w16cid:durableId="1008992894">
    <w:abstractNumId w:val="22"/>
  </w:num>
  <w:num w:numId="8" w16cid:durableId="1839685035">
    <w:abstractNumId w:val="14"/>
  </w:num>
  <w:num w:numId="9" w16cid:durableId="992224606">
    <w:abstractNumId w:val="9"/>
  </w:num>
  <w:num w:numId="10" w16cid:durableId="1048797610">
    <w:abstractNumId w:val="7"/>
  </w:num>
  <w:num w:numId="11" w16cid:durableId="1793328912">
    <w:abstractNumId w:val="6"/>
  </w:num>
  <w:num w:numId="12" w16cid:durableId="48459504">
    <w:abstractNumId w:val="5"/>
  </w:num>
  <w:num w:numId="13" w16cid:durableId="1970624789">
    <w:abstractNumId w:val="4"/>
  </w:num>
  <w:num w:numId="14" w16cid:durableId="1595702068">
    <w:abstractNumId w:val="8"/>
  </w:num>
  <w:num w:numId="15" w16cid:durableId="1813910791">
    <w:abstractNumId w:val="3"/>
  </w:num>
  <w:num w:numId="16" w16cid:durableId="1058944155">
    <w:abstractNumId w:val="2"/>
  </w:num>
  <w:num w:numId="17" w16cid:durableId="508256746">
    <w:abstractNumId w:val="1"/>
  </w:num>
  <w:num w:numId="18" w16cid:durableId="344013802">
    <w:abstractNumId w:val="0"/>
  </w:num>
  <w:num w:numId="19" w16cid:durableId="161512508">
    <w:abstractNumId w:val="24"/>
  </w:num>
  <w:num w:numId="20" w16cid:durableId="2005433175">
    <w:abstractNumId w:val="13"/>
  </w:num>
  <w:num w:numId="21" w16cid:durableId="2135127590">
    <w:abstractNumId w:val="19"/>
  </w:num>
  <w:num w:numId="22" w16cid:durableId="916598018">
    <w:abstractNumId w:val="23"/>
  </w:num>
  <w:num w:numId="23" w16cid:durableId="1888101743">
    <w:abstractNumId w:val="26"/>
  </w:num>
  <w:num w:numId="24" w16cid:durableId="1748503496">
    <w:abstractNumId w:val="10"/>
  </w:num>
  <w:num w:numId="25" w16cid:durableId="1811284039">
    <w:abstractNumId w:val="25"/>
  </w:num>
  <w:num w:numId="26" w16cid:durableId="2046831330">
    <w:abstractNumId w:val="21"/>
  </w:num>
  <w:num w:numId="27" w16cid:durableId="1835683340">
    <w:abstractNumId w:val="18"/>
  </w:num>
  <w:num w:numId="28" w16cid:durableId="123355416">
    <w:abstractNumId w:val="2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IdMacAtCleanup w:val="25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70"/>
  <w:activeWritingStyle w:appName="MSWord" w:lang="nl-NL" w:vendorID="1" w:dllVersion="512" w:checkStyle="1"/>
  <w:proofState w:spelling="clean" w:grammar="clean"/>
  <w:attachedTemplate r:id="rId1"/>
  <w:stylePaneFormatFilter w:val="4004" w:allStyles="0" w:customStyles="0" w:latentStyles="1" w:stylesInUse="0" w:headingStyles="0" w:numberingStyles="0" w:tableStyles="0" w:directFormattingOnRuns="0" w:directFormattingOnParagraphs="0" w:directFormattingOnNumbering="0" w:directFormattingOnTables="0" w:clearFormatting="0" w:top3HeadingStyles="0" w:visibleStyles="1" w:alternateStyleNames="0"/>
  <w:defaultTabStop w:val="709"/>
  <w:hyphenationZone w:val="425"/>
  <w:doNotHyphenateCaps/>
  <w:characterSpacingControl w:val="doNotCompress"/>
  <w:hdrShapeDefaults>
    <o:shapedefaults v:ext="edit" spidmax="3073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633AAC"/>
    <w:rsid w:val="00000E2F"/>
    <w:rsid w:val="00004562"/>
    <w:rsid w:val="00006237"/>
    <w:rsid w:val="0000663D"/>
    <w:rsid w:val="00010D95"/>
    <w:rsid w:val="00011BFA"/>
    <w:rsid w:val="00012581"/>
    <w:rsid w:val="0002562D"/>
    <w:rsid w:val="00031B2D"/>
    <w:rsid w:val="0003377A"/>
    <w:rsid w:val="00035232"/>
    <w:rsid w:val="000375DC"/>
    <w:rsid w:val="000418EF"/>
    <w:rsid w:val="00042205"/>
    <w:rsid w:val="0004513F"/>
    <w:rsid w:val="00050D4B"/>
    <w:rsid w:val="0005205D"/>
    <w:rsid w:val="00052426"/>
    <w:rsid w:val="00052FF4"/>
    <w:rsid w:val="00053E43"/>
    <w:rsid w:val="0005430B"/>
    <w:rsid w:val="0005732F"/>
    <w:rsid w:val="00066DF0"/>
    <w:rsid w:val="00074DAC"/>
    <w:rsid w:val="0007714E"/>
    <w:rsid w:val="0008371A"/>
    <w:rsid w:val="00091527"/>
    <w:rsid w:val="0009698A"/>
    <w:rsid w:val="000A1B78"/>
    <w:rsid w:val="000A31CD"/>
    <w:rsid w:val="000A4F03"/>
    <w:rsid w:val="000A6DE6"/>
    <w:rsid w:val="000C0969"/>
    <w:rsid w:val="000C1A1A"/>
    <w:rsid w:val="000C1FC0"/>
    <w:rsid w:val="000C524D"/>
    <w:rsid w:val="000C7133"/>
    <w:rsid w:val="000C7889"/>
    <w:rsid w:val="000D6AB7"/>
    <w:rsid w:val="000D6B9B"/>
    <w:rsid w:val="000D7C3B"/>
    <w:rsid w:val="000E1539"/>
    <w:rsid w:val="000E55A1"/>
    <w:rsid w:val="000E6CD1"/>
    <w:rsid w:val="000E6E43"/>
    <w:rsid w:val="000F213A"/>
    <w:rsid w:val="000F2D93"/>
    <w:rsid w:val="000F650E"/>
    <w:rsid w:val="00100B98"/>
    <w:rsid w:val="00106601"/>
    <w:rsid w:val="00110A9F"/>
    <w:rsid w:val="001170AE"/>
    <w:rsid w:val="00117634"/>
    <w:rsid w:val="00122DED"/>
    <w:rsid w:val="00132265"/>
    <w:rsid w:val="00134462"/>
    <w:rsid w:val="00134E43"/>
    <w:rsid w:val="00135816"/>
    <w:rsid w:val="00135A2A"/>
    <w:rsid w:val="00135E7B"/>
    <w:rsid w:val="00137CBB"/>
    <w:rsid w:val="00145B8E"/>
    <w:rsid w:val="0014640F"/>
    <w:rsid w:val="001509C8"/>
    <w:rsid w:val="00152E4D"/>
    <w:rsid w:val="001579D8"/>
    <w:rsid w:val="001639F5"/>
    <w:rsid w:val="001716E9"/>
    <w:rsid w:val="001773DF"/>
    <w:rsid w:val="0018093D"/>
    <w:rsid w:val="00187A59"/>
    <w:rsid w:val="00192277"/>
    <w:rsid w:val="001B1B37"/>
    <w:rsid w:val="001B253D"/>
    <w:rsid w:val="001B4C7E"/>
    <w:rsid w:val="001B6792"/>
    <w:rsid w:val="001C11BE"/>
    <w:rsid w:val="001C6232"/>
    <w:rsid w:val="001C63E7"/>
    <w:rsid w:val="001D0C66"/>
    <w:rsid w:val="001D2384"/>
    <w:rsid w:val="001D2A06"/>
    <w:rsid w:val="001E2293"/>
    <w:rsid w:val="001E34AC"/>
    <w:rsid w:val="001E5F7F"/>
    <w:rsid w:val="001F3116"/>
    <w:rsid w:val="001F5B4F"/>
    <w:rsid w:val="001F5C28"/>
    <w:rsid w:val="001F6547"/>
    <w:rsid w:val="002021D5"/>
    <w:rsid w:val="0020548B"/>
    <w:rsid w:val="0020607F"/>
    <w:rsid w:val="00206E2A"/>
    <w:rsid w:val="00206FF8"/>
    <w:rsid w:val="002070D2"/>
    <w:rsid w:val="002074B2"/>
    <w:rsid w:val="00211603"/>
    <w:rsid w:val="002116AB"/>
    <w:rsid w:val="00214D6B"/>
    <w:rsid w:val="00216489"/>
    <w:rsid w:val="00220A9C"/>
    <w:rsid w:val="00225889"/>
    <w:rsid w:val="00230B64"/>
    <w:rsid w:val="00236DE9"/>
    <w:rsid w:val="00242226"/>
    <w:rsid w:val="002518D2"/>
    <w:rsid w:val="002520EC"/>
    <w:rsid w:val="00252475"/>
    <w:rsid w:val="002528CA"/>
    <w:rsid w:val="00252B9A"/>
    <w:rsid w:val="00254088"/>
    <w:rsid w:val="00256039"/>
    <w:rsid w:val="00257AA9"/>
    <w:rsid w:val="00262D4E"/>
    <w:rsid w:val="002646C8"/>
    <w:rsid w:val="00265DCA"/>
    <w:rsid w:val="00280D1D"/>
    <w:rsid w:val="00282B5D"/>
    <w:rsid w:val="00283592"/>
    <w:rsid w:val="00286914"/>
    <w:rsid w:val="00287A29"/>
    <w:rsid w:val="00291413"/>
    <w:rsid w:val="00294CD2"/>
    <w:rsid w:val="00295A7A"/>
    <w:rsid w:val="002A2E44"/>
    <w:rsid w:val="002B08A4"/>
    <w:rsid w:val="002B0F6F"/>
    <w:rsid w:val="002B1908"/>
    <w:rsid w:val="002B1A88"/>
    <w:rsid w:val="002B2998"/>
    <w:rsid w:val="002B64EE"/>
    <w:rsid w:val="002C46FB"/>
    <w:rsid w:val="002D0E88"/>
    <w:rsid w:val="002D12C0"/>
    <w:rsid w:val="002D2068"/>
    <w:rsid w:val="002D52B2"/>
    <w:rsid w:val="002E2611"/>
    <w:rsid w:val="002E274E"/>
    <w:rsid w:val="002E68CD"/>
    <w:rsid w:val="002F0AC4"/>
    <w:rsid w:val="002F678C"/>
    <w:rsid w:val="002F7AF6"/>
    <w:rsid w:val="002F7B77"/>
    <w:rsid w:val="003063C0"/>
    <w:rsid w:val="00312D26"/>
    <w:rsid w:val="00317DEA"/>
    <w:rsid w:val="00322A9F"/>
    <w:rsid w:val="00323121"/>
    <w:rsid w:val="003320FE"/>
    <w:rsid w:val="00333867"/>
    <w:rsid w:val="00334D4B"/>
    <w:rsid w:val="00335B5E"/>
    <w:rsid w:val="00337DDE"/>
    <w:rsid w:val="0034091B"/>
    <w:rsid w:val="0034484B"/>
    <w:rsid w:val="00345315"/>
    <w:rsid w:val="00346631"/>
    <w:rsid w:val="00347094"/>
    <w:rsid w:val="00351CC9"/>
    <w:rsid w:val="00353A77"/>
    <w:rsid w:val="0036336D"/>
    <w:rsid w:val="00364B2C"/>
    <w:rsid w:val="00364E1D"/>
    <w:rsid w:val="00365254"/>
    <w:rsid w:val="00365327"/>
    <w:rsid w:val="00365AD9"/>
    <w:rsid w:val="00374C23"/>
    <w:rsid w:val="00374D9A"/>
    <w:rsid w:val="00377612"/>
    <w:rsid w:val="00382603"/>
    <w:rsid w:val="00383954"/>
    <w:rsid w:val="0039126D"/>
    <w:rsid w:val="003964D4"/>
    <w:rsid w:val="0039656A"/>
    <w:rsid w:val="003A18A2"/>
    <w:rsid w:val="003A5ED3"/>
    <w:rsid w:val="003A6677"/>
    <w:rsid w:val="003B14A0"/>
    <w:rsid w:val="003B1990"/>
    <w:rsid w:val="003B595E"/>
    <w:rsid w:val="003C0839"/>
    <w:rsid w:val="003C1B23"/>
    <w:rsid w:val="003D04B7"/>
    <w:rsid w:val="003D09E4"/>
    <w:rsid w:val="003D414A"/>
    <w:rsid w:val="003D49E5"/>
    <w:rsid w:val="003E30F2"/>
    <w:rsid w:val="003E3B7D"/>
    <w:rsid w:val="003E766F"/>
    <w:rsid w:val="003F0A35"/>
    <w:rsid w:val="003F2747"/>
    <w:rsid w:val="003F497B"/>
    <w:rsid w:val="003F768C"/>
    <w:rsid w:val="004001AF"/>
    <w:rsid w:val="00402254"/>
    <w:rsid w:val="00410F28"/>
    <w:rsid w:val="0041674F"/>
    <w:rsid w:val="0042594D"/>
    <w:rsid w:val="00425B3D"/>
    <w:rsid w:val="00441382"/>
    <w:rsid w:val="00445ED9"/>
    <w:rsid w:val="00451FDB"/>
    <w:rsid w:val="004564A6"/>
    <w:rsid w:val="00460433"/>
    <w:rsid w:val="004656F6"/>
    <w:rsid w:val="004659D3"/>
    <w:rsid w:val="00466D71"/>
    <w:rsid w:val="00471C0F"/>
    <w:rsid w:val="00472E5E"/>
    <w:rsid w:val="004733C3"/>
    <w:rsid w:val="0047392D"/>
    <w:rsid w:val="0047518D"/>
    <w:rsid w:val="004804E1"/>
    <w:rsid w:val="00480AB9"/>
    <w:rsid w:val="00484C8E"/>
    <w:rsid w:val="00486319"/>
    <w:rsid w:val="00487543"/>
    <w:rsid w:val="004875E2"/>
    <w:rsid w:val="004877DB"/>
    <w:rsid w:val="00490BBD"/>
    <w:rsid w:val="00491AFC"/>
    <w:rsid w:val="00495327"/>
    <w:rsid w:val="004B2C90"/>
    <w:rsid w:val="004B3E5B"/>
    <w:rsid w:val="004B4BE9"/>
    <w:rsid w:val="004B65CF"/>
    <w:rsid w:val="004C4D13"/>
    <w:rsid w:val="004C51F8"/>
    <w:rsid w:val="004D2412"/>
    <w:rsid w:val="004E03FE"/>
    <w:rsid w:val="004F4A4D"/>
    <w:rsid w:val="004F6A99"/>
    <w:rsid w:val="005017F3"/>
    <w:rsid w:val="00501A64"/>
    <w:rsid w:val="00503BFD"/>
    <w:rsid w:val="005043E5"/>
    <w:rsid w:val="00513D36"/>
    <w:rsid w:val="0051518F"/>
    <w:rsid w:val="005153F8"/>
    <w:rsid w:val="00515A3F"/>
    <w:rsid w:val="00515E2F"/>
    <w:rsid w:val="00521726"/>
    <w:rsid w:val="00526530"/>
    <w:rsid w:val="00526B57"/>
    <w:rsid w:val="005327FA"/>
    <w:rsid w:val="0053645C"/>
    <w:rsid w:val="00544572"/>
    <w:rsid w:val="00545244"/>
    <w:rsid w:val="00553801"/>
    <w:rsid w:val="005615BE"/>
    <w:rsid w:val="00562E3D"/>
    <w:rsid w:val="00575FFC"/>
    <w:rsid w:val="005818B8"/>
    <w:rsid w:val="0059027A"/>
    <w:rsid w:val="005A1BD7"/>
    <w:rsid w:val="005A2BEC"/>
    <w:rsid w:val="005B4FAF"/>
    <w:rsid w:val="005C5603"/>
    <w:rsid w:val="005C6668"/>
    <w:rsid w:val="005D2FBC"/>
    <w:rsid w:val="005D3148"/>
    <w:rsid w:val="005D4151"/>
    <w:rsid w:val="005D5E21"/>
    <w:rsid w:val="005D5FAC"/>
    <w:rsid w:val="005E3E58"/>
    <w:rsid w:val="005E792A"/>
    <w:rsid w:val="005F1AE8"/>
    <w:rsid w:val="005F1E97"/>
    <w:rsid w:val="005F6330"/>
    <w:rsid w:val="00603338"/>
    <w:rsid w:val="006040DB"/>
    <w:rsid w:val="00606D41"/>
    <w:rsid w:val="00610FF8"/>
    <w:rsid w:val="00612C22"/>
    <w:rsid w:val="00623B80"/>
    <w:rsid w:val="00624485"/>
    <w:rsid w:val="00633AAC"/>
    <w:rsid w:val="00641E45"/>
    <w:rsid w:val="00647A67"/>
    <w:rsid w:val="00653D01"/>
    <w:rsid w:val="00664EE1"/>
    <w:rsid w:val="006662ED"/>
    <w:rsid w:val="00673F07"/>
    <w:rsid w:val="00674A2D"/>
    <w:rsid w:val="006756D9"/>
    <w:rsid w:val="006767B2"/>
    <w:rsid w:val="00685EED"/>
    <w:rsid w:val="00686092"/>
    <w:rsid w:val="0068750D"/>
    <w:rsid w:val="006953A2"/>
    <w:rsid w:val="006A2CB8"/>
    <w:rsid w:val="006B6044"/>
    <w:rsid w:val="006C6A9D"/>
    <w:rsid w:val="006D1154"/>
    <w:rsid w:val="006D2ECD"/>
    <w:rsid w:val="006D6DFD"/>
    <w:rsid w:val="006F131C"/>
    <w:rsid w:val="006F3236"/>
    <w:rsid w:val="00703BD3"/>
    <w:rsid w:val="00705849"/>
    <w:rsid w:val="00706308"/>
    <w:rsid w:val="00712665"/>
    <w:rsid w:val="0071359B"/>
    <w:rsid w:val="0071386B"/>
    <w:rsid w:val="0072479C"/>
    <w:rsid w:val="00731A90"/>
    <w:rsid w:val="0073233B"/>
    <w:rsid w:val="007323E5"/>
    <w:rsid w:val="007358BA"/>
    <w:rsid w:val="007361EE"/>
    <w:rsid w:val="00743326"/>
    <w:rsid w:val="00750733"/>
    <w:rsid w:val="00750780"/>
    <w:rsid w:val="007525D1"/>
    <w:rsid w:val="00752725"/>
    <w:rsid w:val="00756C31"/>
    <w:rsid w:val="0075717F"/>
    <w:rsid w:val="00760A65"/>
    <w:rsid w:val="00763B35"/>
    <w:rsid w:val="00764AF2"/>
    <w:rsid w:val="00766E99"/>
    <w:rsid w:val="00770652"/>
    <w:rsid w:val="00775717"/>
    <w:rsid w:val="00776618"/>
    <w:rsid w:val="007865DD"/>
    <w:rsid w:val="00787B55"/>
    <w:rsid w:val="0079179F"/>
    <w:rsid w:val="00793E98"/>
    <w:rsid w:val="00796A8D"/>
    <w:rsid w:val="007A6DC7"/>
    <w:rsid w:val="007B0C68"/>
    <w:rsid w:val="007B300D"/>
    <w:rsid w:val="007B3114"/>
    <w:rsid w:val="007B5373"/>
    <w:rsid w:val="007C0010"/>
    <w:rsid w:val="007C037C"/>
    <w:rsid w:val="007C51EB"/>
    <w:rsid w:val="007C71DE"/>
    <w:rsid w:val="007D4A7D"/>
    <w:rsid w:val="007D4DCE"/>
    <w:rsid w:val="007E1063"/>
    <w:rsid w:val="007E7724"/>
    <w:rsid w:val="007F0A2A"/>
    <w:rsid w:val="007F1417"/>
    <w:rsid w:val="007F48F0"/>
    <w:rsid w:val="007F653F"/>
    <w:rsid w:val="00801A17"/>
    <w:rsid w:val="008064EE"/>
    <w:rsid w:val="00806FBA"/>
    <w:rsid w:val="00807EDB"/>
    <w:rsid w:val="00810585"/>
    <w:rsid w:val="00822167"/>
    <w:rsid w:val="008222EE"/>
    <w:rsid w:val="00823AC1"/>
    <w:rsid w:val="00826EA4"/>
    <w:rsid w:val="00832239"/>
    <w:rsid w:val="00834C37"/>
    <w:rsid w:val="008372D1"/>
    <w:rsid w:val="00843B35"/>
    <w:rsid w:val="00854B34"/>
    <w:rsid w:val="0086137E"/>
    <w:rsid w:val="0086291D"/>
    <w:rsid w:val="0086502D"/>
    <w:rsid w:val="008664DD"/>
    <w:rsid w:val="008736AE"/>
    <w:rsid w:val="008775D3"/>
    <w:rsid w:val="00877BD5"/>
    <w:rsid w:val="008802D3"/>
    <w:rsid w:val="00886BB9"/>
    <w:rsid w:val="008870F0"/>
    <w:rsid w:val="008931CF"/>
    <w:rsid w:val="00893934"/>
    <w:rsid w:val="00897380"/>
    <w:rsid w:val="008A2A1D"/>
    <w:rsid w:val="008A5E5E"/>
    <w:rsid w:val="008B00C6"/>
    <w:rsid w:val="008B5CD1"/>
    <w:rsid w:val="008C2F90"/>
    <w:rsid w:val="008C5834"/>
    <w:rsid w:val="008C6251"/>
    <w:rsid w:val="008D4D99"/>
    <w:rsid w:val="008D7BDD"/>
    <w:rsid w:val="008E15A1"/>
    <w:rsid w:val="008E335E"/>
    <w:rsid w:val="0090254C"/>
    <w:rsid w:val="00903D19"/>
    <w:rsid w:val="0090724E"/>
    <w:rsid w:val="00907888"/>
    <w:rsid w:val="00910D57"/>
    <w:rsid w:val="009221AC"/>
    <w:rsid w:val="009225D7"/>
    <w:rsid w:val="009261FD"/>
    <w:rsid w:val="00934750"/>
    <w:rsid w:val="00934E30"/>
    <w:rsid w:val="00935271"/>
    <w:rsid w:val="00943209"/>
    <w:rsid w:val="0094509D"/>
    <w:rsid w:val="00945318"/>
    <w:rsid w:val="00950DB4"/>
    <w:rsid w:val="00952A7F"/>
    <w:rsid w:val="009534C6"/>
    <w:rsid w:val="00955BF7"/>
    <w:rsid w:val="00957CCB"/>
    <w:rsid w:val="009606EB"/>
    <w:rsid w:val="00963973"/>
    <w:rsid w:val="00971786"/>
    <w:rsid w:val="00971B3B"/>
    <w:rsid w:val="00994BDE"/>
    <w:rsid w:val="009A6646"/>
    <w:rsid w:val="009B386D"/>
    <w:rsid w:val="009C1976"/>
    <w:rsid w:val="009C2F9E"/>
    <w:rsid w:val="009D4FC5"/>
    <w:rsid w:val="009D5AE2"/>
    <w:rsid w:val="009F250E"/>
    <w:rsid w:val="00A07FEF"/>
    <w:rsid w:val="00A1497C"/>
    <w:rsid w:val="00A21956"/>
    <w:rsid w:val="00A33CE6"/>
    <w:rsid w:val="00A361A3"/>
    <w:rsid w:val="00A4115D"/>
    <w:rsid w:val="00A41876"/>
    <w:rsid w:val="00A42EEC"/>
    <w:rsid w:val="00A50406"/>
    <w:rsid w:val="00A50767"/>
    <w:rsid w:val="00A50801"/>
    <w:rsid w:val="00A57593"/>
    <w:rsid w:val="00A60A58"/>
    <w:rsid w:val="00A615AB"/>
    <w:rsid w:val="00A61B21"/>
    <w:rsid w:val="00A65B09"/>
    <w:rsid w:val="00A670BB"/>
    <w:rsid w:val="00A71291"/>
    <w:rsid w:val="00A76E7C"/>
    <w:rsid w:val="00A871D6"/>
    <w:rsid w:val="00AA1A5C"/>
    <w:rsid w:val="00AA2F6F"/>
    <w:rsid w:val="00AA4136"/>
    <w:rsid w:val="00AB0414"/>
    <w:rsid w:val="00AB0D90"/>
    <w:rsid w:val="00AB1E21"/>
    <w:rsid w:val="00AB1E30"/>
    <w:rsid w:val="00AB2477"/>
    <w:rsid w:val="00AB56F0"/>
    <w:rsid w:val="00AB5A48"/>
    <w:rsid w:val="00AB5DBD"/>
    <w:rsid w:val="00AB5F0C"/>
    <w:rsid w:val="00AB77BB"/>
    <w:rsid w:val="00AC273E"/>
    <w:rsid w:val="00AD24E6"/>
    <w:rsid w:val="00AD31A0"/>
    <w:rsid w:val="00AD44F1"/>
    <w:rsid w:val="00AD4DF7"/>
    <w:rsid w:val="00AE0183"/>
    <w:rsid w:val="00AE1307"/>
    <w:rsid w:val="00AE2110"/>
    <w:rsid w:val="00AE2EB1"/>
    <w:rsid w:val="00AE61B4"/>
    <w:rsid w:val="00AF17B5"/>
    <w:rsid w:val="00AF32C4"/>
    <w:rsid w:val="00AF6ED8"/>
    <w:rsid w:val="00B00330"/>
    <w:rsid w:val="00B01892"/>
    <w:rsid w:val="00B01DA1"/>
    <w:rsid w:val="00B11A76"/>
    <w:rsid w:val="00B13148"/>
    <w:rsid w:val="00B22610"/>
    <w:rsid w:val="00B233E3"/>
    <w:rsid w:val="00B30352"/>
    <w:rsid w:val="00B30C6C"/>
    <w:rsid w:val="00B314E3"/>
    <w:rsid w:val="00B32D76"/>
    <w:rsid w:val="00B346DF"/>
    <w:rsid w:val="00B460C2"/>
    <w:rsid w:val="00B47460"/>
    <w:rsid w:val="00B63EB9"/>
    <w:rsid w:val="00B75ED8"/>
    <w:rsid w:val="00B77809"/>
    <w:rsid w:val="00B80F96"/>
    <w:rsid w:val="00B83B98"/>
    <w:rsid w:val="00B860DC"/>
    <w:rsid w:val="00B949B9"/>
    <w:rsid w:val="00B9540B"/>
    <w:rsid w:val="00BA22CA"/>
    <w:rsid w:val="00BA3794"/>
    <w:rsid w:val="00BA3F4D"/>
    <w:rsid w:val="00BA797E"/>
    <w:rsid w:val="00BA79E3"/>
    <w:rsid w:val="00BB1FC1"/>
    <w:rsid w:val="00BB239A"/>
    <w:rsid w:val="00BB31CE"/>
    <w:rsid w:val="00BB69BF"/>
    <w:rsid w:val="00BC0188"/>
    <w:rsid w:val="00BC6FB7"/>
    <w:rsid w:val="00BD77CC"/>
    <w:rsid w:val="00BE55A7"/>
    <w:rsid w:val="00BE64B3"/>
    <w:rsid w:val="00BF5E60"/>
    <w:rsid w:val="00BF6A7B"/>
    <w:rsid w:val="00BF6B3C"/>
    <w:rsid w:val="00C06D9A"/>
    <w:rsid w:val="00C0702B"/>
    <w:rsid w:val="00C11B08"/>
    <w:rsid w:val="00C12133"/>
    <w:rsid w:val="00C12A81"/>
    <w:rsid w:val="00C17A25"/>
    <w:rsid w:val="00C201EB"/>
    <w:rsid w:val="00C23344"/>
    <w:rsid w:val="00C33308"/>
    <w:rsid w:val="00C346C9"/>
    <w:rsid w:val="00C4003A"/>
    <w:rsid w:val="00C41422"/>
    <w:rsid w:val="00C421DA"/>
    <w:rsid w:val="00C4398A"/>
    <w:rsid w:val="00C50828"/>
    <w:rsid w:val="00C51137"/>
    <w:rsid w:val="00C6206C"/>
    <w:rsid w:val="00C70827"/>
    <w:rsid w:val="00C72D11"/>
    <w:rsid w:val="00C81733"/>
    <w:rsid w:val="00C85508"/>
    <w:rsid w:val="00C85FA2"/>
    <w:rsid w:val="00C863AE"/>
    <w:rsid w:val="00C87372"/>
    <w:rsid w:val="00C92E08"/>
    <w:rsid w:val="00C93473"/>
    <w:rsid w:val="00C93C95"/>
    <w:rsid w:val="00C971C1"/>
    <w:rsid w:val="00CA1FE3"/>
    <w:rsid w:val="00CA332D"/>
    <w:rsid w:val="00CB254D"/>
    <w:rsid w:val="00CB3533"/>
    <w:rsid w:val="00CB676D"/>
    <w:rsid w:val="00CB7600"/>
    <w:rsid w:val="00CB7D61"/>
    <w:rsid w:val="00CC6A4B"/>
    <w:rsid w:val="00CD23E6"/>
    <w:rsid w:val="00CD2724"/>
    <w:rsid w:val="00CD7A5A"/>
    <w:rsid w:val="00CD7AAF"/>
    <w:rsid w:val="00CE1C77"/>
    <w:rsid w:val="00CE2BA6"/>
    <w:rsid w:val="00CE564D"/>
    <w:rsid w:val="00CF276E"/>
    <w:rsid w:val="00CF2B0C"/>
    <w:rsid w:val="00CF529F"/>
    <w:rsid w:val="00D016A6"/>
    <w:rsid w:val="00D023A0"/>
    <w:rsid w:val="00D04479"/>
    <w:rsid w:val="00D11693"/>
    <w:rsid w:val="00D16E87"/>
    <w:rsid w:val="00D25AA0"/>
    <w:rsid w:val="00D27D0E"/>
    <w:rsid w:val="00D35DA7"/>
    <w:rsid w:val="00D421A4"/>
    <w:rsid w:val="00D47AD0"/>
    <w:rsid w:val="00D517F6"/>
    <w:rsid w:val="00D52211"/>
    <w:rsid w:val="00D57A57"/>
    <w:rsid w:val="00D613A9"/>
    <w:rsid w:val="00D658D3"/>
    <w:rsid w:val="00D6679B"/>
    <w:rsid w:val="00D66D93"/>
    <w:rsid w:val="00D67434"/>
    <w:rsid w:val="00D7238E"/>
    <w:rsid w:val="00D73003"/>
    <w:rsid w:val="00D73C03"/>
    <w:rsid w:val="00D81A72"/>
    <w:rsid w:val="00D845B8"/>
    <w:rsid w:val="00D846C3"/>
    <w:rsid w:val="00D92EDA"/>
    <w:rsid w:val="00D9359B"/>
    <w:rsid w:val="00D94B0E"/>
    <w:rsid w:val="00DA0751"/>
    <w:rsid w:val="00DA2953"/>
    <w:rsid w:val="00DA5661"/>
    <w:rsid w:val="00DA6E07"/>
    <w:rsid w:val="00DA7584"/>
    <w:rsid w:val="00DA7A62"/>
    <w:rsid w:val="00DB0413"/>
    <w:rsid w:val="00DB0F15"/>
    <w:rsid w:val="00DB3292"/>
    <w:rsid w:val="00DC2F99"/>
    <w:rsid w:val="00DC3B21"/>
    <w:rsid w:val="00DC489D"/>
    <w:rsid w:val="00DC6A0D"/>
    <w:rsid w:val="00DD140B"/>
    <w:rsid w:val="00DD2123"/>
    <w:rsid w:val="00DD2A9E"/>
    <w:rsid w:val="00DD509E"/>
    <w:rsid w:val="00DE14C5"/>
    <w:rsid w:val="00DE2331"/>
    <w:rsid w:val="00DE293A"/>
    <w:rsid w:val="00DE2FD1"/>
    <w:rsid w:val="00DE3AB2"/>
    <w:rsid w:val="00DE5157"/>
    <w:rsid w:val="00DF1BBC"/>
    <w:rsid w:val="00E04FA6"/>
    <w:rsid w:val="00E05BA5"/>
    <w:rsid w:val="00E07762"/>
    <w:rsid w:val="00E101E7"/>
    <w:rsid w:val="00E11DF6"/>
    <w:rsid w:val="00E1215F"/>
    <w:rsid w:val="00E12CAA"/>
    <w:rsid w:val="00E239D8"/>
    <w:rsid w:val="00E25D04"/>
    <w:rsid w:val="00E318F2"/>
    <w:rsid w:val="00E334BB"/>
    <w:rsid w:val="00E3711B"/>
    <w:rsid w:val="00E4520C"/>
    <w:rsid w:val="00E45F90"/>
    <w:rsid w:val="00E47E3C"/>
    <w:rsid w:val="00E51632"/>
    <w:rsid w:val="00E52291"/>
    <w:rsid w:val="00E527BE"/>
    <w:rsid w:val="00E56EFE"/>
    <w:rsid w:val="00E60CE6"/>
    <w:rsid w:val="00E61D02"/>
    <w:rsid w:val="00E61DB5"/>
    <w:rsid w:val="00E62D48"/>
    <w:rsid w:val="00E6431C"/>
    <w:rsid w:val="00E64BFF"/>
    <w:rsid w:val="00E64F2B"/>
    <w:rsid w:val="00E65592"/>
    <w:rsid w:val="00E65900"/>
    <w:rsid w:val="00E65D32"/>
    <w:rsid w:val="00E678A0"/>
    <w:rsid w:val="00E7078D"/>
    <w:rsid w:val="00E7085E"/>
    <w:rsid w:val="00E76843"/>
    <w:rsid w:val="00E85C96"/>
    <w:rsid w:val="00E87FB4"/>
    <w:rsid w:val="00E93FCF"/>
    <w:rsid w:val="00E96BF0"/>
    <w:rsid w:val="00E9778E"/>
    <w:rsid w:val="00EA0642"/>
    <w:rsid w:val="00EA7902"/>
    <w:rsid w:val="00EB7C66"/>
    <w:rsid w:val="00EC42E3"/>
    <w:rsid w:val="00EC7295"/>
    <w:rsid w:val="00EC72BE"/>
    <w:rsid w:val="00EE3113"/>
    <w:rsid w:val="00EE35E4"/>
    <w:rsid w:val="00EE53EC"/>
    <w:rsid w:val="00EF55EB"/>
    <w:rsid w:val="00EF69C1"/>
    <w:rsid w:val="00F005C9"/>
    <w:rsid w:val="00F1404D"/>
    <w:rsid w:val="00F16B2B"/>
    <w:rsid w:val="00F16EDB"/>
    <w:rsid w:val="00F208DC"/>
    <w:rsid w:val="00F22CB3"/>
    <w:rsid w:val="00F234F5"/>
    <w:rsid w:val="00F3166C"/>
    <w:rsid w:val="00F33259"/>
    <w:rsid w:val="00F44FB8"/>
    <w:rsid w:val="00F502CA"/>
    <w:rsid w:val="00F519B9"/>
    <w:rsid w:val="00F55E8B"/>
    <w:rsid w:val="00F564F9"/>
    <w:rsid w:val="00F57AF7"/>
    <w:rsid w:val="00F669BA"/>
    <w:rsid w:val="00F7766C"/>
    <w:rsid w:val="00F82076"/>
    <w:rsid w:val="00F859CF"/>
    <w:rsid w:val="00F85DB3"/>
    <w:rsid w:val="00F93FFE"/>
    <w:rsid w:val="00F94FCC"/>
    <w:rsid w:val="00FA1C80"/>
    <w:rsid w:val="00FA269F"/>
    <w:rsid w:val="00FB21F7"/>
    <w:rsid w:val="00FB22AF"/>
    <w:rsid w:val="00FB2AAE"/>
    <w:rsid w:val="00FB4513"/>
    <w:rsid w:val="00FB52EE"/>
    <w:rsid w:val="00FB7F9C"/>
    <w:rsid w:val="00FC25E1"/>
    <w:rsid w:val="00FC3FA5"/>
    <w:rsid w:val="00FC459D"/>
    <w:rsid w:val="00FC6260"/>
    <w:rsid w:val="00FD2C03"/>
    <w:rsid w:val="00FD63B3"/>
    <w:rsid w:val="00FE119B"/>
    <w:rsid w:val="00FE1BFD"/>
    <w:rsid w:val="00FF1A2F"/>
    <w:rsid w:val="00FF5EF5"/>
    <w:rsid w:val="00FF7307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 w:eastAsia="zh-CN"/>
  <w:clrSchemeMapping w:bg1="light1" w:t1="dark1" w:bg2="light2" w:t2="dark2" w:accent1="accent1" w:accent2="accent2" w:accent3="accent3" w:accent4="accent4" w:accent5="accent5" w:accent6="accent6" w:hyperlink="hyperlink" w:followedHyperlink="followedHyperlink"/>
  <w:doNotIncludeSubdocsInStats/>
  <w:doNotAutoCompressPictures/>
  <w:shapeDefaults>
    <o:shapedefaults v:ext="edit" spidmax="3073"/>
    <o:shapelayout v:ext="edit">
      <o:idmap v:ext="edit" data="2"/>
    </o:shapelayout>
  </w:shapeDefaults>
  <w:decimalSymbol w:val=","/>
  <w:listSeparator w:val=";"/>
  <w14:docId w14:val="44A62780"/>
  <w15:docId w15:val="{31A991C1-B054-A64D-9CDB-D22DC1BEDA53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Times New Roman" w:eastAsia="Times New Roman" w:hAnsi="Times New Roman" w:cs="Times New Roman"/>
        <w:lang w:val="nl-NL" w:eastAsia="nl-NL" w:bidi="ar-SA"/>
      </w:rPr>
    </w:rPrDefault>
    <w:pPrDefault>
      <w:pPr>
        <w:spacing w:line="240" w:lineRule="atLeast"/>
      </w:pPr>
    </w:pPrDefault>
  </w:docDefaults>
  <w:latentStyles w:defLockedState="0" w:defUIPriority="98" w:defSemiHidden="0" w:defUnhideWhenUsed="0" w:defQFormat="0" w:count="376">
    <w:lsdException w:name="Normal" w:uiPriority="4"/>
    <w:lsdException w:name="heading 1" w:uiPriority="4" w:qFormat="1"/>
    <w:lsdException w:name="heading 2" w:uiPriority="4" w:qFormat="1"/>
    <w:lsdException w:name="heading 3" w:uiPriority="4" w:qFormat="1"/>
    <w:lsdException w:name="heading 4" w:uiPriority="4" w:qFormat="1"/>
    <w:lsdException w:name="heading 5" w:uiPriority="4"/>
    <w:lsdException w:name="heading 6" w:uiPriority="4"/>
    <w:lsdException w:name="heading 7" w:semiHidden="1" w:uiPriority="4" w:unhideWhenUsed="1"/>
    <w:lsdException w:name="heading 8" w:semiHidden="1" w:uiPriority="4" w:unhideWhenUsed="1"/>
    <w:lsdException w:name="heading 9" w:semiHidden="1" w:uiPriority="4" w:unhideWhenUsed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4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iPriority="4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4" w:unhideWhenUsed="1" w:qFormat="1"/>
    <w:lsdException w:name="table of figures" w:semiHidden="1" w:uiPriority="4" w:unhideWhenUsed="1"/>
    <w:lsdException w:name="envelope address" w:semiHidden="1" w:unhideWhenUsed="1"/>
    <w:lsdException w:name="envelope return" w:semiHidden="1" w:unhideWhenUsed="1"/>
    <w:lsdException w:name="footnote reference" w:semiHidden="1" w:uiPriority="4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iPriority="4" w:unhideWhenUsed="1"/>
    <w:lsdException w:name="endnote text" w:semiHidden="1" w:uiPriority="4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2" w:semiHidden="1" w:unhideWhenUsed="1"/>
    <w:lsdException w:name="List 3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Closing" w:semiHidden="1" w:unhideWhenUsed="1"/>
    <w:lsdException w:name="Signature" w:semiHidden="1" w:unhideWhenUsed="1"/>
    <w:lsdException w:name="Default Paragraph Font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iPriority="99" w:unhideWhenUsed="1"/>
    <w:lsdException w:name="FollowedHyperlink" w:semiHidden="1" w:uiPriority="4" w:unhideWhenUsed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iPriority="0" w:unhideWhenUsed="1"/>
    <w:lsdException w:name="HTML Bottom of Form" w:semiHidden="1" w:uiPriority="0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iPriority="0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iPriority="0" w:unhideWhenUsed="1"/>
    <w:lsdException w:name="Table Simple 2" w:semiHidden="1" w:uiPriority="0" w:unhideWhenUsed="1"/>
    <w:lsdException w:name="Table Simple 3" w:semiHidden="1" w:uiPriority="0" w:unhideWhenUsed="1"/>
    <w:lsdException w:name="Table Classic 1" w:semiHidden="1" w:uiPriority="0" w:unhideWhenUsed="1"/>
    <w:lsdException w:name="Table Classic 2" w:semiHidden="1" w:uiPriority="0" w:unhideWhenUsed="1"/>
    <w:lsdException w:name="Table Classic 3" w:semiHidden="1" w:uiPriority="0" w:unhideWhenUsed="1"/>
    <w:lsdException w:name="Table Classic 4" w:semiHidden="1" w:uiPriority="0" w:unhideWhenUsed="1"/>
    <w:lsdException w:name="Table Colorful 1" w:semiHidden="1" w:uiPriority="0" w:unhideWhenUsed="1"/>
    <w:lsdException w:name="Table Colorful 2" w:semiHidden="1" w:uiPriority="0" w:unhideWhenUsed="1"/>
    <w:lsdException w:name="Table Colorful 3" w:semiHidden="1" w:uiPriority="0" w:unhideWhenUsed="1"/>
    <w:lsdException w:name="Table Columns 1" w:semiHidden="1" w:uiPriority="0" w:unhideWhenUsed="1"/>
    <w:lsdException w:name="Table Columns 2" w:semiHidden="1" w:uiPriority="0" w:unhideWhenUsed="1"/>
    <w:lsdException w:name="Table Columns 3" w:semiHidden="1" w:uiPriority="0" w:unhideWhenUsed="1"/>
    <w:lsdException w:name="Table Columns 4" w:semiHidden="1" w:uiPriority="0" w:unhideWhenUsed="1"/>
    <w:lsdException w:name="Table Columns 5" w:semiHidden="1" w:uiPriority="0" w:unhideWhenUsed="1"/>
    <w:lsdException w:name="Table Grid 1" w:semiHidden="1" w:uiPriority="0" w:unhideWhenUsed="1"/>
    <w:lsdException w:name="Table Grid 2" w:semiHidden="1" w:uiPriority="0" w:unhideWhenUsed="1"/>
    <w:lsdException w:name="Table Grid 3" w:semiHidden="1" w:uiPriority="0" w:unhideWhenUsed="1"/>
    <w:lsdException w:name="Table Grid 4" w:semiHidden="1" w:uiPriority="0" w:unhideWhenUsed="1"/>
    <w:lsdException w:name="Table Grid 5" w:semiHidden="1" w:uiPriority="0" w:unhideWhenUsed="1"/>
    <w:lsdException w:name="Table Grid 6" w:semiHidden="1" w:uiPriority="0" w:unhideWhenUsed="1"/>
    <w:lsdException w:name="Table Grid 7" w:semiHidden="1" w:uiPriority="0" w:unhideWhenUsed="1"/>
    <w:lsdException w:name="Table Grid 8" w:semiHidden="1" w:uiPriority="0" w:unhideWhenUsed="1"/>
    <w:lsdException w:name="Table List 1" w:semiHidden="1" w:uiPriority="0" w:unhideWhenUsed="1"/>
    <w:lsdException w:name="Table List 2" w:semiHidden="1" w:uiPriority="0" w:unhideWhenUsed="1"/>
    <w:lsdException w:name="Table List 3" w:semiHidden="1" w:uiPriority="0" w:unhideWhenUsed="1"/>
    <w:lsdException w:name="Table List 4" w:semiHidden="1" w:uiPriority="0" w:unhideWhenUsed="1"/>
    <w:lsdException w:name="Table List 5" w:semiHidden="1" w:uiPriority="0" w:unhideWhenUsed="1"/>
    <w:lsdException w:name="Table List 6" w:semiHidden="1" w:uiPriority="0" w:unhideWhenUsed="1"/>
    <w:lsdException w:name="Table List 7" w:semiHidden="1" w:uiPriority="0" w:unhideWhenUsed="1"/>
    <w:lsdException w:name="Table List 8" w:semiHidden="1" w:uiPriority="0" w:unhideWhenUsed="1"/>
    <w:lsdException w:name="Table 3D effects 1" w:semiHidden="1" w:uiPriority="0" w:unhideWhenUsed="1"/>
    <w:lsdException w:name="Table 3D effects 2" w:semiHidden="1" w:uiPriority="0" w:unhideWhenUsed="1"/>
    <w:lsdException w:name="Table 3D effects 3" w:semiHidden="1" w:uiPriority="0" w:unhideWhenUsed="1"/>
    <w:lsdException w:name="Table Contemporary" w:semiHidden="1" w:uiPriority="0" w:unhideWhenUsed="1"/>
    <w:lsdException w:name="Table Elegant" w:semiHidden="1" w:uiPriority="0" w:unhideWhenUsed="1"/>
    <w:lsdException w:name="Table Professional" w:semiHidden="1" w:uiPriority="0" w:unhideWhenUsed="1"/>
    <w:lsdException w:name="Table Subtle 1" w:semiHidden="1" w:uiPriority="0" w:unhideWhenUsed="1"/>
    <w:lsdException w:name="Table Subtle 2" w:semiHidden="1" w:uiPriority="0" w:unhideWhenUsed="1"/>
    <w:lsdException w:name="Table Web 1" w:semiHidden="1" w:uiPriority="0" w:unhideWhenUsed="1"/>
    <w:lsdException w:name="Table Web 2" w:semiHidden="1" w:uiPriority="0" w:unhideWhenUsed="1"/>
    <w:lsdException w:name="Table Web 3" w:semiHidden="1" w:uiPriority="0" w:unhideWhenUsed="1"/>
    <w:lsdException w:name="Balloon Text" w:semiHidden="1" w:unhideWhenUsed="1"/>
    <w:lsdException w:name="Table Grid" w:uiPriority="0"/>
    <w:lsdException w:name="Table Theme" w:semiHidden="1" w:uiPriority="0" w:unhideWhenUsed="1"/>
    <w:lsdException w:name="Placeholder Text" w:semiHidden="1"/>
    <w:lsdException w:name="No Spacing" w:semiHidden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 w:uiPriority="99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Bibliography" w:semiHidden="1" w:unhideWhenUsed="1"/>
    <w:lsdException w:name="TOC Heading" w:semiHidden="1" w:unhideWhenUsed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aliases w:val="Standaard SURF"/>
    <w:next w:val="BasistekstSURF"/>
    <w:uiPriority w:val="4"/>
    <w:rsid w:val="0068750D"/>
    <w:pPr>
      <w:spacing w:line="270" w:lineRule="atLeast"/>
    </w:pPr>
    <w:rPr>
      <w:rFonts w:ascii="Calibri" w:hAnsi="Calibri" w:cs="Maiandra GD"/>
      <w:color w:val="000000" w:themeColor="text1"/>
      <w:sz w:val="22"/>
      <w:szCs w:val="18"/>
    </w:rPr>
  </w:style>
  <w:style w:type="paragraph" w:styleId="Kop1">
    <w:name w:val="heading 1"/>
    <w:aliases w:val="Kop 1 SURF"/>
    <w:basedOn w:val="ZsysbasisSURF"/>
    <w:next w:val="BasistekstSURF"/>
    <w:uiPriority w:val="4"/>
    <w:qFormat/>
    <w:rsid w:val="00AB0414"/>
    <w:pPr>
      <w:keepNext/>
      <w:keepLines/>
      <w:pageBreakBefore/>
      <w:numPr>
        <w:numId w:val="23"/>
      </w:numPr>
      <w:spacing w:after="270" w:line="400" w:lineRule="exact"/>
      <w:outlineLvl w:val="0"/>
    </w:pPr>
    <w:rPr>
      <w:b/>
      <w:bCs/>
      <w:sz w:val="32"/>
      <w:szCs w:val="32"/>
    </w:rPr>
  </w:style>
  <w:style w:type="paragraph" w:styleId="Kop2">
    <w:name w:val="heading 2"/>
    <w:aliases w:val="Kop 2 SURF"/>
    <w:basedOn w:val="ZsysbasisSURF"/>
    <w:next w:val="BasistekstSURF"/>
    <w:uiPriority w:val="4"/>
    <w:qFormat/>
    <w:rsid w:val="00AB0414"/>
    <w:pPr>
      <w:keepNext/>
      <w:keepLines/>
      <w:numPr>
        <w:ilvl w:val="1"/>
        <w:numId w:val="23"/>
      </w:numPr>
      <w:spacing w:before="270" w:line="320" w:lineRule="exact"/>
      <w:outlineLvl w:val="1"/>
    </w:pPr>
    <w:rPr>
      <w:b/>
      <w:bCs/>
      <w:iCs/>
      <w:sz w:val="26"/>
      <w:szCs w:val="28"/>
    </w:rPr>
  </w:style>
  <w:style w:type="paragraph" w:styleId="Kop3">
    <w:name w:val="heading 3"/>
    <w:aliases w:val="Kop 3 SURF"/>
    <w:basedOn w:val="ZsysbasisSURF"/>
    <w:next w:val="BasistekstSURF"/>
    <w:uiPriority w:val="4"/>
    <w:qFormat/>
    <w:rsid w:val="00AB0414"/>
    <w:pPr>
      <w:keepNext/>
      <w:keepLines/>
      <w:numPr>
        <w:ilvl w:val="2"/>
        <w:numId w:val="23"/>
      </w:numPr>
      <w:spacing w:before="270"/>
      <w:outlineLvl w:val="2"/>
    </w:pPr>
    <w:rPr>
      <w:b/>
      <w:iCs/>
    </w:rPr>
  </w:style>
  <w:style w:type="paragraph" w:styleId="Kop4">
    <w:name w:val="heading 4"/>
    <w:aliases w:val="Kop 4 SURF"/>
    <w:basedOn w:val="ZsysbasisSURF"/>
    <w:next w:val="BasistekstSURF"/>
    <w:uiPriority w:val="4"/>
    <w:qFormat/>
    <w:rsid w:val="00AB0414"/>
    <w:pPr>
      <w:keepNext/>
      <w:keepLines/>
      <w:numPr>
        <w:ilvl w:val="3"/>
        <w:numId w:val="23"/>
      </w:numPr>
      <w:spacing w:before="270"/>
      <w:outlineLvl w:val="3"/>
    </w:pPr>
    <w:rPr>
      <w:bCs/>
      <w:i/>
      <w:szCs w:val="24"/>
    </w:rPr>
  </w:style>
  <w:style w:type="paragraph" w:styleId="Kop5">
    <w:name w:val="heading 5"/>
    <w:aliases w:val="Kop 5 SURF"/>
    <w:basedOn w:val="ZsysbasisSURF"/>
    <w:next w:val="BasistekstSURF"/>
    <w:uiPriority w:val="4"/>
    <w:rsid w:val="002B0F6F"/>
    <w:pPr>
      <w:keepNext/>
      <w:keepLines/>
      <w:numPr>
        <w:ilvl w:val="4"/>
        <w:numId w:val="23"/>
      </w:numPr>
      <w:outlineLvl w:val="4"/>
    </w:pPr>
    <w:rPr>
      <w:bCs/>
      <w:iCs/>
      <w:szCs w:val="22"/>
    </w:rPr>
  </w:style>
  <w:style w:type="paragraph" w:styleId="Kop6">
    <w:name w:val="heading 6"/>
    <w:aliases w:val="Kop 6 SURF"/>
    <w:basedOn w:val="ZsysbasisSURF"/>
    <w:next w:val="BasistekstSURF"/>
    <w:uiPriority w:val="4"/>
    <w:rsid w:val="002B0F6F"/>
    <w:pPr>
      <w:keepNext/>
      <w:keepLines/>
      <w:numPr>
        <w:ilvl w:val="5"/>
        <w:numId w:val="23"/>
      </w:numPr>
      <w:outlineLvl w:val="5"/>
    </w:pPr>
  </w:style>
  <w:style w:type="paragraph" w:styleId="Kop7">
    <w:name w:val="heading 7"/>
    <w:aliases w:val="Kop 7 SURF"/>
    <w:basedOn w:val="ZsysbasisSURF"/>
    <w:next w:val="BasistekstSURF"/>
    <w:uiPriority w:val="4"/>
    <w:rsid w:val="002B0F6F"/>
    <w:pPr>
      <w:keepNext/>
      <w:keepLines/>
      <w:numPr>
        <w:ilvl w:val="6"/>
        <w:numId w:val="23"/>
      </w:numPr>
      <w:outlineLvl w:val="6"/>
    </w:pPr>
    <w:rPr>
      <w:bCs/>
      <w:szCs w:val="20"/>
    </w:rPr>
  </w:style>
  <w:style w:type="paragraph" w:styleId="Kop8">
    <w:name w:val="heading 8"/>
    <w:aliases w:val="Kop 8 SURF"/>
    <w:basedOn w:val="ZsysbasisSURF"/>
    <w:next w:val="BasistekstSURF"/>
    <w:uiPriority w:val="4"/>
    <w:rsid w:val="002B0F6F"/>
    <w:pPr>
      <w:keepNext/>
      <w:keepLines/>
      <w:numPr>
        <w:ilvl w:val="7"/>
        <w:numId w:val="23"/>
      </w:numPr>
      <w:outlineLvl w:val="7"/>
    </w:pPr>
    <w:rPr>
      <w:iCs/>
      <w:szCs w:val="20"/>
    </w:rPr>
  </w:style>
  <w:style w:type="paragraph" w:styleId="Kop9">
    <w:name w:val="heading 9"/>
    <w:aliases w:val="Kop 9 SURF"/>
    <w:basedOn w:val="ZsysbasisSURF"/>
    <w:next w:val="BasistekstSURF"/>
    <w:uiPriority w:val="4"/>
    <w:rsid w:val="002B0F6F"/>
    <w:pPr>
      <w:keepNext/>
      <w:keepLines/>
      <w:numPr>
        <w:ilvl w:val="8"/>
        <w:numId w:val="23"/>
      </w:numPr>
      <w:outlineLvl w:val="8"/>
    </w:pPr>
    <w:rPr>
      <w:bCs/>
    </w:rPr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paragraph" w:customStyle="1" w:styleId="BasistekstSURF">
    <w:name w:val="Basistekst SURF"/>
    <w:basedOn w:val="ZsysbasisSURF"/>
    <w:qFormat/>
    <w:rsid w:val="00122DED"/>
  </w:style>
  <w:style w:type="paragraph" w:customStyle="1" w:styleId="ZsysbasisSURF">
    <w:name w:val="Zsysbasis SURF"/>
    <w:next w:val="BasistekstSURF"/>
    <w:link w:val="ZsysbasisSURFChar"/>
    <w:uiPriority w:val="4"/>
    <w:semiHidden/>
    <w:rsid w:val="0068750D"/>
    <w:pPr>
      <w:spacing w:line="270" w:lineRule="atLeast"/>
    </w:pPr>
    <w:rPr>
      <w:rFonts w:ascii="Calibri" w:hAnsi="Calibri" w:cs="Maiandra GD"/>
      <w:color w:val="000000" w:themeColor="text1"/>
      <w:sz w:val="22"/>
      <w:szCs w:val="18"/>
    </w:rPr>
  </w:style>
  <w:style w:type="paragraph" w:customStyle="1" w:styleId="BasistekstvetSURF">
    <w:name w:val="Basistekst vet SURF"/>
    <w:basedOn w:val="ZsysbasisSURF"/>
    <w:next w:val="BasistekstSURF"/>
    <w:uiPriority w:val="1"/>
    <w:qFormat/>
    <w:rsid w:val="00122DED"/>
    <w:rPr>
      <w:b/>
      <w:bCs/>
    </w:rPr>
  </w:style>
  <w:style w:type="character" w:styleId="GevolgdeHyperlink">
    <w:name w:val="FollowedHyperlink"/>
    <w:aliases w:val="GevolgdeHyperlink SURF"/>
    <w:basedOn w:val="Standaardalinea-lettertype"/>
    <w:uiPriority w:val="4"/>
    <w:rsid w:val="0073233B"/>
    <w:rPr>
      <w:color w:val="0077C8" w:themeColor="accent3"/>
      <w:u w:val="none"/>
    </w:rPr>
  </w:style>
  <w:style w:type="character" w:styleId="Hyperlink">
    <w:name w:val="Hyperlink"/>
    <w:aliases w:val="Hyperlink SURF"/>
    <w:basedOn w:val="Standaardalinea-lettertype"/>
    <w:uiPriority w:val="99"/>
    <w:rsid w:val="0073233B"/>
    <w:rPr>
      <w:color w:val="0077C8" w:themeColor="accent3"/>
      <w:u w:val="none"/>
    </w:rPr>
  </w:style>
  <w:style w:type="paragraph" w:customStyle="1" w:styleId="AdresvakSURF">
    <w:name w:val="Adresvak SURF"/>
    <w:basedOn w:val="ZsysbasisSURF"/>
    <w:uiPriority w:val="4"/>
    <w:rsid w:val="00731A90"/>
    <w:pPr>
      <w:spacing w:line="240" w:lineRule="exact"/>
    </w:pPr>
    <w:rPr>
      <w:noProof/>
    </w:rPr>
  </w:style>
  <w:style w:type="paragraph" w:styleId="Koptekst">
    <w:name w:val="header"/>
    <w:basedOn w:val="ZsysbasisSURF"/>
    <w:next w:val="BasistekstSURF"/>
    <w:uiPriority w:val="98"/>
    <w:semiHidden/>
    <w:rsid w:val="00122DED"/>
  </w:style>
  <w:style w:type="paragraph" w:styleId="Voettekst">
    <w:name w:val="footer"/>
    <w:basedOn w:val="ZsysbasisSURF"/>
    <w:next w:val="BasistekstSURF"/>
    <w:uiPriority w:val="98"/>
    <w:semiHidden/>
    <w:rsid w:val="00122DED"/>
    <w:pPr>
      <w:jc w:val="right"/>
    </w:pPr>
  </w:style>
  <w:style w:type="paragraph" w:customStyle="1" w:styleId="KoptekstSURF">
    <w:name w:val="Koptekst SURF"/>
    <w:basedOn w:val="ZsysbasisdocumentgegevensSURF"/>
    <w:uiPriority w:val="4"/>
    <w:rsid w:val="00955BF7"/>
    <w:rPr>
      <w:sz w:val="19"/>
    </w:rPr>
  </w:style>
  <w:style w:type="paragraph" w:customStyle="1" w:styleId="VoettekstSURF">
    <w:name w:val="Voettekst SURF"/>
    <w:basedOn w:val="ZsysbasisdocumentgegevensSURF"/>
    <w:uiPriority w:val="4"/>
    <w:rsid w:val="00E334BB"/>
  </w:style>
  <w:style w:type="numbering" w:styleId="111111">
    <w:name w:val="Outline List 2"/>
    <w:basedOn w:val="Geenlijst"/>
    <w:uiPriority w:val="98"/>
    <w:semiHidden/>
    <w:rsid w:val="00E07762"/>
    <w:pPr>
      <w:numPr>
        <w:numId w:val="2"/>
      </w:numPr>
    </w:pPr>
  </w:style>
  <w:style w:type="numbering" w:styleId="1ai">
    <w:name w:val="Outline List 1"/>
    <w:basedOn w:val="Geenlijst"/>
    <w:uiPriority w:val="98"/>
    <w:semiHidden/>
    <w:rsid w:val="00E07762"/>
    <w:pPr>
      <w:numPr>
        <w:numId w:val="3"/>
      </w:numPr>
    </w:pPr>
  </w:style>
  <w:style w:type="paragraph" w:customStyle="1" w:styleId="BasistekstcursiefSURF">
    <w:name w:val="Basistekst cursief SURF"/>
    <w:basedOn w:val="ZsysbasisSURF"/>
    <w:next w:val="BasistekstSURF"/>
    <w:uiPriority w:val="2"/>
    <w:qFormat/>
    <w:rsid w:val="00122DED"/>
    <w:rPr>
      <w:i/>
      <w:iCs/>
    </w:rPr>
  </w:style>
  <w:style w:type="table" w:styleId="3D-effectenvoortabel1">
    <w:name w:val="Table 3D effects 1"/>
    <w:basedOn w:val="Standaardtabel"/>
    <w:semiHidden/>
    <w:rsid w:val="00451FDB"/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3D-effectenvoortabel2">
    <w:name w:val="Table 3D effects 2"/>
    <w:basedOn w:val="Standaardtabel"/>
    <w:semiHidden/>
    <w:rsid w:val="00451FDB"/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3D-effectenvoortabel3">
    <w:name w:val="Table 3D effects 3"/>
    <w:basedOn w:val="Standaardtabel"/>
    <w:semiHidden/>
    <w:rsid w:val="00451FDB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Aanhef">
    <w:name w:val="Salutation"/>
    <w:basedOn w:val="ZsysbasisSURF"/>
    <w:next w:val="BasistekstSURF"/>
    <w:uiPriority w:val="98"/>
    <w:semiHidden/>
    <w:rsid w:val="0020607F"/>
  </w:style>
  <w:style w:type="paragraph" w:styleId="Adresenvelop">
    <w:name w:val="envelope address"/>
    <w:basedOn w:val="ZsysbasisSURF"/>
    <w:next w:val="BasistekstSURF"/>
    <w:uiPriority w:val="98"/>
    <w:semiHidden/>
    <w:rsid w:val="0020607F"/>
  </w:style>
  <w:style w:type="paragraph" w:styleId="Afsluiting">
    <w:name w:val="Closing"/>
    <w:basedOn w:val="ZsysbasisSURF"/>
    <w:next w:val="BasistekstSURF"/>
    <w:uiPriority w:val="98"/>
    <w:semiHidden/>
    <w:rsid w:val="0020607F"/>
  </w:style>
  <w:style w:type="paragraph" w:customStyle="1" w:styleId="Inspring1eniveauSURF">
    <w:name w:val="Inspring 1e niveau SURF"/>
    <w:basedOn w:val="ZsysbasisSURF"/>
    <w:uiPriority w:val="4"/>
    <w:qFormat/>
    <w:rsid w:val="00122DED"/>
    <w:pPr>
      <w:tabs>
        <w:tab w:val="left" w:pos="284"/>
      </w:tabs>
      <w:ind w:left="284" w:hanging="284"/>
    </w:pPr>
  </w:style>
  <w:style w:type="paragraph" w:customStyle="1" w:styleId="Inspring2eniveauSURF">
    <w:name w:val="Inspring 2e niveau SURF"/>
    <w:basedOn w:val="ZsysbasisSURF"/>
    <w:uiPriority w:val="4"/>
    <w:qFormat/>
    <w:rsid w:val="00122DED"/>
    <w:pPr>
      <w:tabs>
        <w:tab w:val="left" w:pos="567"/>
      </w:tabs>
      <w:ind w:left="568" w:hanging="284"/>
    </w:pPr>
  </w:style>
  <w:style w:type="paragraph" w:customStyle="1" w:styleId="Inspring3eniveauSURF">
    <w:name w:val="Inspring 3e niveau SURF"/>
    <w:basedOn w:val="ZsysbasisSURF"/>
    <w:uiPriority w:val="4"/>
    <w:qFormat/>
    <w:rsid w:val="00122DED"/>
    <w:pPr>
      <w:tabs>
        <w:tab w:val="left" w:pos="851"/>
      </w:tabs>
      <w:ind w:left="851" w:hanging="284"/>
    </w:pPr>
  </w:style>
  <w:style w:type="paragraph" w:customStyle="1" w:styleId="Zwevend1eniveauSURF">
    <w:name w:val="Zwevend 1e niveau SURF"/>
    <w:basedOn w:val="ZsysbasisSURF"/>
    <w:uiPriority w:val="4"/>
    <w:qFormat/>
    <w:rsid w:val="00122DED"/>
    <w:pPr>
      <w:ind w:left="284"/>
    </w:pPr>
  </w:style>
  <w:style w:type="paragraph" w:customStyle="1" w:styleId="Zwevend2eniveauSURF">
    <w:name w:val="Zwevend 2e niveau SURF"/>
    <w:basedOn w:val="ZsysbasisSURF"/>
    <w:uiPriority w:val="4"/>
    <w:qFormat/>
    <w:rsid w:val="00122DED"/>
    <w:pPr>
      <w:ind w:left="567"/>
    </w:pPr>
  </w:style>
  <w:style w:type="paragraph" w:customStyle="1" w:styleId="Zwevend3eniveauSURF">
    <w:name w:val="Zwevend 3e niveau SURF"/>
    <w:basedOn w:val="ZsysbasisSURF"/>
    <w:uiPriority w:val="4"/>
    <w:qFormat/>
    <w:rsid w:val="00122DED"/>
    <w:pPr>
      <w:ind w:left="851"/>
    </w:pPr>
  </w:style>
  <w:style w:type="paragraph" w:styleId="Inhopg1">
    <w:name w:val="toc 1"/>
    <w:aliases w:val="Inhopg 1 SURF"/>
    <w:basedOn w:val="ZsysbasistocSURF"/>
    <w:next w:val="BasistekstSURF"/>
    <w:uiPriority w:val="39"/>
    <w:rsid w:val="00822167"/>
    <w:pPr>
      <w:spacing w:before="220" w:after="260" w:line="320" w:lineRule="exact"/>
    </w:pPr>
    <w:rPr>
      <w:b/>
      <w:sz w:val="26"/>
    </w:rPr>
  </w:style>
  <w:style w:type="paragraph" w:styleId="Inhopg2">
    <w:name w:val="toc 2"/>
    <w:aliases w:val="Inhopg 2 SURF"/>
    <w:basedOn w:val="ZsysbasistocSURF"/>
    <w:next w:val="BasistekstSURF"/>
    <w:uiPriority w:val="39"/>
    <w:rsid w:val="00822167"/>
    <w:pPr>
      <w:ind w:left="850" w:hanging="510"/>
    </w:pPr>
    <w:rPr>
      <w:b/>
    </w:rPr>
  </w:style>
  <w:style w:type="paragraph" w:styleId="Inhopg3">
    <w:name w:val="toc 3"/>
    <w:aliases w:val="Inhopg 3 SURF"/>
    <w:basedOn w:val="ZsysbasistocSURF"/>
    <w:next w:val="BasistekstSURF"/>
    <w:uiPriority w:val="39"/>
    <w:rsid w:val="00822167"/>
    <w:pPr>
      <w:ind w:left="1531" w:hanging="680"/>
    </w:pPr>
    <w:rPr>
      <w:i/>
    </w:rPr>
  </w:style>
  <w:style w:type="paragraph" w:styleId="Inhopg4">
    <w:name w:val="toc 4"/>
    <w:aliases w:val="Inhopg 4 SURF"/>
    <w:basedOn w:val="ZsysbasistocSURF"/>
    <w:next w:val="BasistekstSURF"/>
    <w:uiPriority w:val="4"/>
    <w:rsid w:val="00B01892"/>
    <w:pPr>
      <w:ind w:left="2212" w:hanging="851"/>
    </w:pPr>
    <w:rPr>
      <w:i/>
    </w:rPr>
  </w:style>
  <w:style w:type="paragraph" w:styleId="Bronvermelding">
    <w:name w:val="table of authorities"/>
    <w:basedOn w:val="ZsysbasisSURF"/>
    <w:next w:val="BasistekstSURF"/>
    <w:uiPriority w:val="98"/>
    <w:semiHidden/>
    <w:rsid w:val="00F33259"/>
    <w:pPr>
      <w:ind w:left="180" w:hanging="180"/>
    </w:pPr>
  </w:style>
  <w:style w:type="paragraph" w:styleId="Index2">
    <w:name w:val="index 2"/>
    <w:basedOn w:val="ZsysbasisSURF"/>
    <w:next w:val="BasistekstSURF"/>
    <w:uiPriority w:val="98"/>
    <w:semiHidden/>
    <w:rsid w:val="00122DED"/>
  </w:style>
  <w:style w:type="paragraph" w:styleId="Index3">
    <w:name w:val="index 3"/>
    <w:basedOn w:val="ZsysbasisSURF"/>
    <w:next w:val="BasistekstSURF"/>
    <w:uiPriority w:val="98"/>
    <w:semiHidden/>
    <w:rsid w:val="00122DED"/>
  </w:style>
  <w:style w:type="paragraph" w:styleId="Ondertitel">
    <w:name w:val="Subtitle"/>
    <w:basedOn w:val="ZsysbasisSURF"/>
    <w:next w:val="BasistekstSURF"/>
    <w:uiPriority w:val="98"/>
    <w:semiHidden/>
    <w:rsid w:val="00122DED"/>
  </w:style>
  <w:style w:type="paragraph" w:styleId="Titel">
    <w:name w:val="Title"/>
    <w:basedOn w:val="ZsysbasisSURF"/>
    <w:next w:val="BasistekstSURF"/>
    <w:uiPriority w:val="98"/>
    <w:semiHidden/>
    <w:rsid w:val="00122DED"/>
  </w:style>
  <w:style w:type="paragraph" w:customStyle="1" w:styleId="Kop2zondernummerSURF">
    <w:name w:val="Kop 2 zonder nummer SURF"/>
    <w:basedOn w:val="ZsysbasisSURF"/>
    <w:next w:val="BasistekstSURF"/>
    <w:uiPriority w:val="4"/>
    <w:qFormat/>
    <w:rsid w:val="00955BF7"/>
    <w:pPr>
      <w:keepNext/>
      <w:keepLines/>
      <w:spacing w:before="270" w:line="320" w:lineRule="exact"/>
      <w:outlineLvl w:val="1"/>
    </w:pPr>
    <w:rPr>
      <w:b/>
      <w:bCs/>
      <w:iCs/>
      <w:sz w:val="26"/>
      <w:szCs w:val="28"/>
    </w:rPr>
  </w:style>
  <w:style w:type="character" w:styleId="Paginanummer">
    <w:name w:val="page number"/>
    <w:basedOn w:val="Standaardalinea-lettertype"/>
    <w:uiPriority w:val="98"/>
    <w:semiHidden/>
    <w:rsid w:val="00122DED"/>
  </w:style>
  <w:style w:type="character" w:customStyle="1" w:styleId="zsysVeldMarkering">
    <w:name w:val="zsysVeldMarkering"/>
    <w:basedOn w:val="Standaardalinea-lettertype"/>
    <w:uiPriority w:val="97"/>
    <w:semiHidden/>
    <w:rsid w:val="00DF1BBC"/>
    <w:rPr>
      <w:color w:val="000000"/>
      <w:bdr w:val="none" w:sz="0" w:space="0" w:color="auto"/>
      <w:shd w:val="clear" w:color="auto" w:fill="FFFF00"/>
    </w:rPr>
  </w:style>
  <w:style w:type="paragraph" w:customStyle="1" w:styleId="Kop1zondernummerSURF">
    <w:name w:val="Kop 1 zonder nummer SURF"/>
    <w:basedOn w:val="ZsysbasisSURF"/>
    <w:next w:val="BasistekstSURF"/>
    <w:uiPriority w:val="4"/>
    <w:qFormat/>
    <w:rsid w:val="00955BF7"/>
    <w:pPr>
      <w:keepNext/>
      <w:keepLines/>
      <w:pageBreakBefore/>
      <w:spacing w:after="270" w:line="400" w:lineRule="exact"/>
      <w:outlineLvl w:val="0"/>
    </w:pPr>
    <w:rPr>
      <w:b/>
      <w:bCs/>
      <w:sz w:val="32"/>
      <w:szCs w:val="32"/>
    </w:rPr>
  </w:style>
  <w:style w:type="paragraph" w:customStyle="1" w:styleId="Kop3zondernummerSURF">
    <w:name w:val="Kop 3 zonder nummer SURF"/>
    <w:basedOn w:val="ZsysbasisSURF"/>
    <w:next w:val="BasistekstSURF"/>
    <w:uiPriority w:val="4"/>
    <w:qFormat/>
    <w:rsid w:val="00955BF7"/>
    <w:pPr>
      <w:keepNext/>
      <w:keepLines/>
      <w:spacing w:before="270"/>
      <w:outlineLvl w:val="2"/>
    </w:pPr>
    <w:rPr>
      <w:b/>
      <w:iCs/>
    </w:rPr>
  </w:style>
  <w:style w:type="paragraph" w:styleId="Index4">
    <w:name w:val="index 4"/>
    <w:basedOn w:val="Standaard"/>
    <w:next w:val="Standaard"/>
    <w:uiPriority w:val="98"/>
    <w:semiHidden/>
    <w:rsid w:val="00122DED"/>
    <w:pPr>
      <w:ind w:left="720" w:hanging="180"/>
    </w:pPr>
  </w:style>
  <w:style w:type="paragraph" w:styleId="Index5">
    <w:name w:val="index 5"/>
    <w:basedOn w:val="Standaard"/>
    <w:next w:val="Standaard"/>
    <w:uiPriority w:val="98"/>
    <w:semiHidden/>
    <w:rsid w:val="00122DED"/>
    <w:pPr>
      <w:ind w:left="900" w:hanging="180"/>
    </w:pPr>
  </w:style>
  <w:style w:type="paragraph" w:styleId="Index6">
    <w:name w:val="index 6"/>
    <w:basedOn w:val="Standaard"/>
    <w:next w:val="Standaard"/>
    <w:uiPriority w:val="98"/>
    <w:semiHidden/>
    <w:rsid w:val="00122DED"/>
    <w:pPr>
      <w:ind w:left="1080" w:hanging="180"/>
    </w:pPr>
  </w:style>
  <w:style w:type="paragraph" w:styleId="Index7">
    <w:name w:val="index 7"/>
    <w:basedOn w:val="Standaard"/>
    <w:next w:val="Standaard"/>
    <w:uiPriority w:val="98"/>
    <w:semiHidden/>
    <w:rsid w:val="00122DED"/>
    <w:pPr>
      <w:ind w:left="1260" w:hanging="180"/>
    </w:pPr>
  </w:style>
  <w:style w:type="paragraph" w:styleId="Index8">
    <w:name w:val="index 8"/>
    <w:basedOn w:val="Standaard"/>
    <w:next w:val="Standaard"/>
    <w:uiPriority w:val="98"/>
    <w:semiHidden/>
    <w:rsid w:val="00122DED"/>
    <w:pPr>
      <w:ind w:left="1440" w:hanging="180"/>
    </w:pPr>
  </w:style>
  <w:style w:type="paragraph" w:styleId="Index9">
    <w:name w:val="index 9"/>
    <w:basedOn w:val="Standaard"/>
    <w:next w:val="Standaard"/>
    <w:uiPriority w:val="98"/>
    <w:semiHidden/>
    <w:rsid w:val="00122DED"/>
    <w:pPr>
      <w:ind w:left="1620" w:hanging="180"/>
    </w:pPr>
  </w:style>
  <w:style w:type="paragraph" w:styleId="Inhopg5">
    <w:name w:val="toc 5"/>
    <w:aliases w:val="Inhopg 5 SURF"/>
    <w:basedOn w:val="ZsysbasistocSURF"/>
    <w:next w:val="BasistekstSURF"/>
    <w:uiPriority w:val="39"/>
    <w:rsid w:val="00CE1C77"/>
    <w:pPr>
      <w:spacing w:before="220" w:after="260" w:line="320" w:lineRule="exact"/>
      <w:ind w:left="0" w:firstLine="0"/>
    </w:pPr>
    <w:rPr>
      <w:b/>
      <w:sz w:val="26"/>
    </w:rPr>
  </w:style>
  <w:style w:type="paragraph" w:styleId="Inhopg6">
    <w:name w:val="toc 6"/>
    <w:aliases w:val="Inhopg 6 SURF"/>
    <w:basedOn w:val="ZsysbasistocSURF"/>
    <w:next w:val="BasistekstSURF"/>
    <w:uiPriority w:val="39"/>
    <w:rsid w:val="00CE1C77"/>
    <w:pPr>
      <w:ind w:firstLine="0"/>
    </w:pPr>
    <w:rPr>
      <w:b/>
    </w:rPr>
  </w:style>
  <w:style w:type="paragraph" w:styleId="Inhopg7">
    <w:name w:val="toc 7"/>
    <w:aliases w:val="Inhopg 7 SURF"/>
    <w:basedOn w:val="ZsysbasistocSURF"/>
    <w:next w:val="BasistekstSURF"/>
    <w:uiPriority w:val="39"/>
    <w:rsid w:val="00CE1C77"/>
    <w:pPr>
      <w:ind w:left="851" w:firstLine="0"/>
    </w:pPr>
    <w:rPr>
      <w:i/>
    </w:rPr>
  </w:style>
  <w:style w:type="paragraph" w:styleId="Inhopg8">
    <w:name w:val="toc 8"/>
    <w:aliases w:val="Inhopg 8 SURF"/>
    <w:basedOn w:val="ZsysbasistocSURF"/>
    <w:next w:val="BasistekstSURF"/>
    <w:uiPriority w:val="39"/>
    <w:rsid w:val="00CE1C77"/>
    <w:pPr>
      <w:spacing w:before="220" w:line="320" w:lineRule="exact"/>
      <w:ind w:left="851" w:hanging="851"/>
    </w:pPr>
    <w:rPr>
      <w:b/>
      <w:sz w:val="26"/>
    </w:rPr>
  </w:style>
  <w:style w:type="paragraph" w:styleId="Inhopg9">
    <w:name w:val="toc 9"/>
    <w:aliases w:val="Inhopg 9 SURF"/>
    <w:basedOn w:val="ZsysbasistocSURF"/>
    <w:next w:val="BasistekstSURF"/>
    <w:uiPriority w:val="39"/>
    <w:rsid w:val="00CE1C77"/>
    <w:pPr>
      <w:ind w:left="850" w:hanging="510"/>
    </w:pPr>
    <w:rPr>
      <w:b/>
    </w:rPr>
  </w:style>
  <w:style w:type="paragraph" w:styleId="Afzender">
    <w:name w:val="envelope return"/>
    <w:basedOn w:val="ZsysbasisSURF"/>
    <w:next w:val="BasistekstSURF"/>
    <w:uiPriority w:val="98"/>
    <w:semiHidden/>
    <w:rsid w:val="0020607F"/>
  </w:style>
  <w:style w:type="numbering" w:styleId="Artikelsectie">
    <w:name w:val="Outline List 3"/>
    <w:basedOn w:val="Geenlijst"/>
    <w:uiPriority w:val="98"/>
    <w:semiHidden/>
    <w:rsid w:val="00E07762"/>
    <w:pPr>
      <w:numPr>
        <w:numId w:val="4"/>
      </w:numPr>
    </w:pPr>
  </w:style>
  <w:style w:type="paragraph" w:styleId="Berichtkop">
    <w:name w:val="Message Header"/>
    <w:basedOn w:val="ZsysbasisSURF"/>
    <w:next w:val="BasistekstSURF"/>
    <w:uiPriority w:val="98"/>
    <w:semiHidden/>
    <w:rsid w:val="0020607F"/>
  </w:style>
  <w:style w:type="paragraph" w:styleId="Bloktekst">
    <w:name w:val="Block Text"/>
    <w:basedOn w:val="ZsysbasisSURF"/>
    <w:next w:val="BasistekstSURF"/>
    <w:uiPriority w:val="98"/>
    <w:semiHidden/>
    <w:rsid w:val="0020607F"/>
  </w:style>
  <w:style w:type="table" w:styleId="Eenvoudigetabel1">
    <w:name w:val="Table Simple 1"/>
    <w:basedOn w:val="Standaardtabel"/>
    <w:semiHidden/>
    <w:rsid w:val="008D7BDD"/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Eenvoudigetabel2">
    <w:name w:val="Table Simple 2"/>
    <w:basedOn w:val="Standaardtabel"/>
    <w:semiHidden/>
    <w:rsid w:val="008D7BDD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Eenvoudigetabel3">
    <w:name w:val="Table Simple 3"/>
    <w:basedOn w:val="Standaardtabel"/>
    <w:semiHidden/>
    <w:rsid w:val="008D7BD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Eigentijdsetabel">
    <w:name w:val="Table Contemporary"/>
    <w:basedOn w:val="Standaardtabel"/>
    <w:semiHidden/>
    <w:rsid w:val="008D7BDD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Elegantetabel">
    <w:name w:val="Table Elegant"/>
    <w:basedOn w:val="Standaardtabel"/>
    <w:semiHidden/>
    <w:rsid w:val="008D7BDD"/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E-mailhandtekening">
    <w:name w:val="E-mail Signature"/>
    <w:basedOn w:val="ZsysbasisSURF"/>
    <w:next w:val="BasistekstSURF"/>
    <w:uiPriority w:val="98"/>
    <w:semiHidden/>
    <w:rsid w:val="0020607F"/>
  </w:style>
  <w:style w:type="paragraph" w:styleId="Handtekening">
    <w:name w:val="Signature"/>
    <w:basedOn w:val="ZsysbasisSURF"/>
    <w:next w:val="BasistekstSURF"/>
    <w:uiPriority w:val="98"/>
    <w:semiHidden/>
    <w:rsid w:val="0020607F"/>
  </w:style>
  <w:style w:type="paragraph" w:styleId="HTML-voorafopgemaakt">
    <w:name w:val="HTML Preformatted"/>
    <w:basedOn w:val="ZsysbasisSURF"/>
    <w:next w:val="BasistekstSURF"/>
    <w:uiPriority w:val="98"/>
    <w:semiHidden/>
    <w:rsid w:val="0020607F"/>
  </w:style>
  <w:style w:type="table" w:styleId="Lichtelijst-accent6">
    <w:name w:val="Light List Accent 6"/>
    <w:basedOn w:val="Standaardtabel"/>
    <w:uiPriority w:val="61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A9C23F" w:themeColor="accent6"/>
        <w:left w:val="single" w:sz="8" w:space="0" w:color="A9C23F" w:themeColor="accent6"/>
        <w:bottom w:val="single" w:sz="8" w:space="0" w:color="A9C23F" w:themeColor="accent6"/>
        <w:right w:val="single" w:sz="8" w:space="0" w:color="A9C23F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9C23F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9C23F" w:themeColor="accent6"/>
          <w:left w:val="single" w:sz="8" w:space="0" w:color="A9C23F" w:themeColor="accent6"/>
          <w:bottom w:val="single" w:sz="8" w:space="0" w:color="A9C23F" w:themeColor="accent6"/>
          <w:right w:val="single" w:sz="8" w:space="0" w:color="A9C23F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9C23F" w:themeColor="accent6"/>
          <w:left w:val="single" w:sz="8" w:space="0" w:color="A9C23F" w:themeColor="accent6"/>
          <w:bottom w:val="single" w:sz="8" w:space="0" w:color="A9C23F" w:themeColor="accent6"/>
          <w:right w:val="single" w:sz="8" w:space="0" w:color="A9C23F" w:themeColor="accent6"/>
        </w:tcBorders>
      </w:tcPr>
    </w:tblStylePr>
    <w:tblStylePr w:type="band1Horz">
      <w:tblPr/>
      <w:tcPr>
        <w:tcBorders>
          <w:top w:val="single" w:sz="8" w:space="0" w:color="A9C23F" w:themeColor="accent6"/>
          <w:left w:val="single" w:sz="8" w:space="0" w:color="A9C23F" w:themeColor="accent6"/>
          <w:bottom w:val="single" w:sz="8" w:space="0" w:color="A9C23F" w:themeColor="accent6"/>
          <w:right w:val="single" w:sz="8" w:space="0" w:color="A9C23F" w:themeColor="accent6"/>
        </w:tcBorders>
      </w:tcPr>
    </w:tblStylePr>
  </w:style>
  <w:style w:type="table" w:styleId="Lichtelijst-accent5">
    <w:name w:val="Light List Accent 5"/>
    <w:basedOn w:val="Standaardtabel"/>
    <w:uiPriority w:val="61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FEDB00" w:themeColor="accent5"/>
        <w:left w:val="single" w:sz="8" w:space="0" w:color="FEDB00" w:themeColor="accent5"/>
        <w:bottom w:val="single" w:sz="8" w:space="0" w:color="FEDB00" w:themeColor="accent5"/>
        <w:right w:val="single" w:sz="8" w:space="0" w:color="FEDB00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EDB00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EDB00" w:themeColor="accent5"/>
          <w:left w:val="single" w:sz="8" w:space="0" w:color="FEDB00" w:themeColor="accent5"/>
          <w:bottom w:val="single" w:sz="8" w:space="0" w:color="FEDB00" w:themeColor="accent5"/>
          <w:right w:val="single" w:sz="8" w:space="0" w:color="FEDB00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EDB00" w:themeColor="accent5"/>
          <w:left w:val="single" w:sz="8" w:space="0" w:color="FEDB00" w:themeColor="accent5"/>
          <w:bottom w:val="single" w:sz="8" w:space="0" w:color="FEDB00" w:themeColor="accent5"/>
          <w:right w:val="single" w:sz="8" w:space="0" w:color="FEDB00" w:themeColor="accent5"/>
        </w:tcBorders>
      </w:tcPr>
    </w:tblStylePr>
    <w:tblStylePr w:type="band1Horz">
      <w:tblPr/>
      <w:tcPr>
        <w:tcBorders>
          <w:top w:val="single" w:sz="8" w:space="0" w:color="FEDB00" w:themeColor="accent5"/>
          <w:left w:val="single" w:sz="8" w:space="0" w:color="FEDB00" w:themeColor="accent5"/>
          <w:bottom w:val="single" w:sz="8" w:space="0" w:color="FEDB00" w:themeColor="accent5"/>
          <w:right w:val="single" w:sz="8" w:space="0" w:color="FEDB00" w:themeColor="accent5"/>
        </w:tcBorders>
      </w:tcPr>
    </w:tblStylePr>
  </w:style>
  <w:style w:type="table" w:styleId="Lichtelijst-accent4">
    <w:name w:val="Light List Accent 4"/>
    <w:basedOn w:val="Standaardtabel"/>
    <w:uiPriority w:val="61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009F4D" w:themeColor="accent4"/>
        <w:left w:val="single" w:sz="8" w:space="0" w:color="009F4D" w:themeColor="accent4"/>
        <w:bottom w:val="single" w:sz="8" w:space="0" w:color="009F4D" w:themeColor="accent4"/>
        <w:right w:val="single" w:sz="8" w:space="0" w:color="009F4D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9F4D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9F4D" w:themeColor="accent4"/>
          <w:left w:val="single" w:sz="8" w:space="0" w:color="009F4D" w:themeColor="accent4"/>
          <w:bottom w:val="single" w:sz="8" w:space="0" w:color="009F4D" w:themeColor="accent4"/>
          <w:right w:val="single" w:sz="8" w:space="0" w:color="009F4D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9F4D" w:themeColor="accent4"/>
          <w:left w:val="single" w:sz="8" w:space="0" w:color="009F4D" w:themeColor="accent4"/>
          <w:bottom w:val="single" w:sz="8" w:space="0" w:color="009F4D" w:themeColor="accent4"/>
          <w:right w:val="single" w:sz="8" w:space="0" w:color="009F4D" w:themeColor="accent4"/>
        </w:tcBorders>
      </w:tcPr>
    </w:tblStylePr>
    <w:tblStylePr w:type="band1Horz">
      <w:tblPr/>
      <w:tcPr>
        <w:tcBorders>
          <w:top w:val="single" w:sz="8" w:space="0" w:color="009F4D" w:themeColor="accent4"/>
          <w:left w:val="single" w:sz="8" w:space="0" w:color="009F4D" w:themeColor="accent4"/>
          <w:bottom w:val="single" w:sz="8" w:space="0" w:color="009F4D" w:themeColor="accent4"/>
          <w:right w:val="single" w:sz="8" w:space="0" w:color="009F4D" w:themeColor="accent4"/>
        </w:tcBorders>
      </w:tcPr>
    </w:tblStylePr>
  </w:style>
  <w:style w:type="table" w:styleId="Lichtelijst-accent3">
    <w:name w:val="Light List Accent 3"/>
    <w:basedOn w:val="Standaardtabel"/>
    <w:uiPriority w:val="61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0077C8" w:themeColor="accent3"/>
        <w:left w:val="single" w:sz="8" w:space="0" w:color="0077C8" w:themeColor="accent3"/>
        <w:bottom w:val="single" w:sz="8" w:space="0" w:color="0077C8" w:themeColor="accent3"/>
        <w:right w:val="single" w:sz="8" w:space="0" w:color="0077C8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77C8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77C8" w:themeColor="accent3"/>
          <w:left w:val="single" w:sz="8" w:space="0" w:color="0077C8" w:themeColor="accent3"/>
          <w:bottom w:val="single" w:sz="8" w:space="0" w:color="0077C8" w:themeColor="accent3"/>
          <w:right w:val="single" w:sz="8" w:space="0" w:color="0077C8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77C8" w:themeColor="accent3"/>
          <w:left w:val="single" w:sz="8" w:space="0" w:color="0077C8" w:themeColor="accent3"/>
          <w:bottom w:val="single" w:sz="8" w:space="0" w:color="0077C8" w:themeColor="accent3"/>
          <w:right w:val="single" w:sz="8" w:space="0" w:color="0077C8" w:themeColor="accent3"/>
        </w:tcBorders>
      </w:tcPr>
    </w:tblStylePr>
    <w:tblStylePr w:type="band1Horz">
      <w:tblPr/>
      <w:tcPr>
        <w:tcBorders>
          <w:top w:val="single" w:sz="8" w:space="0" w:color="0077C8" w:themeColor="accent3"/>
          <w:left w:val="single" w:sz="8" w:space="0" w:color="0077C8" w:themeColor="accent3"/>
          <w:bottom w:val="single" w:sz="8" w:space="0" w:color="0077C8" w:themeColor="accent3"/>
          <w:right w:val="single" w:sz="8" w:space="0" w:color="0077C8" w:themeColor="accent3"/>
        </w:tcBorders>
      </w:tcPr>
    </w:tblStylePr>
  </w:style>
  <w:style w:type="paragraph" w:styleId="HTML-adres">
    <w:name w:val="HTML Address"/>
    <w:basedOn w:val="ZsysbasisSURF"/>
    <w:next w:val="BasistekstSURF"/>
    <w:uiPriority w:val="98"/>
    <w:semiHidden/>
    <w:rsid w:val="0020607F"/>
  </w:style>
  <w:style w:type="table" w:styleId="Lichtelijst-accent2">
    <w:name w:val="Light List Accent 2"/>
    <w:basedOn w:val="Standaardtabel"/>
    <w:uiPriority w:val="61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E03C31" w:themeColor="accent2"/>
        <w:left w:val="single" w:sz="8" w:space="0" w:color="E03C31" w:themeColor="accent2"/>
        <w:bottom w:val="single" w:sz="8" w:space="0" w:color="E03C31" w:themeColor="accent2"/>
        <w:right w:val="single" w:sz="8" w:space="0" w:color="E03C31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03C31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03C31" w:themeColor="accent2"/>
          <w:left w:val="single" w:sz="8" w:space="0" w:color="E03C31" w:themeColor="accent2"/>
          <w:bottom w:val="single" w:sz="8" w:space="0" w:color="E03C31" w:themeColor="accent2"/>
          <w:right w:val="single" w:sz="8" w:space="0" w:color="E03C31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03C31" w:themeColor="accent2"/>
          <w:left w:val="single" w:sz="8" w:space="0" w:color="E03C31" w:themeColor="accent2"/>
          <w:bottom w:val="single" w:sz="8" w:space="0" w:color="E03C31" w:themeColor="accent2"/>
          <w:right w:val="single" w:sz="8" w:space="0" w:color="E03C31" w:themeColor="accent2"/>
        </w:tcBorders>
      </w:tcPr>
    </w:tblStylePr>
    <w:tblStylePr w:type="band1Horz">
      <w:tblPr/>
      <w:tcPr>
        <w:tcBorders>
          <w:top w:val="single" w:sz="8" w:space="0" w:color="E03C31" w:themeColor="accent2"/>
          <w:left w:val="single" w:sz="8" w:space="0" w:color="E03C31" w:themeColor="accent2"/>
          <w:bottom w:val="single" w:sz="8" w:space="0" w:color="E03C31" w:themeColor="accent2"/>
          <w:right w:val="single" w:sz="8" w:space="0" w:color="E03C31" w:themeColor="accent2"/>
        </w:tcBorders>
      </w:tcPr>
    </w:tblStylePr>
  </w:style>
  <w:style w:type="table" w:styleId="Lichtearcering-accent6">
    <w:name w:val="Light Shading Accent 6"/>
    <w:basedOn w:val="Standaardtabel"/>
    <w:uiPriority w:val="60"/>
    <w:semiHidden/>
    <w:rsid w:val="00E07762"/>
    <w:pPr>
      <w:spacing w:line="240" w:lineRule="auto"/>
    </w:pPr>
    <w:rPr>
      <w:color w:val="7E912E" w:themeColor="accent6" w:themeShade="BF"/>
    </w:rPr>
    <w:tblPr>
      <w:tblStyleRowBandSize w:val="1"/>
      <w:tblStyleColBandSize w:val="1"/>
      <w:tblBorders>
        <w:top w:val="single" w:sz="8" w:space="0" w:color="A9C23F" w:themeColor="accent6"/>
        <w:bottom w:val="single" w:sz="8" w:space="0" w:color="A9C23F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9C23F" w:themeColor="accent6"/>
          <w:left w:val="nil"/>
          <w:bottom w:val="single" w:sz="8" w:space="0" w:color="A9C23F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9C23F" w:themeColor="accent6"/>
          <w:left w:val="nil"/>
          <w:bottom w:val="single" w:sz="8" w:space="0" w:color="A9C23F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9F0CF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9F0CF" w:themeFill="accent6" w:themeFillTint="3F"/>
      </w:tcPr>
    </w:tblStylePr>
  </w:style>
  <w:style w:type="table" w:styleId="Klassieketabel1">
    <w:name w:val="Table Classic 1"/>
    <w:basedOn w:val="Standaardtabel"/>
    <w:semiHidden/>
    <w:rsid w:val="008D7BD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Klassieketabel2">
    <w:name w:val="Table Classic 2"/>
    <w:basedOn w:val="Standaardtabel"/>
    <w:semiHidden/>
    <w:rsid w:val="008D7BDD"/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Klassieketabel3">
    <w:name w:val="Table Classic 3"/>
    <w:basedOn w:val="Standaardtabel"/>
    <w:semiHidden/>
    <w:rsid w:val="008D7BD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Klassieketabel4">
    <w:name w:val="Table Classic 4"/>
    <w:basedOn w:val="Standaardtabel"/>
    <w:semiHidden/>
    <w:rsid w:val="008D7BDD"/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Kleurrijketabel1">
    <w:name w:val="Table Colorful 1"/>
    <w:basedOn w:val="Standaardtabel"/>
    <w:semiHidden/>
    <w:rsid w:val="008D7BDD"/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Kleurrijketabel2">
    <w:name w:val="Table Colorful 2"/>
    <w:basedOn w:val="Standaardtabel"/>
    <w:semiHidden/>
    <w:rsid w:val="008D7BDD"/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Kleurrijketabel3">
    <w:name w:val="Table Colorful 3"/>
    <w:basedOn w:val="Standaardtabel"/>
    <w:semiHidden/>
    <w:rsid w:val="008D7BDD"/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paragraph" w:styleId="Lijst">
    <w:name w:val="List"/>
    <w:basedOn w:val="ZsysbasisSURF"/>
    <w:next w:val="BasistekstSURF"/>
    <w:uiPriority w:val="98"/>
    <w:semiHidden/>
    <w:rsid w:val="00F33259"/>
    <w:pPr>
      <w:ind w:left="284" w:hanging="284"/>
    </w:pPr>
  </w:style>
  <w:style w:type="paragraph" w:styleId="Lijst2">
    <w:name w:val="List 2"/>
    <w:basedOn w:val="ZsysbasisSURF"/>
    <w:next w:val="BasistekstSURF"/>
    <w:uiPriority w:val="98"/>
    <w:semiHidden/>
    <w:rsid w:val="00F33259"/>
    <w:pPr>
      <w:ind w:left="568" w:hanging="284"/>
    </w:pPr>
  </w:style>
  <w:style w:type="paragraph" w:styleId="Lijst3">
    <w:name w:val="List 3"/>
    <w:basedOn w:val="ZsysbasisSURF"/>
    <w:next w:val="BasistekstSURF"/>
    <w:uiPriority w:val="98"/>
    <w:semiHidden/>
    <w:rsid w:val="00F33259"/>
    <w:pPr>
      <w:ind w:left="851" w:hanging="284"/>
    </w:pPr>
  </w:style>
  <w:style w:type="paragraph" w:styleId="Lijst4">
    <w:name w:val="List 4"/>
    <w:basedOn w:val="ZsysbasisSURF"/>
    <w:next w:val="BasistekstSURF"/>
    <w:uiPriority w:val="98"/>
    <w:semiHidden/>
    <w:rsid w:val="00F33259"/>
    <w:pPr>
      <w:ind w:left="1135" w:hanging="284"/>
    </w:pPr>
  </w:style>
  <w:style w:type="paragraph" w:styleId="Lijst5">
    <w:name w:val="List 5"/>
    <w:basedOn w:val="ZsysbasisSURF"/>
    <w:next w:val="BasistekstSURF"/>
    <w:uiPriority w:val="98"/>
    <w:semiHidden/>
    <w:rsid w:val="00F33259"/>
    <w:pPr>
      <w:ind w:left="1418" w:hanging="284"/>
    </w:pPr>
  </w:style>
  <w:style w:type="paragraph" w:styleId="Index1">
    <w:name w:val="index 1"/>
    <w:basedOn w:val="ZsysbasisSURF"/>
    <w:next w:val="BasistekstSURF"/>
    <w:uiPriority w:val="98"/>
    <w:semiHidden/>
    <w:rsid w:val="00F33259"/>
  </w:style>
  <w:style w:type="paragraph" w:styleId="Lijstopsomteken">
    <w:name w:val="List Bullet"/>
    <w:basedOn w:val="ZsysbasisSURF"/>
    <w:next w:val="BasistekstSURF"/>
    <w:uiPriority w:val="98"/>
    <w:semiHidden/>
    <w:rsid w:val="00E7078D"/>
    <w:pPr>
      <w:numPr>
        <w:numId w:val="9"/>
      </w:numPr>
      <w:ind w:left="357" w:hanging="357"/>
    </w:pPr>
  </w:style>
  <w:style w:type="paragraph" w:styleId="Lijstopsomteken2">
    <w:name w:val="List Bullet 2"/>
    <w:basedOn w:val="ZsysbasisSURF"/>
    <w:next w:val="BasistekstSURF"/>
    <w:uiPriority w:val="98"/>
    <w:semiHidden/>
    <w:rsid w:val="00E7078D"/>
    <w:pPr>
      <w:numPr>
        <w:numId w:val="10"/>
      </w:numPr>
      <w:ind w:left="641" w:hanging="357"/>
    </w:pPr>
  </w:style>
  <w:style w:type="paragraph" w:styleId="Lijstopsomteken3">
    <w:name w:val="List Bullet 3"/>
    <w:basedOn w:val="ZsysbasisSURF"/>
    <w:next w:val="BasistekstSURF"/>
    <w:uiPriority w:val="98"/>
    <w:semiHidden/>
    <w:rsid w:val="00E7078D"/>
    <w:pPr>
      <w:numPr>
        <w:numId w:val="11"/>
      </w:numPr>
      <w:ind w:left="924" w:hanging="357"/>
    </w:pPr>
  </w:style>
  <w:style w:type="paragraph" w:styleId="Lijstopsomteken4">
    <w:name w:val="List Bullet 4"/>
    <w:basedOn w:val="ZsysbasisSURF"/>
    <w:next w:val="BasistekstSURF"/>
    <w:uiPriority w:val="98"/>
    <w:semiHidden/>
    <w:rsid w:val="00E7078D"/>
    <w:pPr>
      <w:numPr>
        <w:numId w:val="12"/>
      </w:numPr>
      <w:ind w:left="1208" w:hanging="357"/>
    </w:pPr>
  </w:style>
  <w:style w:type="paragraph" w:styleId="Lijstnummering">
    <w:name w:val="List Number"/>
    <w:basedOn w:val="ZsysbasisSURF"/>
    <w:next w:val="BasistekstSURF"/>
    <w:uiPriority w:val="98"/>
    <w:semiHidden/>
    <w:rsid w:val="00705849"/>
    <w:pPr>
      <w:numPr>
        <w:numId w:val="14"/>
      </w:numPr>
      <w:ind w:left="357" w:hanging="357"/>
    </w:pPr>
  </w:style>
  <w:style w:type="paragraph" w:styleId="Lijstnummering2">
    <w:name w:val="List Number 2"/>
    <w:basedOn w:val="ZsysbasisSURF"/>
    <w:next w:val="BasistekstSURF"/>
    <w:uiPriority w:val="98"/>
    <w:semiHidden/>
    <w:rsid w:val="00705849"/>
    <w:pPr>
      <w:numPr>
        <w:numId w:val="15"/>
      </w:numPr>
      <w:ind w:left="641" w:hanging="357"/>
    </w:pPr>
  </w:style>
  <w:style w:type="paragraph" w:styleId="Lijstnummering3">
    <w:name w:val="List Number 3"/>
    <w:basedOn w:val="ZsysbasisSURF"/>
    <w:next w:val="BasistekstSURF"/>
    <w:uiPriority w:val="98"/>
    <w:semiHidden/>
    <w:rsid w:val="00705849"/>
    <w:pPr>
      <w:numPr>
        <w:numId w:val="16"/>
      </w:numPr>
      <w:ind w:left="924" w:hanging="357"/>
    </w:pPr>
  </w:style>
  <w:style w:type="paragraph" w:styleId="Lijstnummering4">
    <w:name w:val="List Number 4"/>
    <w:basedOn w:val="ZsysbasisSURF"/>
    <w:next w:val="BasistekstSURF"/>
    <w:uiPriority w:val="98"/>
    <w:semiHidden/>
    <w:rsid w:val="00705849"/>
    <w:pPr>
      <w:numPr>
        <w:numId w:val="17"/>
      </w:numPr>
      <w:ind w:left="1208" w:hanging="357"/>
    </w:pPr>
  </w:style>
  <w:style w:type="paragraph" w:styleId="Lijstnummering5">
    <w:name w:val="List Number 5"/>
    <w:basedOn w:val="ZsysbasisSURF"/>
    <w:next w:val="BasistekstSURF"/>
    <w:uiPriority w:val="98"/>
    <w:semiHidden/>
    <w:rsid w:val="00705849"/>
    <w:pPr>
      <w:numPr>
        <w:numId w:val="18"/>
      </w:numPr>
      <w:ind w:left="1491" w:hanging="357"/>
    </w:pPr>
  </w:style>
  <w:style w:type="paragraph" w:styleId="Lijstvoortzetting">
    <w:name w:val="List Continue"/>
    <w:basedOn w:val="ZsysbasisSURF"/>
    <w:next w:val="BasistekstSURF"/>
    <w:uiPriority w:val="98"/>
    <w:semiHidden/>
    <w:rsid w:val="00705849"/>
    <w:pPr>
      <w:ind w:left="284"/>
    </w:pPr>
  </w:style>
  <w:style w:type="paragraph" w:styleId="Lijstvoortzetting2">
    <w:name w:val="List Continue 2"/>
    <w:basedOn w:val="ZsysbasisSURF"/>
    <w:next w:val="BasistekstSURF"/>
    <w:uiPriority w:val="98"/>
    <w:semiHidden/>
    <w:rsid w:val="00705849"/>
    <w:pPr>
      <w:ind w:left="567"/>
    </w:pPr>
  </w:style>
  <w:style w:type="paragraph" w:styleId="Lijstvoortzetting3">
    <w:name w:val="List Continue 3"/>
    <w:basedOn w:val="ZsysbasisSURF"/>
    <w:next w:val="BasistekstSURF"/>
    <w:uiPriority w:val="98"/>
    <w:semiHidden/>
    <w:rsid w:val="00705849"/>
    <w:pPr>
      <w:ind w:left="851"/>
    </w:pPr>
  </w:style>
  <w:style w:type="paragraph" w:styleId="Lijstvoortzetting4">
    <w:name w:val="List Continue 4"/>
    <w:basedOn w:val="ZsysbasisSURF"/>
    <w:next w:val="BasistekstSURF"/>
    <w:uiPriority w:val="98"/>
    <w:semiHidden/>
    <w:rsid w:val="00705849"/>
    <w:pPr>
      <w:ind w:left="1134"/>
    </w:pPr>
  </w:style>
  <w:style w:type="paragraph" w:styleId="Lijstvoortzetting5">
    <w:name w:val="List Continue 5"/>
    <w:basedOn w:val="ZsysbasisSURF"/>
    <w:next w:val="BasistekstSURF"/>
    <w:uiPriority w:val="98"/>
    <w:semiHidden/>
    <w:rsid w:val="00705849"/>
    <w:pPr>
      <w:ind w:left="1418"/>
    </w:pPr>
  </w:style>
  <w:style w:type="character" w:styleId="Intensievebenadrukking">
    <w:name w:val="Intense Emphasis"/>
    <w:basedOn w:val="Standaardalinea-lettertype"/>
    <w:uiPriority w:val="98"/>
    <w:semiHidden/>
    <w:rsid w:val="00FC3FA5"/>
    <w:rPr>
      <w:b/>
      <w:bCs/>
      <w:i/>
      <w:iCs/>
      <w:color w:val="auto"/>
    </w:rPr>
  </w:style>
  <w:style w:type="paragraph" w:styleId="Normaalweb">
    <w:name w:val="Normal (Web)"/>
    <w:basedOn w:val="ZsysbasisSURF"/>
    <w:next w:val="BasistekstSURF"/>
    <w:uiPriority w:val="98"/>
    <w:semiHidden/>
    <w:rsid w:val="0020607F"/>
  </w:style>
  <w:style w:type="paragraph" w:styleId="Notitiekop">
    <w:name w:val="Note Heading"/>
    <w:basedOn w:val="ZsysbasisSURF"/>
    <w:next w:val="BasistekstSURF"/>
    <w:uiPriority w:val="98"/>
    <w:semiHidden/>
    <w:rsid w:val="0020607F"/>
  </w:style>
  <w:style w:type="paragraph" w:styleId="Plattetekst">
    <w:name w:val="Body Text"/>
    <w:basedOn w:val="ZsysbasisSURF"/>
    <w:next w:val="BasistekstSURF"/>
    <w:link w:val="PlattetekstChar"/>
    <w:uiPriority w:val="98"/>
    <w:semiHidden/>
    <w:rsid w:val="0020607F"/>
  </w:style>
  <w:style w:type="paragraph" w:styleId="Plattetekst2">
    <w:name w:val="Body Text 2"/>
    <w:basedOn w:val="ZsysbasisSURF"/>
    <w:next w:val="BasistekstSURF"/>
    <w:link w:val="Plattetekst2Char"/>
    <w:uiPriority w:val="98"/>
    <w:semiHidden/>
    <w:rsid w:val="00E7078D"/>
  </w:style>
  <w:style w:type="paragraph" w:styleId="Plattetekst3">
    <w:name w:val="Body Text 3"/>
    <w:basedOn w:val="ZsysbasisSURF"/>
    <w:next w:val="BasistekstSURF"/>
    <w:uiPriority w:val="98"/>
    <w:semiHidden/>
    <w:rsid w:val="0020607F"/>
  </w:style>
  <w:style w:type="paragraph" w:styleId="Platteteksteersteinspringing">
    <w:name w:val="Body Text First Indent"/>
    <w:basedOn w:val="ZsysbasisSURF"/>
    <w:next w:val="BasistekstSURF"/>
    <w:link w:val="PlatteteksteersteinspringingChar"/>
    <w:uiPriority w:val="98"/>
    <w:semiHidden/>
    <w:rsid w:val="00E7078D"/>
    <w:pPr>
      <w:ind w:firstLine="360"/>
    </w:pPr>
  </w:style>
  <w:style w:type="character" w:customStyle="1" w:styleId="PlatteteksteersteinspringingChar">
    <w:name w:val="Platte tekst eerste inspringing Char"/>
    <w:basedOn w:val="PlattetekstChar"/>
    <w:link w:val="Platteteksteersteinspringing"/>
    <w:rsid w:val="00E7078D"/>
    <w:rPr>
      <w:rFonts w:asciiTheme="minorHAnsi" w:hAnsiTheme="minorHAnsi" w:cs="Maiandra GD"/>
      <w:color w:val="000000" w:themeColor="text1"/>
      <w:sz w:val="18"/>
      <w:szCs w:val="18"/>
    </w:rPr>
  </w:style>
  <w:style w:type="paragraph" w:styleId="Plattetekstinspringen">
    <w:name w:val="Body Text Indent"/>
    <w:basedOn w:val="ZsysbasisSURF"/>
    <w:next w:val="BasistekstSURF"/>
    <w:link w:val="PlattetekstinspringenChar"/>
    <w:uiPriority w:val="98"/>
    <w:semiHidden/>
    <w:rsid w:val="00E7078D"/>
    <w:pPr>
      <w:ind w:left="284"/>
    </w:pPr>
  </w:style>
  <w:style w:type="character" w:customStyle="1" w:styleId="PlattetekstinspringenChar">
    <w:name w:val="Platte tekst inspringen Char"/>
    <w:basedOn w:val="Standaardalinea-lettertype"/>
    <w:link w:val="Plattetekstinspringen"/>
    <w:rsid w:val="00E7078D"/>
    <w:rPr>
      <w:rFonts w:ascii="Maiandra GD" w:hAnsi="Maiandra GD" w:cs="Maiandra GD"/>
      <w:sz w:val="18"/>
      <w:szCs w:val="18"/>
    </w:rPr>
  </w:style>
  <w:style w:type="paragraph" w:styleId="Platteteksteersteinspringing2">
    <w:name w:val="Body Text First Indent 2"/>
    <w:basedOn w:val="ZsysbasisSURF"/>
    <w:next w:val="BasistekstSURF"/>
    <w:link w:val="Platteteksteersteinspringing2Char"/>
    <w:uiPriority w:val="98"/>
    <w:semiHidden/>
    <w:rsid w:val="00E7078D"/>
    <w:pPr>
      <w:ind w:left="360" w:firstLine="360"/>
    </w:pPr>
  </w:style>
  <w:style w:type="table" w:styleId="Professioneletabel">
    <w:name w:val="Table Professional"/>
    <w:basedOn w:val="Standaardtabel"/>
    <w:semiHidden/>
    <w:rsid w:val="008D7BD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character" w:customStyle="1" w:styleId="ZsysbasisSURFChar">
    <w:name w:val="Zsysbasis SURF Char"/>
    <w:basedOn w:val="Standaardalinea-lettertype"/>
    <w:link w:val="ZsysbasisSURF"/>
    <w:uiPriority w:val="4"/>
    <w:semiHidden/>
    <w:rsid w:val="0068750D"/>
    <w:rPr>
      <w:rFonts w:ascii="Calibri" w:hAnsi="Calibri" w:cs="Maiandra GD"/>
      <w:color w:val="000000" w:themeColor="text1"/>
      <w:sz w:val="22"/>
      <w:szCs w:val="18"/>
    </w:rPr>
  </w:style>
  <w:style w:type="paragraph" w:styleId="Standaardinspringing">
    <w:name w:val="Normal Indent"/>
    <w:basedOn w:val="ZsysbasisSURF"/>
    <w:next w:val="BasistekstSURF"/>
    <w:uiPriority w:val="98"/>
    <w:semiHidden/>
    <w:rsid w:val="0020607F"/>
  </w:style>
  <w:style w:type="table" w:styleId="Tabelkolommen1">
    <w:name w:val="Table Columns 1"/>
    <w:basedOn w:val="Standaardtabel"/>
    <w:semiHidden/>
    <w:rsid w:val="008D7BDD"/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kolommen2">
    <w:name w:val="Table Columns 2"/>
    <w:basedOn w:val="Standaardtabel"/>
    <w:semiHidden/>
    <w:rsid w:val="008D7BD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kolommen3">
    <w:name w:val="Table Columns 3"/>
    <w:basedOn w:val="Standaardtabel"/>
    <w:semiHidden/>
    <w:rsid w:val="008D7BDD"/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kolommen4">
    <w:name w:val="Table Columns 4"/>
    <w:basedOn w:val="Standaardtabel"/>
    <w:semiHidden/>
    <w:rsid w:val="008D7BDD"/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elkolommen5">
    <w:name w:val="Table Columns 5"/>
    <w:basedOn w:val="Standaardtabel"/>
    <w:semiHidden/>
    <w:rsid w:val="008D7BDD"/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ellijst1">
    <w:name w:val="Table List 1"/>
    <w:basedOn w:val="Standaardtabel"/>
    <w:semiHidden/>
    <w:rsid w:val="008D7BDD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jst2">
    <w:name w:val="Table List 2"/>
    <w:basedOn w:val="Standaardtabel"/>
    <w:semiHidden/>
    <w:rsid w:val="008D7BDD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jst3">
    <w:name w:val="Table List 3"/>
    <w:basedOn w:val="Standaardtabel"/>
    <w:semiHidden/>
    <w:rsid w:val="008D7BDD"/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jst4">
    <w:name w:val="Table List 4"/>
    <w:basedOn w:val="Standaardtabel"/>
    <w:semiHidden/>
    <w:rsid w:val="008D7BD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ellijst5">
    <w:name w:val="Table List 5"/>
    <w:basedOn w:val="Standaardtabel"/>
    <w:semiHidden/>
    <w:rsid w:val="008D7BD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lijst6">
    <w:name w:val="Table List 6"/>
    <w:basedOn w:val="Standaardtabel"/>
    <w:semiHidden/>
    <w:rsid w:val="008D7BD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ellijst7">
    <w:name w:val="Table List 7"/>
    <w:basedOn w:val="Standaardtabel"/>
    <w:semiHidden/>
    <w:rsid w:val="008D7BDD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ellijst8">
    <w:name w:val="Table List 8"/>
    <w:basedOn w:val="Standaardtabel"/>
    <w:semiHidden/>
    <w:rsid w:val="008D7BDD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table" w:styleId="Tabelraster">
    <w:name w:val="Table Grid"/>
    <w:basedOn w:val="Standaardtabel"/>
    <w:rsid w:val="009225D7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elraster1">
    <w:name w:val="Table Grid 1"/>
    <w:basedOn w:val="Standaardtabel"/>
    <w:semiHidden/>
    <w:rsid w:val="008D7BDD"/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raster2">
    <w:name w:val="Table Grid 2"/>
    <w:basedOn w:val="Standaardtabel"/>
    <w:semiHidden/>
    <w:rsid w:val="008D7BDD"/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raster3">
    <w:name w:val="Table Grid 3"/>
    <w:basedOn w:val="Standaardtabel"/>
    <w:semiHidden/>
    <w:rsid w:val="008D7BDD"/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raster4">
    <w:name w:val="Table Grid 4"/>
    <w:basedOn w:val="Standaardtabel"/>
    <w:semiHidden/>
    <w:rsid w:val="008D7BDD"/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raster5">
    <w:name w:val="Table Grid 5"/>
    <w:basedOn w:val="Standaardtabel"/>
    <w:semiHidden/>
    <w:rsid w:val="008D7BD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raster6">
    <w:name w:val="Table Grid 6"/>
    <w:basedOn w:val="Standaardtabel"/>
    <w:semiHidden/>
    <w:rsid w:val="008D7BD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raster7">
    <w:name w:val="Table Grid 7"/>
    <w:basedOn w:val="Standaardtabel"/>
    <w:semiHidden/>
    <w:rsid w:val="008D7BDD"/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elraster8">
    <w:name w:val="Table Grid 8"/>
    <w:basedOn w:val="Standaardtabel"/>
    <w:semiHidden/>
    <w:rsid w:val="008D7BDD"/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elthema">
    <w:name w:val="Table Theme"/>
    <w:basedOn w:val="Standaardtabel"/>
    <w:semiHidden/>
    <w:rsid w:val="008D7BD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Verfijndetabel1">
    <w:name w:val="Table Subtle 1"/>
    <w:basedOn w:val="Standaardtabel"/>
    <w:semiHidden/>
    <w:rsid w:val="008D7BDD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Verfijndetabel2">
    <w:name w:val="Table Subtle 2"/>
    <w:basedOn w:val="Standaardtabel"/>
    <w:semiHidden/>
    <w:rsid w:val="008D7BDD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Voetnootmarkering">
    <w:name w:val="footnote reference"/>
    <w:aliases w:val="Voetnootmarkering SURF"/>
    <w:basedOn w:val="Standaardalinea-lettertype"/>
    <w:uiPriority w:val="4"/>
    <w:rsid w:val="00CB7600"/>
    <w:rPr>
      <w:vertAlign w:val="superscript"/>
    </w:rPr>
  </w:style>
  <w:style w:type="paragraph" w:styleId="Voetnoottekst">
    <w:name w:val="footnote text"/>
    <w:aliases w:val="Voetnoottekst SURF"/>
    <w:basedOn w:val="ZsysbasisSURF"/>
    <w:uiPriority w:val="4"/>
    <w:rsid w:val="00CB7600"/>
    <w:rPr>
      <w:sz w:val="15"/>
    </w:rPr>
  </w:style>
  <w:style w:type="table" w:styleId="Webtabel1">
    <w:name w:val="Table Web 1"/>
    <w:basedOn w:val="Standaardtabel"/>
    <w:semiHidden/>
    <w:rsid w:val="008D7BDD"/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tabel2">
    <w:name w:val="Table Web 2"/>
    <w:basedOn w:val="Standaardtabel"/>
    <w:semiHidden/>
    <w:rsid w:val="008D7BDD"/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Webtabel3">
    <w:name w:val="Table Web 3"/>
    <w:basedOn w:val="Standaardtabel"/>
    <w:semiHidden/>
    <w:rsid w:val="008D7BDD"/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character" w:styleId="Zwaar">
    <w:name w:val="Strong"/>
    <w:basedOn w:val="Standaardalinea-lettertype"/>
    <w:uiPriority w:val="98"/>
    <w:semiHidden/>
    <w:rsid w:val="00451FDB"/>
    <w:rPr>
      <w:b w:val="0"/>
      <w:bCs w:val="0"/>
    </w:rPr>
  </w:style>
  <w:style w:type="paragraph" w:styleId="Datum">
    <w:name w:val="Date"/>
    <w:basedOn w:val="ZsysbasisSURF"/>
    <w:next w:val="BasistekstSURF"/>
    <w:uiPriority w:val="98"/>
    <w:semiHidden/>
    <w:rsid w:val="0020607F"/>
  </w:style>
  <w:style w:type="paragraph" w:styleId="Tekstzonderopmaak">
    <w:name w:val="Plain Text"/>
    <w:basedOn w:val="ZsysbasisSURF"/>
    <w:next w:val="BasistekstSURF"/>
    <w:uiPriority w:val="98"/>
    <w:semiHidden/>
    <w:rsid w:val="0020607F"/>
  </w:style>
  <w:style w:type="paragraph" w:styleId="Ballontekst">
    <w:name w:val="Balloon Text"/>
    <w:basedOn w:val="ZsysbasisSURF"/>
    <w:next w:val="BasistekstSURF"/>
    <w:uiPriority w:val="98"/>
    <w:semiHidden/>
    <w:rsid w:val="0020607F"/>
  </w:style>
  <w:style w:type="paragraph" w:styleId="Bijschrift">
    <w:name w:val="caption"/>
    <w:aliases w:val="Bijschrift SURF"/>
    <w:basedOn w:val="ZsysbasisSURF"/>
    <w:next w:val="BasistekstSURF"/>
    <w:uiPriority w:val="4"/>
    <w:qFormat/>
    <w:rsid w:val="0020607F"/>
  </w:style>
  <w:style w:type="character" w:customStyle="1" w:styleId="TekstopmerkingChar">
    <w:name w:val="Tekst opmerking Char"/>
    <w:basedOn w:val="ZsysbasisSURFChar"/>
    <w:link w:val="Tekstopmerking"/>
    <w:semiHidden/>
    <w:rsid w:val="008736AE"/>
    <w:rPr>
      <w:rFonts w:asciiTheme="minorHAnsi" w:hAnsiTheme="minorHAnsi" w:cs="Maiandra GD"/>
      <w:color w:val="000000" w:themeColor="text1"/>
      <w:sz w:val="18"/>
      <w:szCs w:val="18"/>
    </w:rPr>
  </w:style>
  <w:style w:type="paragraph" w:styleId="Documentstructuur">
    <w:name w:val="Document Map"/>
    <w:basedOn w:val="ZsysbasisSURF"/>
    <w:next w:val="BasistekstSURF"/>
    <w:uiPriority w:val="98"/>
    <w:semiHidden/>
    <w:rsid w:val="0020607F"/>
  </w:style>
  <w:style w:type="table" w:styleId="Lichtearcering-accent5">
    <w:name w:val="Light Shading Accent 5"/>
    <w:basedOn w:val="Standaardtabel"/>
    <w:uiPriority w:val="60"/>
    <w:semiHidden/>
    <w:rsid w:val="00E07762"/>
    <w:pPr>
      <w:spacing w:line="240" w:lineRule="auto"/>
    </w:pPr>
    <w:rPr>
      <w:color w:val="BEA300" w:themeColor="accent5" w:themeShade="BF"/>
    </w:rPr>
    <w:tblPr>
      <w:tblStyleRowBandSize w:val="1"/>
      <w:tblStyleColBandSize w:val="1"/>
      <w:tblBorders>
        <w:top w:val="single" w:sz="8" w:space="0" w:color="FEDB00" w:themeColor="accent5"/>
        <w:bottom w:val="single" w:sz="8" w:space="0" w:color="FEDB00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EDB00" w:themeColor="accent5"/>
          <w:left w:val="nil"/>
          <w:bottom w:val="single" w:sz="8" w:space="0" w:color="FEDB00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EDB00" w:themeColor="accent5"/>
          <w:left w:val="nil"/>
          <w:bottom w:val="single" w:sz="8" w:space="0" w:color="FEDB00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F6BF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FF6BF" w:themeFill="accent5" w:themeFillTint="3F"/>
      </w:tcPr>
    </w:tblStylePr>
  </w:style>
  <w:style w:type="paragraph" w:styleId="Eindnoottekst">
    <w:name w:val="endnote text"/>
    <w:aliases w:val="Eindnoottekst SURF"/>
    <w:basedOn w:val="ZsysbasisSURF"/>
    <w:next w:val="BasistekstSURF"/>
    <w:uiPriority w:val="4"/>
    <w:rsid w:val="0020607F"/>
  </w:style>
  <w:style w:type="paragraph" w:styleId="Indexkop">
    <w:name w:val="index heading"/>
    <w:basedOn w:val="ZsysbasisSURF"/>
    <w:next w:val="BasistekstSURF"/>
    <w:uiPriority w:val="98"/>
    <w:semiHidden/>
    <w:rsid w:val="0020607F"/>
  </w:style>
  <w:style w:type="paragraph" w:styleId="Kopbronvermelding">
    <w:name w:val="toa heading"/>
    <w:basedOn w:val="ZsysbasisSURF"/>
    <w:next w:val="BasistekstSURF"/>
    <w:uiPriority w:val="98"/>
    <w:semiHidden/>
    <w:rsid w:val="0020607F"/>
  </w:style>
  <w:style w:type="paragraph" w:styleId="Lijstopsomteken5">
    <w:name w:val="List Bullet 5"/>
    <w:basedOn w:val="ZsysbasisSURF"/>
    <w:next w:val="BasistekstSURF"/>
    <w:uiPriority w:val="98"/>
    <w:semiHidden/>
    <w:rsid w:val="00E7078D"/>
    <w:pPr>
      <w:numPr>
        <w:numId w:val="13"/>
      </w:numPr>
      <w:ind w:left="1491" w:hanging="357"/>
    </w:pPr>
  </w:style>
  <w:style w:type="paragraph" w:styleId="Macrotekst">
    <w:name w:val="macro"/>
    <w:basedOn w:val="ZsysbasisSURF"/>
    <w:next w:val="BasistekstSURF"/>
    <w:uiPriority w:val="98"/>
    <w:semiHidden/>
    <w:rsid w:val="0020607F"/>
  </w:style>
  <w:style w:type="paragraph" w:styleId="Tekstopmerking">
    <w:name w:val="annotation text"/>
    <w:basedOn w:val="ZsysbasisSURF"/>
    <w:next w:val="BasistekstSURF"/>
    <w:link w:val="TekstopmerkingChar"/>
    <w:uiPriority w:val="98"/>
    <w:semiHidden/>
    <w:rsid w:val="0020607F"/>
  </w:style>
  <w:style w:type="character" w:styleId="Intensieveverwijzing">
    <w:name w:val="Intense Reference"/>
    <w:basedOn w:val="Standaardalinea-lettertype"/>
    <w:uiPriority w:val="98"/>
    <w:semiHidden/>
    <w:rsid w:val="00FC3FA5"/>
    <w:rPr>
      <w:b/>
      <w:bCs/>
      <w:smallCaps/>
      <w:color w:val="auto"/>
      <w:spacing w:val="5"/>
      <w:u w:val="single"/>
    </w:rPr>
  </w:style>
  <w:style w:type="character" w:styleId="Verwijzingopmerking">
    <w:name w:val="annotation reference"/>
    <w:basedOn w:val="Standaardalinea-lettertype"/>
    <w:uiPriority w:val="98"/>
    <w:semiHidden/>
    <w:rsid w:val="0020607F"/>
    <w:rPr>
      <w:sz w:val="18"/>
      <w:szCs w:val="18"/>
    </w:rPr>
  </w:style>
  <w:style w:type="paragraph" w:customStyle="1" w:styleId="Opsommingteken1eniveauSURF">
    <w:name w:val="Opsomming teken 1e niveau SURF"/>
    <w:basedOn w:val="ZsysbasisSURF"/>
    <w:uiPriority w:val="4"/>
    <w:rsid w:val="00BD77CC"/>
    <w:pPr>
      <w:numPr>
        <w:numId w:val="25"/>
      </w:numPr>
      <w:spacing w:line="240" w:lineRule="exact"/>
    </w:pPr>
  </w:style>
  <w:style w:type="paragraph" w:customStyle="1" w:styleId="Opsommingteken2eniveauSURF">
    <w:name w:val="Opsomming teken 2e niveau SURF"/>
    <w:basedOn w:val="ZsysbasisSURF"/>
    <w:uiPriority w:val="4"/>
    <w:rsid w:val="00BD77CC"/>
    <w:pPr>
      <w:numPr>
        <w:ilvl w:val="1"/>
        <w:numId w:val="25"/>
      </w:numPr>
      <w:spacing w:line="240" w:lineRule="exact"/>
    </w:pPr>
  </w:style>
  <w:style w:type="paragraph" w:customStyle="1" w:styleId="Opsommingteken3eniveauSURF">
    <w:name w:val="Opsomming teken 3e niveau SURF"/>
    <w:basedOn w:val="ZsysbasisSURF"/>
    <w:uiPriority w:val="4"/>
    <w:rsid w:val="00BD77CC"/>
    <w:pPr>
      <w:numPr>
        <w:ilvl w:val="2"/>
        <w:numId w:val="25"/>
      </w:numPr>
      <w:spacing w:line="240" w:lineRule="exact"/>
    </w:pPr>
  </w:style>
  <w:style w:type="paragraph" w:customStyle="1" w:styleId="Opsommingkleineletter1eniveauSURF">
    <w:name w:val="Opsomming kleine letter 1e niveau SURF"/>
    <w:basedOn w:val="ZsysbasisSURF"/>
    <w:uiPriority w:val="4"/>
    <w:qFormat/>
    <w:rsid w:val="00BD77CC"/>
    <w:pPr>
      <w:numPr>
        <w:numId w:val="19"/>
      </w:numPr>
      <w:spacing w:line="240" w:lineRule="exact"/>
    </w:pPr>
  </w:style>
  <w:style w:type="paragraph" w:customStyle="1" w:styleId="Opsommingkleineletter2eniveauSURF">
    <w:name w:val="Opsomming kleine letter 2e niveau SURF"/>
    <w:basedOn w:val="ZsysbasisSURF"/>
    <w:uiPriority w:val="4"/>
    <w:qFormat/>
    <w:rsid w:val="00BD77CC"/>
    <w:pPr>
      <w:numPr>
        <w:ilvl w:val="1"/>
        <w:numId w:val="19"/>
      </w:numPr>
      <w:spacing w:line="240" w:lineRule="exact"/>
    </w:pPr>
  </w:style>
  <w:style w:type="paragraph" w:customStyle="1" w:styleId="Opsommingkleineletter3eniveauSURF">
    <w:name w:val="Opsomming kleine letter 3e niveau SURF"/>
    <w:basedOn w:val="ZsysbasisSURF"/>
    <w:uiPriority w:val="4"/>
    <w:qFormat/>
    <w:rsid w:val="00BD77CC"/>
    <w:pPr>
      <w:numPr>
        <w:ilvl w:val="2"/>
        <w:numId w:val="19"/>
      </w:numPr>
      <w:spacing w:line="240" w:lineRule="exact"/>
      <w:ind w:left="851"/>
    </w:pPr>
  </w:style>
  <w:style w:type="numbering" w:customStyle="1" w:styleId="OpsommingkleineletterSURF">
    <w:name w:val="Opsomming kleine letter SURF"/>
    <w:uiPriority w:val="4"/>
    <w:semiHidden/>
    <w:rsid w:val="00B01DA1"/>
    <w:pPr>
      <w:numPr>
        <w:numId w:val="5"/>
      </w:numPr>
    </w:pPr>
  </w:style>
  <w:style w:type="paragraph" w:customStyle="1" w:styleId="Opsommingnummer1eniveauSURF">
    <w:name w:val="Opsomming nummer 1e niveau SURF"/>
    <w:basedOn w:val="ZsysbasisSURF"/>
    <w:uiPriority w:val="4"/>
    <w:qFormat/>
    <w:rsid w:val="00BD77CC"/>
    <w:pPr>
      <w:numPr>
        <w:numId w:val="20"/>
      </w:numPr>
      <w:spacing w:line="240" w:lineRule="exact"/>
    </w:pPr>
  </w:style>
  <w:style w:type="paragraph" w:customStyle="1" w:styleId="Opsommingnummer2eniveauSURF">
    <w:name w:val="Opsomming nummer 2e niveau SURF"/>
    <w:basedOn w:val="ZsysbasisSURF"/>
    <w:uiPriority w:val="4"/>
    <w:qFormat/>
    <w:rsid w:val="00BD77CC"/>
    <w:pPr>
      <w:numPr>
        <w:ilvl w:val="1"/>
        <w:numId w:val="20"/>
      </w:numPr>
      <w:spacing w:line="240" w:lineRule="exact"/>
    </w:pPr>
  </w:style>
  <w:style w:type="paragraph" w:customStyle="1" w:styleId="Opsommingnummer3eniveauSURF">
    <w:name w:val="Opsomming nummer 3e niveau SURF"/>
    <w:basedOn w:val="ZsysbasisSURF"/>
    <w:uiPriority w:val="4"/>
    <w:qFormat/>
    <w:rsid w:val="00BD77CC"/>
    <w:pPr>
      <w:numPr>
        <w:ilvl w:val="2"/>
        <w:numId w:val="20"/>
      </w:numPr>
      <w:spacing w:line="240" w:lineRule="exact"/>
      <w:ind w:left="851"/>
    </w:pPr>
  </w:style>
  <w:style w:type="numbering" w:customStyle="1" w:styleId="OpsommingnummerSURF">
    <w:name w:val="Opsomming nummer SURF"/>
    <w:uiPriority w:val="4"/>
    <w:semiHidden/>
    <w:rsid w:val="00B01DA1"/>
    <w:pPr>
      <w:numPr>
        <w:numId w:val="1"/>
      </w:numPr>
    </w:pPr>
  </w:style>
  <w:style w:type="character" w:styleId="Titelvanboek">
    <w:name w:val="Book Title"/>
    <w:basedOn w:val="Standaardalinea-lettertype"/>
    <w:uiPriority w:val="98"/>
    <w:semiHidden/>
    <w:rsid w:val="00E07762"/>
    <w:rPr>
      <w:b/>
      <w:bCs/>
      <w:smallCaps/>
      <w:spacing w:val="5"/>
    </w:rPr>
  </w:style>
  <w:style w:type="character" w:styleId="Tekstvantijdelijkeaanduiding">
    <w:name w:val="Placeholder Text"/>
    <w:basedOn w:val="zsysVeldMarkering"/>
    <w:uiPriority w:val="98"/>
    <w:semiHidden/>
    <w:rsid w:val="004C51F8"/>
    <w:rPr>
      <w:color w:val="000000"/>
      <w:bdr w:val="none" w:sz="0" w:space="0" w:color="auto"/>
      <w:shd w:val="clear" w:color="auto" w:fill="FFFF00"/>
    </w:rPr>
  </w:style>
  <w:style w:type="character" w:styleId="Subtieleverwijzing">
    <w:name w:val="Subtle Reference"/>
    <w:basedOn w:val="Standaardalinea-lettertype"/>
    <w:uiPriority w:val="98"/>
    <w:semiHidden/>
    <w:rsid w:val="008736AE"/>
    <w:rPr>
      <w:smallCaps/>
      <w:color w:val="auto"/>
      <w:u w:val="single"/>
    </w:rPr>
  </w:style>
  <w:style w:type="character" w:styleId="Subtielebenadrukking">
    <w:name w:val="Subtle Emphasis"/>
    <w:basedOn w:val="Standaardalinea-lettertype"/>
    <w:uiPriority w:val="98"/>
    <w:semiHidden/>
    <w:rsid w:val="00FC3FA5"/>
    <w:rPr>
      <w:i/>
      <w:iCs/>
      <w:color w:val="auto"/>
    </w:rPr>
  </w:style>
  <w:style w:type="table" w:styleId="Lichtearcering-accent4">
    <w:name w:val="Light Shading Accent 4"/>
    <w:basedOn w:val="Standaardtabel"/>
    <w:uiPriority w:val="60"/>
    <w:semiHidden/>
    <w:rsid w:val="00E07762"/>
    <w:pPr>
      <w:spacing w:line="240" w:lineRule="auto"/>
    </w:pPr>
    <w:rPr>
      <w:color w:val="007739" w:themeColor="accent4" w:themeShade="BF"/>
    </w:rPr>
    <w:tblPr>
      <w:tblStyleRowBandSize w:val="1"/>
      <w:tblStyleColBandSize w:val="1"/>
      <w:tblBorders>
        <w:top w:val="single" w:sz="8" w:space="0" w:color="009F4D" w:themeColor="accent4"/>
        <w:bottom w:val="single" w:sz="8" w:space="0" w:color="009F4D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9F4D" w:themeColor="accent4"/>
          <w:left w:val="nil"/>
          <w:bottom w:val="single" w:sz="8" w:space="0" w:color="009F4D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9F4D" w:themeColor="accent4"/>
          <w:left w:val="nil"/>
          <w:bottom w:val="single" w:sz="8" w:space="0" w:color="009F4D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A8FFD1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A8FFD1" w:themeFill="accent4" w:themeFillTint="3F"/>
      </w:tcPr>
    </w:tblStylePr>
  </w:style>
  <w:style w:type="table" w:styleId="Lichtearcering-accent3">
    <w:name w:val="Light Shading Accent 3"/>
    <w:basedOn w:val="Standaardtabel"/>
    <w:uiPriority w:val="60"/>
    <w:semiHidden/>
    <w:rsid w:val="00E07762"/>
    <w:pPr>
      <w:spacing w:line="240" w:lineRule="auto"/>
    </w:pPr>
    <w:rPr>
      <w:color w:val="005895" w:themeColor="accent3" w:themeShade="BF"/>
    </w:rPr>
    <w:tblPr>
      <w:tblStyleRowBandSize w:val="1"/>
      <w:tblStyleColBandSize w:val="1"/>
      <w:tblBorders>
        <w:top w:val="single" w:sz="8" w:space="0" w:color="0077C8" w:themeColor="accent3"/>
        <w:bottom w:val="single" w:sz="8" w:space="0" w:color="0077C8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77C8" w:themeColor="accent3"/>
          <w:left w:val="nil"/>
          <w:bottom w:val="single" w:sz="8" w:space="0" w:color="0077C8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77C8" w:themeColor="accent3"/>
          <w:left w:val="nil"/>
          <w:bottom w:val="single" w:sz="8" w:space="0" w:color="0077C8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2DFFF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B2DFFF" w:themeFill="accent3" w:themeFillTint="3F"/>
      </w:tcPr>
    </w:tblStylePr>
  </w:style>
  <w:style w:type="table" w:styleId="Lichtearcering-accent2">
    <w:name w:val="Light Shading Accent 2"/>
    <w:basedOn w:val="Standaardtabel"/>
    <w:uiPriority w:val="60"/>
    <w:semiHidden/>
    <w:rsid w:val="00E07762"/>
    <w:pPr>
      <w:spacing w:line="240" w:lineRule="auto"/>
    </w:pPr>
    <w:rPr>
      <w:color w:val="B1241A" w:themeColor="accent2" w:themeShade="BF"/>
    </w:rPr>
    <w:tblPr>
      <w:tblStyleRowBandSize w:val="1"/>
      <w:tblStyleColBandSize w:val="1"/>
      <w:tblBorders>
        <w:top w:val="single" w:sz="8" w:space="0" w:color="E03C31" w:themeColor="accent2"/>
        <w:bottom w:val="single" w:sz="8" w:space="0" w:color="E03C31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3C31" w:themeColor="accent2"/>
          <w:left w:val="nil"/>
          <w:bottom w:val="single" w:sz="8" w:space="0" w:color="E03C31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03C31" w:themeColor="accent2"/>
          <w:left w:val="nil"/>
          <w:bottom w:val="single" w:sz="8" w:space="0" w:color="E03C31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CECC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7CECC" w:themeFill="accent2" w:themeFillTint="3F"/>
      </w:tcPr>
    </w:tblStylePr>
  </w:style>
  <w:style w:type="table" w:styleId="Lichtraster-accent6">
    <w:name w:val="Light Grid Accent 6"/>
    <w:basedOn w:val="Standaardtabel"/>
    <w:uiPriority w:val="62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A9C23F" w:themeColor="accent6"/>
        <w:left w:val="single" w:sz="8" w:space="0" w:color="A9C23F" w:themeColor="accent6"/>
        <w:bottom w:val="single" w:sz="8" w:space="0" w:color="A9C23F" w:themeColor="accent6"/>
        <w:right w:val="single" w:sz="8" w:space="0" w:color="A9C23F" w:themeColor="accent6"/>
        <w:insideH w:val="single" w:sz="8" w:space="0" w:color="A9C23F" w:themeColor="accent6"/>
        <w:insideV w:val="single" w:sz="8" w:space="0" w:color="A9C23F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9C23F" w:themeColor="accent6"/>
          <w:left w:val="single" w:sz="8" w:space="0" w:color="A9C23F" w:themeColor="accent6"/>
          <w:bottom w:val="single" w:sz="18" w:space="0" w:color="A9C23F" w:themeColor="accent6"/>
          <w:right w:val="single" w:sz="8" w:space="0" w:color="A9C23F" w:themeColor="accent6"/>
          <w:insideH w:val="nil"/>
          <w:insideV w:val="single" w:sz="8" w:space="0" w:color="A9C23F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9C23F" w:themeColor="accent6"/>
          <w:left w:val="single" w:sz="8" w:space="0" w:color="A9C23F" w:themeColor="accent6"/>
          <w:bottom w:val="single" w:sz="8" w:space="0" w:color="A9C23F" w:themeColor="accent6"/>
          <w:right w:val="single" w:sz="8" w:space="0" w:color="A9C23F" w:themeColor="accent6"/>
          <w:insideH w:val="nil"/>
          <w:insideV w:val="single" w:sz="8" w:space="0" w:color="A9C23F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9C23F" w:themeColor="accent6"/>
          <w:left w:val="single" w:sz="8" w:space="0" w:color="A9C23F" w:themeColor="accent6"/>
          <w:bottom w:val="single" w:sz="8" w:space="0" w:color="A9C23F" w:themeColor="accent6"/>
          <w:right w:val="single" w:sz="8" w:space="0" w:color="A9C23F" w:themeColor="accent6"/>
        </w:tcBorders>
      </w:tcPr>
    </w:tblStylePr>
    <w:tblStylePr w:type="band1Vert">
      <w:tblPr/>
      <w:tcPr>
        <w:tcBorders>
          <w:top w:val="single" w:sz="8" w:space="0" w:color="A9C23F" w:themeColor="accent6"/>
          <w:left w:val="single" w:sz="8" w:space="0" w:color="A9C23F" w:themeColor="accent6"/>
          <w:bottom w:val="single" w:sz="8" w:space="0" w:color="A9C23F" w:themeColor="accent6"/>
          <w:right w:val="single" w:sz="8" w:space="0" w:color="A9C23F" w:themeColor="accent6"/>
        </w:tcBorders>
        <w:shd w:val="clear" w:color="auto" w:fill="E9F0CF" w:themeFill="accent6" w:themeFillTint="3F"/>
      </w:tcPr>
    </w:tblStylePr>
    <w:tblStylePr w:type="band1Horz">
      <w:tblPr/>
      <w:tcPr>
        <w:tcBorders>
          <w:top w:val="single" w:sz="8" w:space="0" w:color="A9C23F" w:themeColor="accent6"/>
          <w:left w:val="single" w:sz="8" w:space="0" w:color="A9C23F" w:themeColor="accent6"/>
          <w:bottom w:val="single" w:sz="8" w:space="0" w:color="A9C23F" w:themeColor="accent6"/>
          <w:right w:val="single" w:sz="8" w:space="0" w:color="A9C23F" w:themeColor="accent6"/>
          <w:insideV w:val="single" w:sz="8" w:space="0" w:color="A9C23F" w:themeColor="accent6"/>
        </w:tcBorders>
        <w:shd w:val="clear" w:color="auto" w:fill="E9F0CF" w:themeFill="accent6" w:themeFillTint="3F"/>
      </w:tcPr>
    </w:tblStylePr>
    <w:tblStylePr w:type="band2Horz">
      <w:tblPr/>
      <w:tcPr>
        <w:tcBorders>
          <w:top w:val="single" w:sz="8" w:space="0" w:color="A9C23F" w:themeColor="accent6"/>
          <w:left w:val="single" w:sz="8" w:space="0" w:color="A9C23F" w:themeColor="accent6"/>
          <w:bottom w:val="single" w:sz="8" w:space="0" w:color="A9C23F" w:themeColor="accent6"/>
          <w:right w:val="single" w:sz="8" w:space="0" w:color="A9C23F" w:themeColor="accent6"/>
          <w:insideV w:val="single" w:sz="8" w:space="0" w:color="A9C23F" w:themeColor="accent6"/>
        </w:tcBorders>
      </w:tcPr>
    </w:tblStylePr>
  </w:style>
  <w:style w:type="table" w:styleId="Lichtraster-accent5">
    <w:name w:val="Light Grid Accent 5"/>
    <w:basedOn w:val="Standaardtabel"/>
    <w:uiPriority w:val="62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FEDB00" w:themeColor="accent5"/>
        <w:left w:val="single" w:sz="8" w:space="0" w:color="FEDB00" w:themeColor="accent5"/>
        <w:bottom w:val="single" w:sz="8" w:space="0" w:color="FEDB00" w:themeColor="accent5"/>
        <w:right w:val="single" w:sz="8" w:space="0" w:color="FEDB00" w:themeColor="accent5"/>
        <w:insideH w:val="single" w:sz="8" w:space="0" w:color="FEDB00" w:themeColor="accent5"/>
        <w:insideV w:val="single" w:sz="8" w:space="0" w:color="FEDB00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EDB00" w:themeColor="accent5"/>
          <w:left w:val="single" w:sz="8" w:space="0" w:color="FEDB00" w:themeColor="accent5"/>
          <w:bottom w:val="single" w:sz="18" w:space="0" w:color="FEDB00" w:themeColor="accent5"/>
          <w:right w:val="single" w:sz="8" w:space="0" w:color="FEDB00" w:themeColor="accent5"/>
          <w:insideH w:val="nil"/>
          <w:insideV w:val="single" w:sz="8" w:space="0" w:color="FEDB00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EDB00" w:themeColor="accent5"/>
          <w:left w:val="single" w:sz="8" w:space="0" w:color="FEDB00" w:themeColor="accent5"/>
          <w:bottom w:val="single" w:sz="8" w:space="0" w:color="FEDB00" w:themeColor="accent5"/>
          <w:right w:val="single" w:sz="8" w:space="0" w:color="FEDB00" w:themeColor="accent5"/>
          <w:insideH w:val="nil"/>
          <w:insideV w:val="single" w:sz="8" w:space="0" w:color="FEDB00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EDB00" w:themeColor="accent5"/>
          <w:left w:val="single" w:sz="8" w:space="0" w:color="FEDB00" w:themeColor="accent5"/>
          <w:bottom w:val="single" w:sz="8" w:space="0" w:color="FEDB00" w:themeColor="accent5"/>
          <w:right w:val="single" w:sz="8" w:space="0" w:color="FEDB00" w:themeColor="accent5"/>
        </w:tcBorders>
      </w:tcPr>
    </w:tblStylePr>
    <w:tblStylePr w:type="band1Vert">
      <w:tblPr/>
      <w:tcPr>
        <w:tcBorders>
          <w:top w:val="single" w:sz="8" w:space="0" w:color="FEDB00" w:themeColor="accent5"/>
          <w:left w:val="single" w:sz="8" w:space="0" w:color="FEDB00" w:themeColor="accent5"/>
          <w:bottom w:val="single" w:sz="8" w:space="0" w:color="FEDB00" w:themeColor="accent5"/>
          <w:right w:val="single" w:sz="8" w:space="0" w:color="FEDB00" w:themeColor="accent5"/>
        </w:tcBorders>
        <w:shd w:val="clear" w:color="auto" w:fill="FFF6BF" w:themeFill="accent5" w:themeFillTint="3F"/>
      </w:tcPr>
    </w:tblStylePr>
    <w:tblStylePr w:type="band1Horz">
      <w:tblPr/>
      <w:tcPr>
        <w:tcBorders>
          <w:top w:val="single" w:sz="8" w:space="0" w:color="FEDB00" w:themeColor="accent5"/>
          <w:left w:val="single" w:sz="8" w:space="0" w:color="FEDB00" w:themeColor="accent5"/>
          <w:bottom w:val="single" w:sz="8" w:space="0" w:color="FEDB00" w:themeColor="accent5"/>
          <w:right w:val="single" w:sz="8" w:space="0" w:color="FEDB00" w:themeColor="accent5"/>
          <w:insideV w:val="single" w:sz="8" w:space="0" w:color="FEDB00" w:themeColor="accent5"/>
        </w:tcBorders>
        <w:shd w:val="clear" w:color="auto" w:fill="FFF6BF" w:themeFill="accent5" w:themeFillTint="3F"/>
      </w:tcPr>
    </w:tblStylePr>
    <w:tblStylePr w:type="band2Horz">
      <w:tblPr/>
      <w:tcPr>
        <w:tcBorders>
          <w:top w:val="single" w:sz="8" w:space="0" w:color="FEDB00" w:themeColor="accent5"/>
          <w:left w:val="single" w:sz="8" w:space="0" w:color="FEDB00" w:themeColor="accent5"/>
          <w:bottom w:val="single" w:sz="8" w:space="0" w:color="FEDB00" w:themeColor="accent5"/>
          <w:right w:val="single" w:sz="8" w:space="0" w:color="FEDB00" w:themeColor="accent5"/>
          <w:insideV w:val="single" w:sz="8" w:space="0" w:color="FEDB00" w:themeColor="accent5"/>
        </w:tcBorders>
      </w:tcPr>
    </w:tblStylePr>
  </w:style>
  <w:style w:type="table" w:styleId="Lichtraster-accent4">
    <w:name w:val="Light Grid Accent 4"/>
    <w:basedOn w:val="Standaardtabel"/>
    <w:uiPriority w:val="62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009F4D" w:themeColor="accent4"/>
        <w:left w:val="single" w:sz="8" w:space="0" w:color="009F4D" w:themeColor="accent4"/>
        <w:bottom w:val="single" w:sz="8" w:space="0" w:color="009F4D" w:themeColor="accent4"/>
        <w:right w:val="single" w:sz="8" w:space="0" w:color="009F4D" w:themeColor="accent4"/>
        <w:insideH w:val="single" w:sz="8" w:space="0" w:color="009F4D" w:themeColor="accent4"/>
        <w:insideV w:val="single" w:sz="8" w:space="0" w:color="009F4D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9F4D" w:themeColor="accent4"/>
          <w:left w:val="single" w:sz="8" w:space="0" w:color="009F4D" w:themeColor="accent4"/>
          <w:bottom w:val="single" w:sz="18" w:space="0" w:color="009F4D" w:themeColor="accent4"/>
          <w:right w:val="single" w:sz="8" w:space="0" w:color="009F4D" w:themeColor="accent4"/>
          <w:insideH w:val="nil"/>
          <w:insideV w:val="single" w:sz="8" w:space="0" w:color="009F4D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9F4D" w:themeColor="accent4"/>
          <w:left w:val="single" w:sz="8" w:space="0" w:color="009F4D" w:themeColor="accent4"/>
          <w:bottom w:val="single" w:sz="8" w:space="0" w:color="009F4D" w:themeColor="accent4"/>
          <w:right w:val="single" w:sz="8" w:space="0" w:color="009F4D" w:themeColor="accent4"/>
          <w:insideH w:val="nil"/>
          <w:insideV w:val="single" w:sz="8" w:space="0" w:color="009F4D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9F4D" w:themeColor="accent4"/>
          <w:left w:val="single" w:sz="8" w:space="0" w:color="009F4D" w:themeColor="accent4"/>
          <w:bottom w:val="single" w:sz="8" w:space="0" w:color="009F4D" w:themeColor="accent4"/>
          <w:right w:val="single" w:sz="8" w:space="0" w:color="009F4D" w:themeColor="accent4"/>
        </w:tcBorders>
      </w:tcPr>
    </w:tblStylePr>
    <w:tblStylePr w:type="band1Vert">
      <w:tblPr/>
      <w:tcPr>
        <w:tcBorders>
          <w:top w:val="single" w:sz="8" w:space="0" w:color="009F4D" w:themeColor="accent4"/>
          <w:left w:val="single" w:sz="8" w:space="0" w:color="009F4D" w:themeColor="accent4"/>
          <w:bottom w:val="single" w:sz="8" w:space="0" w:color="009F4D" w:themeColor="accent4"/>
          <w:right w:val="single" w:sz="8" w:space="0" w:color="009F4D" w:themeColor="accent4"/>
        </w:tcBorders>
        <w:shd w:val="clear" w:color="auto" w:fill="A8FFD1" w:themeFill="accent4" w:themeFillTint="3F"/>
      </w:tcPr>
    </w:tblStylePr>
    <w:tblStylePr w:type="band1Horz">
      <w:tblPr/>
      <w:tcPr>
        <w:tcBorders>
          <w:top w:val="single" w:sz="8" w:space="0" w:color="009F4D" w:themeColor="accent4"/>
          <w:left w:val="single" w:sz="8" w:space="0" w:color="009F4D" w:themeColor="accent4"/>
          <w:bottom w:val="single" w:sz="8" w:space="0" w:color="009F4D" w:themeColor="accent4"/>
          <w:right w:val="single" w:sz="8" w:space="0" w:color="009F4D" w:themeColor="accent4"/>
          <w:insideV w:val="single" w:sz="8" w:space="0" w:color="009F4D" w:themeColor="accent4"/>
        </w:tcBorders>
        <w:shd w:val="clear" w:color="auto" w:fill="A8FFD1" w:themeFill="accent4" w:themeFillTint="3F"/>
      </w:tcPr>
    </w:tblStylePr>
    <w:tblStylePr w:type="band2Horz">
      <w:tblPr/>
      <w:tcPr>
        <w:tcBorders>
          <w:top w:val="single" w:sz="8" w:space="0" w:color="009F4D" w:themeColor="accent4"/>
          <w:left w:val="single" w:sz="8" w:space="0" w:color="009F4D" w:themeColor="accent4"/>
          <w:bottom w:val="single" w:sz="8" w:space="0" w:color="009F4D" w:themeColor="accent4"/>
          <w:right w:val="single" w:sz="8" w:space="0" w:color="009F4D" w:themeColor="accent4"/>
          <w:insideV w:val="single" w:sz="8" w:space="0" w:color="009F4D" w:themeColor="accent4"/>
        </w:tcBorders>
      </w:tcPr>
    </w:tblStylePr>
  </w:style>
  <w:style w:type="table" w:styleId="Lichtraster-accent3">
    <w:name w:val="Light Grid Accent 3"/>
    <w:basedOn w:val="Standaardtabel"/>
    <w:uiPriority w:val="62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0077C8" w:themeColor="accent3"/>
        <w:left w:val="single" w:sz="8" w:space="0" w:color="0077C8" w:themeColor="accent3"/>
        <w:bottom w:val="single" w:sz="8" w:space="0" w:color="0077C8" w:themeColor="accent3"/>
        <w:right w:val="single" w:sz="8" w:space="0" w:color="0077C8" w:themeColor="accent3"/>
        <w:insideH w:val="single" w:sz="8" w:space="0" w:color="0077C8" w:themeColor="accent3"/>
        <w:insideV w:val="single" w:sz="8" w:space="0" w:color="0077C8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77C8" w:themeColor="accent3"/>
          <w:left w:val="single" w:sz="8" w:space="0" w:color="0077C8" w:themeColor="accent3"/>
          <w:bottom w:val="single" w:sz="18" w:space="0" w:color="0077C8" w:themeColor="accent3"/>
          <w:right w:val="single" w:sz="8" w:space="0" w:color="0077C8" w:themeColor="accent3"/>
          <w:insideH w:val="nil"/>
          <w:insideV w:val="single" w:sz="8" w:space="0" w:color="0077C8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77C8" w:themeColor="accent3"/>
          <w:left w:val="single" w:sz="8" w:space="0" w:color="0077C8" w:themeColor="accent3"/>
          <w:bottom w:val="single" w:sz="8" w:space="0" w:color="0077C8" w:themeColor="accent3"/>
          <w:right w:val="single" w:sz="8" w:space="0" w:color="0077C8" w:themeColor="accent3"/>
          <w:insideH w:val="nil"/>
          <w:insideV w:val="single" w:sz="8" w:space="0" w:color="0077C8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77C8" w:themeColor="accent3"/>
          <w:left w:val="single" w:sz="8" w:space="0" w:color="0077C8" w:themeColor="accent3"/>
          <w:bottom w:val="single" w:sz="8" w:space="0" w:color="0077C8" w:themeColor="accent3"/>
          <w:right w:val="single" w:sz="8" w:space="0" w:color="0077C8" w:themeColor="accent3"/>
        </w:tcBorders>
      </w:tcPr>
    </w:tblStylePr>
    <w:tblStylePr w:type="band1Vert">
      <w:tblPr/>
      <w:tcPr>
        <w:tcBorders>
          <w:top w:val="single" w:sz="8" w:space="0" w:color="0077C8" w:themeColor="accent3"/>
          <w:left w:val="single" w:sz="8" w:space="0" w:color="0077C8" w:themeColor="accent3"/>
          <w:bottom w:val="single" w:sz="8" w:space="0" w:color="0077C8" w:themeColor="accent3"/>
          <w:right w:val="single" w:sz="8" w:space="0" w:color="0077C8" w:themeColor="accent3"/>
        </w:tcBorders>
        <w:shd w:val="clear" w:color="auto" w:fill="B2DFFF" w:themeFill="accent3" w:themeFillTint="3F"/>
      </w:tcPr>
    </w:tblStylePr>
    <w:tblStylePr w:type="band1Horz">
      <w:tblPr/>
      <w:tcPr>
        <w:tcBorders>
          <w:top w:val="single" w:sz="8" w:space="0" w:color="0077C8" w:themeColor="accent3"/>
          <w:left w:val="single" w:sz="8" w:space="0" w:color="0077C8" w:themeColor="accent3"/>
          <w:bottom w:val="single" w:sz="8" w:space="0" w:color="0077C8" w:themeColor="accent3"/>
          <w:right w:val="single" w:sz="8" w:space="0" w:color="0077C8" w:themeColor="accent3"/>
          <w:insideV w:val="single" w:sz="8" w:space="0" w:color="0077C8" w:themeColor="accent3"/>
        </w:tcBorders>
        <w:shd w:val="clear" w:color="auto" w:fill="B2DFFF" w:themeFill="accent3" w:themeFillTint="3F"/>
      </w:tcPr>
    </w:tblStylePr>
    <w:tblStylePr w:type="band2Horz">
      <w:tblPr/>
      <w:tcPr>
        <w:tcBorders>
          <w:top w:val="single" w:sz="8" w:space="0" w:color="0077C8" w:themeColor="accent3"/>
          <w:left w:val="single" w:sz="8" w:space="0" w:color="0077C8" w:themeColor="accent3"/>
          <w:bottom w:val="single" w:sz="8" w:space="0" w:color="0077C8" w:themeColor="accent3"/>
          <w:right w:val="single" w:sz="8" w:space="0" w:color="0077C8" w:themeColor="accent3"/>
          <w:insideV w:val="single" w:sz="8" w:space="0" w:color="0077C8" w:themeColor="accent3"/>
        </w:tcBorders>
      </w:tcPr>
    </w:tblStylePr>
  </w:style>
  <w:style w:type="table" w:styleId="Lichtraster-accent2">
    <w:name w:val="Light Grid Accent 2"/>
    <w:basedOn w:val="Standaardtabel"/>
    <w:uiPriority w:val="62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E03C31" w:themeColor="accent2"/>
        <w:left w:val="single" w:sz="8" w:space="0" w:color="E03C31" w:themeColor="accent2"/>
        <w:bottom w:val="single" w:sz="8" w:space="0" w:color="E03C31" w:themeColor="accent2"/>
        <w:right w:val="single" w:sz="8" w:space="0" w:color="E03C31" w:themeColor="accent2"/>
        <w:insideH w:val="single" w:sz="8" w:space="0" w:color="E03C31" w:themeColor="accent2"/>
        <w:insideV w:val="single" w:sz="8" w:space="0" w:color="E03C31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3C31" w:themeColor="accent2"/>
          <w:left w:val="single" w:sz="8" w:space="0" w:color="E03C31" w:themeColor="accent2"/>
          <w:bottom w:val="single" w:sz="18" w:space="0" w:color="E03C31" w:themeColor="accent2"/>
          <w:right w:val="single" w:sz="8" w:space="0" w:color="E03C31" w:themeColor="accent2"/>
          <w:insideH w:val="nil"/>
          <w:insideV w:val="single" w:sz="8" w:space="0" w:color="E03C31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03C31" w:themeColor="accent2"/>
          <w:left w:val="single" w:sz="8" w:space="0" w:color="E03C31" w:themeColor="accent2"/>
          <w:bottom w:val="single" w:sz="8" w:space="0" w:color="E03C31" w:themeColor="accent2"/>
          <w:right w:val="single" w:sz="8" w:space="0" w:color="E03C31" w:themeColor="accent2"/>
          <w:insideH w:val="nil"/>
          <w:insideV w:val="single" w:sz="8" w:space="0" w:color="E03C31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03C31" w:themeColor="accent2"/>
          <w:left w:val="single" w:sz="8" w:space="0" w:color="E03C31" w:themeColor="accent2"/>
          <w:bottom w:val="single" w:sz="8" w:space="0" w:color="E03C31" w:themeColor="accent2"/>
          <w:right w:val="single" w:sz="8" w:space="0" w:color="E03C31" w:themeColor="accent2"/>
        </w:tcBorders>
      </w:tcPr>
    </w:tblStylePr>
    <w:tblStylePr w:type="band1Vert">
      <w:tblPr/>
      <w:tcPr>
        <w:tcBorders>
          <w:top w:val="single" w:sz="8" w:space="0" w:color="E03C31" w:themeColor="accent2"/>
          <w:left w:val="single" w:sz="8" w:space="0" w:color="E03C31" w:themeColor="accent2"/>
          <w:bottom w:val="single" w:sz="8" w:space="0" w:color="E03C31" w:themeColor="accent2"/>
          <w:right w:val="single" w:sz="8" w:space="0" w:color="E03C31" w:themeColor="accent2"/>
        </w:tcBorders>
        <w:shd w:val="clear" w:color="auto" w:fill="F7CECC" w:themeFill="accent2" w:themeFillTint="3F"/>
      </w:tcPr>
    </w:tblStylePr>
    <w:tblStylePr w:type="band1Horz">
      <w:tblPr/>
      <w:tcPr>
        <w:tcBorders>
          <w:top w:val="single" w:sz="8" w:space="0" w:color="E03C31" w:themeColor="accent2"/>
          <w:left w:val="single" w:sz="8" w:space="0" w:color="E03C31" w:themeColor="accent2"/>
          <w:bottom w:val="single" w:sz="8" w:space="0" w:color="E03C31" w:themeColor="accent2"/>
          <w:right w:val="single" w:sz="8" w:space="0" w:color="E03C31" w:themeColor="accent2"/>
          <w:insideV w:val="single" w:sz="8" w:space="0" w:color="E03C31" w:themeColor="accent2"/>
        </w:tcBorders>
        <w:shd w:val="clear" w:color="auto" w:fill="F7CECC" w:themeFill="accent2" w:themeFillTint="3F"/>
      </w:tcPr>
    </w:tblStylePr>
    <w:tblStylePr w:type="band2Horz">
      <w:tblPr/>
      <w:tcPr>
        <w:tcBorders>
          <w:top w:val="single" w:sz="8" w:space="0" w:color="E03C31" w:themeColor="accent2"/>
          <w:left w:val="single" w:sz="8" w:space="0" w:color="E03C31" w:themeColor="accent2"/>
          <w:bottom w:val="single" w:sz="8" w:space="0" w:color="E03C31" w:themeColor="accent2"/>
          <w:right w:val="single" w:sz="8" w:space="0" w:color="E03C31" w:themeColor="accent2"/>
          <w:insideV w:val="single" w:sz="8" w:space="0" w:color="E03C31" w:themeColor="accent2"/>
        </w:tcBorders>
      </w:tcPr>
    </w:tblStylePr>
  </w:style>
  <w:style w:type="table" w:styleId="Kleurrijkelijst-accent6">
    <w:name w:val="Colorful List Accent 6"/>
    <w:basedOn w:val="Standaardtabel"/>
    <w:uiPriority w:val="72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6F9E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CBAE00" w:themeFill="accent5" w:themeFillShade="CC"/>
      </w:tcPr>
    </w:tblStylePr>
    <w:tblStylePr w:type="lastRow">
      <w:rPr>
        <w:b/>
        <w:bCs/>
        <w:color w:val="CBAE00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9F0CF" w:themeFill="accent6" w:themeFillTint="3F"/>
      </w:tcPr>
    </w:tblStylePr>
    <w:tblStylePr w:type="band1Horz">
      <w:tblPr/>
      <w:tcPr>
        <w:shd w:val="clear" w:color="auto" w:fill="EDF2D8" w:themeFill="accent6" w:themeFillTint="33"/>
      </w:tcPr>
    </w:tblStylePr>
  </w:style>
  <w:style w:type="table" w:styleId="Kleurrijkelijst-accent5">
    <w:name w:val="Colorful List Accent 5"/>
    <w:basedOn w:val="Standaardtabel"/>
    <w:uiPriority w:val="72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FFBE5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879B31" w:themeFill="accent6" w:themeFillShade="CC"/>
      </w:tcPr>
    </w:tblStylePr>
    <w:tblStylePr w:type="lastRow">
      <w:rPr>
        <w:b/>
        <w:bCs/>
        <w:color w:val="879B31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6BF" w:themeFill="accent5" w:themeFillTint="3F"/>
      </w:tcPr>
    </w:tblStylePr>
    <w:tblStylePr w:type="band1Horz">
      <w:tblPr/>
      <w:tcPr>
        <w:shd w:val="clear" w:color="auto" w:fill="FFF7CB" w:themeFill="accent5" w:themeFillTint="33"/>
      </w:tcPr>
    </w:tblStylePr>
  </w:style>
  <w:style w:type="table" w:styleId="Kleurrijkelijst-accent4">
    <w:name w:val="Colorful List Accent 4"/>
    <w:basedOn w:val="Standaardtabel"/>
    <w:uiPriority w:val="72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DCFFED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005EA0" w:themeFill="accent3" w:themeFillShade="CC"/>
      </w:tcPr>
    </w:tblStylePr>
    <w:tblStylePr w:type="lastRow">
      <w:rPr>
        <w:b/>
        <w:bCs/>
        <w:color w:val="005EA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8FFD1" w:themeFill="accent4" w:themeFillTint="3F"/>
      </w:tcPr>
    </w:tblStylePr>
    <w:tblStylePr w:type="band1Horz">
      <w:tblPr/>
      <w:tcPr>
        <w:shd w:val="clear" w:color="auto" w:fill="B8FFDA" w:themeFill="accent4" w:themeFillTint="33"/>
      </w:tcPr>
    </w:tblStylePr>
  </w:style>
  <w:style w:type="table" w:styleId="Kleurrijkelijst-accent3">
    <w:name w:val="Colorful List Accent 3"/>
    <w:basedOn w:val="Standaardtabel"/>
    <w:uiPriority w:val="72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0F2FF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007F3D" w:themeFill="accent4" w:themeFillShade="CC"/>
      </w:tcPr>
    </w:tblStylePr>
    <w:tblStylePr w:type="lastRow">
      <w:rPr>
        <w:b/>
        <w:bCs/>
        <w:color w:val="007F3D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2DFFF" w:themeFill="accent3" w:themeFillTint="3F"/>
      </w:tcPr>
    </w:tblStylePr>
    <w:tblStylePr w:type="band1Horz">
      <w:tblPr/>
      <w:tcPr>
        <w:shd w:val="clear" w:color="auto" w:fill="C1E5FF" w:themeFill="accent3" w:themeFillTint="33"/>
      </w:tcPr>
    </w:tblStylePr>
  </w:style>
  <w:style w:type="table" w:styleId="Kleurrijkelijst-accent2">
    <w:name w:val="Colorful List Accent 2"/>
    <w:basedOn w:val="Standaardtabel"/>
    <w:uiPriority w:val="72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CEBEA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D261C" w:themeFill="accent2" w:themeFillShade="CC"/>
      </w:tcPr>
    </w:tblStylePr>
    <w:tblStylePr w:type="lastRow">
      <w:rPr>
        <w:b/>
        <w:bCs/>
        <w:color w:val="BD261C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7CECC" w:themeFill="accent2" w:themeFillTint="3F"/>
      </w:tcPr>
    </w:tblStylePr>
    <w:tblStylePr w:type="band1Horz">
      <w:tblPr/>
      <w:tcPr>
        <w:shd w:val="clear" w:color="auto" w:fill="F8D7D5" w:themeFill="accent2" w:themeFillTint="33"/>
      </w:tcPr>
    </w:tblStylePr>
  </w:style>
  <w:style w:type="table" w:styleId="Kleurrijkelijst-accent1">
    <w:name w:val="Colorful List Accent 1"/>
    <w:basedOn w:val="Standaardtabel"/>
    <w:uiPriority w:val="72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FF1E3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D261C" w:themeFill="accent2" w:themeFillShade="CC"/>
      </w:tcPr>
    </w:tblStylePr>
    <w:tblStylePr w:type="lastRow">
      <w:rPr>
        <w:b/>
        <w:bCs/>
        <w:color w:val="BD261C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DCBA" w:themeFill="accent1" w:themeFillTint="3F"/>
      </w:tcPr>
    </w:tblStylePr>
    <w:tblStylePr w:type="band1Horz">
      <w:tblPr/>
      <w:tcPr>
        <w:shd w:val="clear" w:color="auto" w:fill="FFE3C7" w:themeFill="accent1" w:themeFillTint="33"/>
      </w:tcPr>
    </w:tblStylePr>
  </w:style>
  <w:style w:type="table" w:styleId="Kleurrijkearcering-accent6">
    <w:name w:val="Colorful Shading Accent 6"/>
    <w:basedOn w:val="Standaardtabel"/>
    <w:uiPriority w:val="71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FEDB00" w:themeColor="accent5"/>
        <w:left w:val="single" w:sz="4" w:space="0" w:color="A9C23F" w:themeColor="accent6"/>
        <w:bottom w:val="single" w:sz="4" w:space="0" w:color="A9C23F" w:themeColor="accent6"/>
        <w:right w:val="single" w:sz="4" w:space="0" w:color="A9C23F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6F9E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EDB00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57425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57425" w:themeColor="accent6" w:themeShade="99"/>
          <w:insideV w:val="nil"/>
        </w:tcBorders>
        <w:shd w:val="clear" w:color="auto" w:fill="657425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57425" w:themeFill="accent6" w:themeFillShade="99"/>
      </w:tcPr>
    </w:tblStylePr>
    <w:tblStylePr w:type="band1Vert">
      <w:tblPr/>
      <w:tcPr>
        <w:shd w:val="clear" w:color="auto" w:fill="DCE6B2" w:themeFill="accent6" w:themeFillTint="66"/>
      </w:tcPr>
    </w:tblStylePr>
    <w:tblStylePr w:type="band1Horz">
      <w:tblPr/>
      <w:tcPr>
        <w:shd w:val="clear" w:color="auto" w:fill="D4E09F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Kleurrijkearcering-accent5">
    <w:name w:val="Colorful Shading Accent 5"/>
    <w:basedOn w:val="Standaardtabel"/>
    <w:uiPriority w:val="71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A9C23F" w:themeColor="accent6"/>
        <w:left w:val="single" w:sz="4" w:space="0" w:color="FEDB00" w:themeColor="accent5"/>
        <w:bottom w:val="single" w:sz="4" w:space="0" w:color="FEDB00" w:themeColor="accent5"/>
        <w:right w:val="single" w:sz="4" w:space="0" w:color="FEDB00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FBE5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A9C23F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988200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988200" w:themeColor="accent5" w:themeShade="99"/>
          <w:insideV w:val="nil"/>
        </w:tcBorders>
        <w:shd w:val="clear" w:color="auto" w:fill="988200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88200" w:themeFill="accent5" w:themeFillShade="99"/>
      </w:tcPr>
    </w:tblStylePr>
    <w:tblStylePr w:type="band1Vert">
      <w:tblPr/>
      <w:tcPr>
        <w:shd w:val="clear" w:color="auto" w:fill="FFF098" w:themeFill="accent5" w:themeFillTint="66"/>
      </w:tcPr>
    </w:tblStylePr>
    <w:tblStylePr w:type="band1Horz">
      <w:tblPr/>
      <w:tcPr>
        <w:shd w:val="clear" w:color="auto" w:fill="FFEC7F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Kleurrijkearcering-accent4">
    <w:name w:val="Colorful Shading Accent 4"/>
    <w:basedOn w:val="Standaardtabel"/>
    <w:uiPriority w:val="71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0077C8" w:themeColor="accent3"/>
        <w:left w:val="single" w:sz="4" w:space="0" w:color="009F4D" w:themeColor="accent4"/>
        <w:bottom w:val="single" w:sz="4" w:space="0" w:color="009F4D" w:themeColor="accent4"/>
        <w:right w:val="single" w:sz="4" w:space="0" w:color="009F4D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CFFED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0077C8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5F2D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5F2D" w:themeColor="accent4" w:themeShade="99"/>
          <w:insideV w:val="nil"/>
        </w:tcBorders>
        <w:shd w:val="clear" w:color="auto" w:fill="005F2D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5F2D" w:themeFill="accent4" w:themeFillShade="99"/>
      </w:tcPr>
    </w:tblStylePr>
    <w:tblStylePr w:type="band1Vert">
      <w:tblPr/>
      <w:tcPr>
        <w:shd w:val="clear" w:color="auto" w:fill="72FFB6" w:themeFill="accent4" w:themeFillTint="66"/>
      </w:tcPr>
    </w:tblStylePr>
    <w:tblStylePr w:type="band1Horz">
      <w:tblPr/>
      <w:tcPr>
        <w:shd w:val="clear" w:color="auto" w:fill="50FFA4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Kleurrijkearcering-accent3">
    <w:name w:val="Colorful Shading Accent 3"/>
    <w:basedOn w:val="Standaardtabel"/>
    <w:uiPriority w:val="71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009F4D" w:themeColor="accent4"/>
        <w:left w:val="single" w:sz="4" w:space="0" w:color="0077C8" w:themeColor="accent3"/>
        <w:bottom w:val="single" w:sz="4" w:space="0" w:color="0077C8" w:themeColor="accent3"/>
        <w:right w:val="single" w:sz="4" w:space="0" w:color="0077C8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0F2FF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009F4D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4778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4778" w:themeColor="accent3" w:themeShade="99"/>
          <w:insideV w:val="nil"/>
        </w:tcBorders>
        <w:shd w:val="clear" w:color="auto" w:fill="004778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4778" w:themeFill="accent3" w:themeFillShade="99"/>
      </w:tcPr>
    </w:tblStylePr>
    <w:tblStylePr w:type="band1Vert">
      <w:tblPr/>
      <w:tcPr>
        <w:shd w:val="clear" w:color="auto" w:fill="83CCFF" w:themeFill="accent3" w:themeFillTint="66"/>
      </w:tcPr>
    </w:tblStylePr>
    <w:tblStylePr w:type="band1Horz">
      <w:tblPr/>
      <w:tcPr>
        <w:shd w:val="clear" w:color="auto" w:fill="64BFFF" w:themeFill="accent3" w:themeFillTint="7F"/>
      </w:tcPr>
    </w:tblStylePr>
  </w:style>
  <w:style w:type="table" w:styleId="Kleurrijkearcering-accent2">
    <w:name w:val="Colorful Shading Accent 2"/>
    <w:basedOn w:val="Standaardtabel"/>
    <w:uiPriority w:val="71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3C31" w:themeColor="accent2"/>
        <w:left w:val="single" w:sz="4" w:space="0" w:color="E03C31" w:themeColor="accent2"/>
        <w:bottom w:val="single" w:sz="4" w:space="0" w:color="E03C31" w:themeColor="accent2"/>
        <w:right w:val="single" w:sz="4" w:space="0" w:color="E03C31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CEBEA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3C31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E1D15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E1D15" w:themeColor="accent2" w:themeShade="99"/>
          <w:insideV w:val="nil"/>
        </w:tcBorders>
        <w:shd w:val="clear" w:color="auto" w:fill="8E1D15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E1D15" w:themeFill="accent2" w:themeFillShade="99"/>
      </w:tcPr>
    </w:tblStylePr>
    <w:tblStylePr w:type="band1Vert">
      <w:tblPr/>
      <w:tcPr>
        <w:shd w:val="clear" w:color="auto" w:fill="F2B0AC" w:themeFill="accent2" w:themeFillTint="66"/>
      </w:tcPr>
    </w:tblStylePr>
    <w:tblStylePr w:type="band1Horz">
      <w:tblPr/>
      <w:tcPr>
        <w:shd w:val="clear" w:color="auto" w:fill="EF9D98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Kleurrijkearcering-accent1">
    <w:name w:val="Colorful Shading Accent 1"/>
    <w:basedOn w:val="Standaardtabel"/>
    <w:uiPriority w:val="71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3C31" w:themeColor="accent2"/>
        <w:left w:val="single" w:sz="4" w:space="0" w:color="EA7600" w:themeColor="accent1"/>
        <w:bottom w:val="single" w:sz="4" w:space="0" w:color="EA7600" w:themeColor="accent1"/>
        <w:right w:val="single" w:sz="4" w:space="0" w:color="EA7600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F1E3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3C31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8C4600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8C4600" w:themeColor="accent1" w:themeShade="99"/>
          <w:insideV w:val="nil"/>
        </w:tcBorders>
        <w:shd w:val="clear" w:color="auto" w:fill="8C4600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C4600" w:themeFill="accent1" w:themeFillShade="99"/>
      </w:tcPr>
    </w:tblStylePr>
    <w:tblStylePr w:type="band1Vert">
      <w:tblPr/>
      <w:tcPr>
        <w:shd w:val="clear" w:color="auto" w:fill="FFC790" w:themeFill="accent1" w:themeFillTint="66"/>
      </w:tcPr>
    </w:tblStylePr>
    <w:tblStylePr w:type="band1Horz">
      <w:tblPr/>
      <w:tcPr>
        <w:shd w:val="clear" w:color="auto" w:fill="FFBA75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Kleurrijkraster-accent6">
    <w:name w:val="Colorful Grid Accent 6"/>
    <w:basedOn w:val="Standaardtabel"/>
    <w:uiPriority w:val="73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DF2D8" w:themeFill="accent6" w:themeFillTint="33"/>
    </w:tcPr>
    <w:tblStylePr w:type="firstRow">
      <w:rPr>
        <w:b/>
        <w:bCs/>
      </w:rPr>
      <w:tblPr/>
      <w:tcPr>
        <w:shd w:val="clear" w:color="auto" w:fill="DCE6B2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CE6B2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7E912E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7E912E" w:themeFill="accent6" w:themeFillShade="BF"/>
      </w:tcPr>
    </w:tblStylePr>
    <w:tblStylePr w:type="band1Vert">
      <w:tblPr/>
      <w:tcPr>
        <w:shd w:val="clear" w:color="auto" w:fill="D4E09F" w:themeFill="accent6" w:themeFillTint="7F"/>
      </w:tcPr>
    </w:tblStylePr>
    <w:tblStylePr w:type="band1Horz">
      <w:tblPr/>
      <w:tcPr>
        <w:shd w:val="clear" w:color="auto" w:fill="D4E09F" w:themeFill="accent6" w:themeFillTint="7F"/>
      </w:tcPr>
    </w:tblStylePr>
  </w:style>
  <w:style w:type="table" w:styleId="Kleurrijkraster-accent5">
    <w:name w:val="Colorful Grid Accent 5"/>
    <w:basedOn w:val="Standaardtabel"/>
    <w:uiPriority w:val="73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FF7CB" w:themeFill="accent5" w:themeFillTint="33"/>
    </w:tcPr>
    <w:tblStylePr w:type="firstRow">
      <w:rPr>
        <w:b/>
        <w:bCs/>
      </w:rPr>
      <w:tblPr/>
      <w:tcPr>
        <w:shd w:val="clear" w:color="auto" w:fill="FFF098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FF098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BEA300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BEA300" w:themeFill="accent5" w:themeFillShade="BF"/>
      </w:tcPr>
    </w:tblStylePr>
    <w:tblStylePr w:type="band1Vert">
      <w:tblPr/>
      <w:tcPr>
        <w:shd w:val="clear" w:color="auto" w:fill="FFEC7F" w:themeFill="accent5" w:themeFillTint="7F"/>
      </w:tcPr>
    </w:tblStylePr>
    <w:tblStylePr w:type="band1Horz">
      <w:tblPr/>
      <w:tcPr>
        <w:shd w:val="clear" w:color="auto" w:fill="FFEC7F" w:themeFill="accent5" w:themeFillTint="7F"/>
      </w:tcPr>
    </w:tblStylePr>
  </w:style>
  <w:style w:type="table" w:styleId="Kleurrijkraster-accent4">
    <w:name w:val="Colorful Grid Accent 4"/>
    <w:basedOn w:val="Standaardtabel"/>
    <w:uiPriority w:val="73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B8FFDA" w:themeFill="accent4" w:themeFillTint="33"/>
    </w:tcPr>
    <w:tblStylePr w:type="firstRow">
      <w:rPr>
        <w:b/>
        <w:bCs/>
      </w:rPr>
      <w:tblPr/>
      <w:tcPr>
        <w:shd w:val="clear" w:color="auto" w:fill="72FFB6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72FFB6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007739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007739" w:themeFill="accent4" w:themeFillShade="BF"/>
      </w:tcPr>
    </w:tblStylePr>
    <w:tblStylePr w:type="band1Vert">
      <w:tblPr/>
      <w:tcPr>
        <w:shd w:val="clear" w:color="auto" w:fill="50FFA4" w:themeFill="accent4" w:themeFillTint="7F"/>
      </w:tcPr>
    </w:tblStylePr>
    <w:tblStylePr w:type="band1Horz">
      <w:tblPr/>
      <w:tcPr>
        <w:shd w:val="clear" w:color="auto" w:fill="50FFA4" w:themeFill="accent4" w:themeFillTint="7F"/>
      </w:tcPr>
    </w:tblStylePr>
  </w:style>
  <w:style w:type="table" w:styleId="Kleurrijkraster-accent3">
    <w:name w:val="Colorful Grid Accent 3"/>
    <w:basedOn w:val="Standaardtabel"/>
    <w:uiPriority w:val="73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1E5FF" w:themeFill="accent3" w:themeFillTint="33"/>
    </w:tcPr>
    <w:tblStylePr w:type="firstRow">
      <w:rPr>
        <w:b/>
        <w:bCs/>
      </w:rPr>
      <w:tblPr/>
      <w:tcPr>
        <w:shd w:val="clear" w:color="auto" w:fill="83CCFF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83CCFF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005895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005895" w:themeFill="accent3" w:themeFillShade="BF"/>
      </w:tcPr>
    </w:tblStylePr>
    <w:tblStylePr w:type="band1Vert">
      <w:tblPr/>
      <w:tcPr>
        <w:shd w:val="clear" w:color="auto" w:fill="64BFFF" w:themeFill="accent3" w:themeFillTint="7F"/>
      </w:tcPr>
    </w:tblStylePr>
    <w:tblStylePr w:type="band1Horz">
      <w:tblPr/>
      <w:tcPr>
        <w:shd w:val="clear" w:color="auto" w:fill="64BFFF" w:themeFill="accent3" w:themeFillTint="7F"/>
      </w:tcPr>
    </w:tblStylePr>
  </w:style>
  <w:style w:type="table" w:styleId="Kleurrijkraster-accent2">
    <w:name w:val="Colorful Grid Accent 2"/>
    <w:basedOn w:val="Standaardtabel"/>
    <w:uiPriority w:val="73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8D7D5" w:themeFill="accent2" w:themeFillTint="33"/>
    </w:tcPr>
    <w:tblStylePr w:type="firstRow">
      <w:rPr>
        <w:b/>
        <w:bCs/>
      </w:rPr>
      <w:tblPr/>
      <w:tcPr>
        <w:shd w:val="clear" w:color="auto" w:fill="F2B0AC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2B0AC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B1241A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B1241A" w:themeFill="accent2" w:themeFillShade="BF"/>
      </w:tcPr>
    </w:tblStylePr>
    <w:tblStylePr w:type="band1Vert">
      <w:tblPr/>
      <w:tcPr>
        <w:shd w:val="clear" w:color="auto" w:fill="EF9D98" w:themeFill="accent2" w:themeFillTint="7F"/>
      </w:tcPr>
    </w:tblStylePr>
    <w:tblStylePr w:type="band1Horz">
      <w:tblPr/>
      <w:tcPr>
        <w:shd w:val="clear" w:color="auto" w:fill="EF9D98" w:themeFill="accent2" w:themeFillTint="7F"/>
      </w:tcPr>
    </w:tblStylePr>
  </w:style>
  <w:style w:type="table" w:styleId="Kleurrijkraster-accent1">
    <w:name w:val="Colorful Grid Accent 1"/>
    <w:basedOn w:val="Standaardtabel"/>
    <w:uiPriority w:val="73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FE3C7" w:themeFill="accent1" w:themeFillTint="33"/>
    </w:tcPr>
    <w:tblStylePr w:type="firstRow">
      <w:rPr>
        <w:b/>
        <w:bCs/>
      </w:rPr>
      <w:tblPr/>
      <w:tcPr>
        <w:shd w:val="clear" w:color="auto" w:fill="FFC790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FC790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AF5700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AF5700" w:themeFill="accent1" w:themeFillShade="BF"/>
      </w:tcPr>
    </w:tblStylePr>
    <w:tblStylePr w:type="band1Vert">
      <w:tblPr/>
      <w:tcPr>
        <w:shd w:val="clear" w:color="auto" w:fill="FFBA75" w:themeFill="accent1" w:themeFillTint="7F"/>
      </w:tcPr>
    </w:tblStylePr>
    <w:tblStylePr w:type="band1Horz">
      <w:tblPr/>
      <w:tcPr>
        <w:shd w:val="clear" w:color="auto" w:fill="FFBA75" w:themeFill="accent1" w:themeFillTint="7F"/>
      </w:tcPr>
    </w:tblStylePr>
  </w:style>
  <w:style w:type="table" w:styleId="Gemiddeldelijst2-accent6">
    <w:name w:val="Medium List 2 Accent 6"/>
    <w:basedOn w:val="Standaardtabel"/>
    <w:uiPriority w:val="66"/>
    <w:semiHidden/>
    <w:rsid w:val="00E07762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9C23F" w:themeColor="accent6"/>
        <w:left w:val="single" w:sz="8" w:space="0" w:color="A9C23F" w:themeColor="accent6"/>
        <w:bottom w:val="single" w:sz="8" w:space="0" w:color="A9C23F" w:themeColor="accent6"/>
        <w:right w:val="single" w:sz="8" w:space="0" w:color="A9C23F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9C23F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A9C23F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9C23F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9C23F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9F0CF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9F0CF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Gemiddeldelijst2-accent5">
    <w:name w:val="Medium List 2 Accent 5"/>
    <w:basedOn w:val="Standaardtabel"/>
    <w:uiPriority w:val="66"/>
    <w:semiHidden/>
    <w:rsid w:val="00E07762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EDB00" w:themeColor="accent5"/>
        <w:left w:val="single" w:sz="8" w:space="0" w:color="FEDB00" w:themeColor="accent5"/>
        <w:bottom w:val="single" w:sz="8" w:space="0" w:color="FEDB00" w:themeColor="accent5"/>
        <w:right w:val="single" w:sz="8" w:space="0" w:color="FEDB00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EDB00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EDB00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EDB00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EDB00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F6BF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FF6BF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Gemiddeldelijst2-accent4">
    <w:name w:val="Medium List 2 Accent 4"/>
    <w:basedOn w:val="Standaardtabel"/>
    <w:uiPriority w:val="66"/>
    <w:semiHidden/>
    <w:rsid w:val="00E07762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9F4D" w:themeColor="accent4"/>
        <w:left w:val="single" w:sz="8" w:space="0" w:color="009F4D" w:themeColor="accent4"/>
        <w:bottom w:val="single" w:sz="8" w:space="0" w:color="009F4D" w:themeColor="accent4"/>
        <w:right w:val="single" w:sz="8" w:space="0" w:color="009F4D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9F4D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9F4D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9F4D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9F4D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A8FFD1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A8FFD1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Gemiddeldelijst2-accent3">
    <w:name w:val="Medium List 2 Accent 3"/>
    <w:basedOn w:val="Standaardtabel"/>
    <w:uiPriority w:val="66"/>
    <w:semiHidden/>
    <w:rsid w:val="00E07762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77C8" w:themeColor="accent3"/>
        <w:left w:val="single" w:sz="8" w:space="0" w:color="0077C8" w:themeColor="accent3"/>
        <w:bottom w:val="single" w:sz="8" w:space="0" w:color="0077C8" w:themeColor="accent3"/>
        <w:right w:val="single" w:sz="8" w:space="0" w:color="0077C8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77C8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77C8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77C8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77C8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B2DFFF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B2DFFF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Gemiddeldelijst2-accent2">
    <w:name w:val="Medium List 2 Accent 2"/>
    <w:basedOn w:val="Standaardtabel"/>
    <w:uiPriority w:val="66"/>
    <w:semiHidden/>
    <w:rsid w:val="00E07762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3C31" w:themeColor="accent2"/>
        <w:left w:val="single" w:sz="8" w:space="0" w:color="E03C31" w:themeColor="accent2"/>
        <w:bottom w:val="single" w:sz="8" w:space="0" w:color="E03C31" w:themeColor="accent2"/>
        <w:right w:val="single" w:sz="8" w:space="0" w:color="E03C31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03C31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E03C31" w:themeColor="accent2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03C31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03C31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7CECC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7CECC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Gemiddeldelijst2-accent1">
    <w:name w:val="Medium List 2 Accent 1"/>
    <w:basedOn w:val="Standaardtabel"/>
    <w:uiPriority w:val="66"/>
    <w:semiHidden/>
    <w:rsid w:val="00E07762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A7600" w:themeColor="accent1"/>
        <w:left w:val="single" w:sz="8" w:space="0" w:color="EA7600" w:themeColor="accent1"/>
        <w:bottom w:val="single" w:sz="8" w:space="0" w:color="EA7600" w:themeColor="accent1"/>
        <w:right w:val="single" w:sz="8" w:space="0" w:color="EA7600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A7600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EA7600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A7600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A7600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DCBA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FDCBA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Gemiddeldelijst1-accent6">
    <w:name w:val="Medium List 1 Accent 6"/>
    <w:basedOn w:val="Standaardtabel"/>
    <w:uiPriority w:val="65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9C23F" w:themeColor="accent6"/>
        <w:bottom w:val="single" w:sz="8" w:space="0" w:color="A9C23F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9C23F" w:themeColor="accent6"/>
        </w:tcBorders>
      </w:tcPr>
    </w:tblStylePr>
    <w:tblStylePr w:type="lastRow">
      <w:rPr>
        <w:b/>
        <w:bCs/>
        <w:color w:val="000000" w:themeColor="text2"/>
      </w:rPr>
      <w:tblPr/>
      <w:tcPr>
        <w:tcBorders>
          <w:top w:val="single" w:sz="8" w:space="0" w:color="A9C23F" w:themeColor="accent6"/>
          <w:bottom w:val="single" w:sz="8" w:space="0" w:color="A9C23F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9C23F" w:themeColor="accent6"/>
          <w:bottom w:val="single" w:sz="8" w:space="0" w:color="A9C23F" w:themeColor="accent6"/>
        </w:tcBorders>
      </w:tcPr>
    </w:tblStylePr>
    <w:tblStylePr w:type="band1Vert">
      <w:tblPr/>
      <w:tcPr>
        <w:shd w:val="clear" w:color="auto" w:fill="E9F0CF" w:themeFill="accent6" w:themeFillTint="3F"/>
      </w:tcPr>
    </w:tblStylePr>
    <w:tblStylePr w:type="band1Horz">
      <w:tblPr/>
      <w:tcPr>
        <w:shd w:val="clear" w:color="auto" w:fill="E9F0CF" w:themeFill="accent6" w:themeFillTint="3F"/>
      </w:tcPr>
    </w:tblStylePr>
  </w:style>
  <w:style w:type="table" w:styleId="Gemiddeldelijst1-accent5">
    <w:name w:val="Medium List 1 Accent 5"/>
    <w:basedOn w:val="Standaardtabel"/>
    <w:uiPriority w:val="65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FEDB00" w:themeColor="accent5"/>
        <w:bottom w:val="single" w:sz="8" w:space="0" w:color="FEDB00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EDB00" w:themeColor="accent5"/>
        </w:tcBorders>
      </w:tcPr>
    </w:tblStylePr>
    <w:tblStylePr w:type="lastRow">
      <w:rPr>
        <w:b/>
        <w:bCs/>
        <w:color w:val="000000" w:themeColor="text2"/>
      </w:rPr>
      <w:tblPr/>
      <w:tcPr>
        <w:tcBorders>
          <w:top w:val="single" w:sz="8" w:space="0" w:color="FEDB00" w:themeColor="accent5"/>
          <w:bottom w:val="single" w:sz="8" w:space="0" w:color="FEDB00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EDB00" w:themeColor="accent5"/>
          <w:bottom w:val="single" w:sz="8" w:space="0" w:color="FEDB00" w:themeColor="accent5"/>
        </w:tcBorders>
      </w:tcPr>
    </w:tblStylePr>
    <w:tblStylePr w:type="band1Vert">
      <w:tblPr/>
      <w:tcPr>
        <w:shd w:val="clear" w:color="auto" w:fill="FFF6BF" w:themeFill="accent5" w:themeFillTint="3F"/>
      </w:tcPr>
    </w:tblStylePr>
    <w:tblStylePr w:type="band1Horz">
      <w:tblPr/>
      <w:tcPr>
        <w:shd w:val="clear" w:color="auto" w:fill="FFF6BF" w:themeFill="accent5" w:themeFillTint="3F"/>
      </w:tcPr>
    </w:tblStylePr>
  </w:style>
  <w:style w:type="table" w:styleId="Gemiddeldelijst1-accent4">
    <w:name w:val="Medium List 1 Accent 4"/>
    <w:basedOn w:val="Standaardtabel"/>
    <w:uiPriority w:val="65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9F4D" w:themeColor="accent4"/>
        <w:bottom w:val="single" w:sz="8" w:space="0" w:color="009F4D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9F4D" w:themeColor="accent4"/>
        </w:tcBorders>
      </w:tcPr>
    </w:tblStylePr>
    <w:tblStylePr w:type="lastRow">
      <w:rPr>
        <w:b/>
        <w:bCs/>
        <w:color w:val="000000" w:themeColor="text2"/>
      </w:rPr>
      <w:tblPr/>
      <w:tcPr>
        <w:tcBorders>
          <w:top w:val="single" w:sz="8" w:space="0" w:color="009F4D" w:themeColor="accent4"/>
          <w:bottom w:val="single" w:sz="8" w:space="0" w:color="009F4D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9F4D" w:themeColor="accent4"/>
          <w:bottom w:val="single" w:sz="8" w:space="0" w:color="009F4D" w:themeColor="accent4"/>
        </w:tcBorders>
      </w:tcPr>
    </w:tblStylePr>
    <w:tblStylePr w:type="band1Vert">
      <w:tblPr/>
      <w:tcPr>
        <w:shd w:val="clear" w:color="auto" w:fill="A8FFD1" w:themeFill="accent4" w:themeFillTint="3F"/>
      </w:tcPr>
    </w:tblStylePr>
    <w:tblStylePr w:type="band1Horz">
      <w:tblPr/>
      <w:tcPr>
        <w:shd w:val="clear" w:color="auto" w:fill="A8FFD1" w:themeFill="accent4" w:themeFillTint="3F"/>
      </w:tcPr>
    </w:tblStylePr>
  </w:style>
  <w:style w:type="table" w:styleId="Gemiddeldelijst1-accent3">
    <w:name w:val="Medium List 1 Accent 3"/>
    <w:basedOn w:val="Standaardtabel"/>
    <w:uiPriority w:val="65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77C8" w:themeColor="accent3"/>
        <w:bottom w:val="single" w:sz="8" w:space="0" w:color="0077C8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77C8" w:themeColor="accent3"/>
        </w:tcBorders>
      </w:tcPr>
    </w:tblStylePr>
    <w:tblStylePr w:type="lastRow">
      <w:rPr>
        <w:b/>
        <w:bCs/>
        <w:color w:val="000000" w:themeColor="text2"/>
      </w:rPr>
      <w:tblPr/>
      <w:tcPr>
        <w:tcBorders>
          <w:top w:val="single" w:sz="8" w:space="0" w:color="0077C8" w:themeColor="accent3"/>
          <w:bottom w:val="single" w:sz="8" w:space="0" w:color="0077C8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77C8" w:themeColor="accent3"/>
          <w:bottom w:val="single" w:sz="8" w:space="0" w:color="0077C8" w:themeColor="accent3"/>
        </w:tcBorders>
      </w:tcPr>
    </w:tblStylePr>
    <w:tblStylePr w:type="band1Vert">
      <w:tblPr/>
      <w:tcPr>
        <w:shd w:val="clear" w:color="auto" w:fill="B2DFFF" w:themeFill="accent3" w:themeFillTint="3F"/>
      </w:tcPr>
    </w:tblStylePr>
    <w:tblStylePr w:type="band1Horz">
      <w:tblPr/>
      <w:tcPr>
        <w:shd w:val="clear" w:color="auto" w:fill="B2DFFF" w:themeFill="accent3" w:themeFillTint="3F"/>
      </w:tcPr>
    </w:tblStylePr>
  </w:style>
  <w:style w:type="table" w:styleId="Gemiddeldelijst1-accent2">
    <w:name w:val="Medium List 1 Accent 2"/>
    <w:basedOn w:val="Standaardtabel"/>
    <w:uiPriority w:val="65"/>
    <w:semiHidden/>
    <w:rsid w:val="00E0776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03C31" w:themeColor="accent2"/>
        <w:bottom w:val="single" w:sz="8" w:space="0" w:color="E03C31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03C31" w:themeColor="accent2"/>
        </w:tcBorders>
      </w:tcPr>
    </w:tblStylePr>
    <w:tblStylePr w:type="lastRow">
      <w:rPr>
        <w:b/>
        <w:bCs/>
        <w:color w:val="000000" w:themeColor="text2"/>
      </w:rPr>
      <w:tblPr/>
      <w:tcPr>
        <w:tcBorders>
          <w:top w:val="single" w:sz="8" w:space="0" w:color="E03C31" w:themeColor="accent2"/>
          <w:bottom w:val="single" w:sz="8" w:space="0" w:color="E03C31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03C31" w:themeColor="accent2"/>
          <w:bottom w:val="single" w:sz="8" w:space="0" w:color="E03C31" w:themeColor="accent2"/>
        </w:tcBorders>
      </w:tcPr>
    </w:tblStylePr>
    <w:tblStylePr w:type="band1Vert">
      <w:tblPr/>
      <w:tcPr>
        <w:shd w:val="clear" w:color="auto" w:fill="F7CECC" w:themeFill="accent2" w:themeFillTint="3F"/>
      </w:tcPr>
    </w:tblStylePr>
    <w:tblStylePr w:type="band1Horz">
      <w:tblPr/>
      <w:tcPr>
        <w:shd w:val="clear" w:color="auto" w:fill="F7CECC" w:themeFill="accent2" w:themeFillTint="3F"/>
      </w:tcPr>
    </w:tblStylePr>
  </w:style>
  <w:style w:type="table" w:styleId="Gemiddeldearcering2-accent6">
    <w:name w:val="Medium Shading 2 Accent 6"/>
    <w:basedOn w:val="Standaardtabel"/>
    <w:uiPriority w:val="64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9C23F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9C23F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9C23F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Gemiddeldearcering2-accent5">
    <w:name w:val="Medium Shading 2 Accent 5"/>
    <w:basedOn w:val="Standaardtabel"/>
    <w:uiPriority w:val="64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EDB00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EDB00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EDB00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Gemiddeldearcering2-accent4">
    <w:name w:val="Medium Shading 2 Accent 4"/>
    <w:basedOn w:val="Standaardtabel"/>
    <w:uiPriority w:val="64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9F4D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9F4D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9F4D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Gemiddeldearcering2-accent3">
    <w:name w:val="Medium Shading 2 Accent 3"/>
    <w:basedOn w:val="Standaardtabel"/>
    <w:uiPriority w:val="64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77C8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77C8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77C8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Gemiddeldearcering2-accent2">
    <w:name w:val="Medium Shading 2 Accent 2"/>
    <w:basedOn w:val="Standaardtabel"/>
    <w:uiPriority w:val="64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3C31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03C31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03C31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Gemiddeldearcering1-accent6">
    <w:name w:val="Medium Shading 1 Accent 6"/>
    <w:basedOn w:val="Standaardtabel"/>
    <w:uiPriority w:val="63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BED16F" w:themeColor="accent6" w:themeTint="BF"/>
        <w:left w:val="single" w:sz="8" w:space="0" w:color="BED16F" w:themeColor="accent6" w:themeTint="BF"/>
        <w:bottom w:val="single" w:sz="8" w:space="0" w:color="BED16F" w:themeColor="accent6" w:themeTint="BF"/>
        <w:right w:val="single" w:sz="8" w:space="0" w:color="BED16F" w:themeColor="accent6" w:themeTint="BF"/>
        <w:insideH w:val="single" w:sz="8" w:space="0" w:color="BED16F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ED16F" w:themeColor="accent6" w:themeTint="BF"/>
          <w:left w:val="single" w:sz="8" w:space="0" w:color="BED16F" w:themeColor="accent6" w:themeTint="BF"/>
          <w:bottom w:val="single" w:sz="8" w:space="0" w:color="BED16F" w:themeColor="accent6" w:themeTint="BF"/>
          <w:right w:val="single" w:sz="8" w:space="0" w:color="BED16F" w:themeColor="accent6" w:themeTint="BF"/>
          <w:insideH w:val="nil"/>
          <w:insideV w:val="nil"/>
        </w:tcBorders>
        <w:shd w:val="clear" w:color="auto" w:fill="A9C23F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ED16F" w:themeColor="accent6" w:themeTint="BF"/>
          <w:left w:val="single" w:sz="8" w:space="0" w:color="BED16F" w:themeColor="accent6" w:themeTint="BF"/>
          <w:bottom w:val="single" w:sz="8" w:space="0" w:color="BED16F" w:themeColor="accent6" w:themeTint="BF"/>
          <w:right w:val="single" w:sz="8" w:space="0" w:color="BED16F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9F0CF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9F0CF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Gemiddeldearcering1-accent5">
    <w:name w:val="Medium Shading 1 Accent 5"/>
    <w:basedOn w:val="Standaardtabel"/>
    <w:uiPriority w:val="63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FFE33F" w:themeColor="accent5" w:themeTint="BF"/>
        <w:left w:val="single" w:sz="8" w:space="0" w:color="FFE33F" w:themeColor="accent5" w:themeTint="BF"/>
        <w:bottom w:val="single" w:sz="8" w:space="0" w:color="FFE33F" w:themeColor="accent5" w:themeTint="BF"/>
        <w:right w:val="single" w:sz="8" w:space="0" w:color="FFE33F" w:themeColor="accent5" w:themeTint="BF"/>
        <w:insideH w:val="single" w:sz="8" w:space="0" w:color="FFE33F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FE33F" w:themeColor="accent5" w:themeTint="BF"/>
          <w:left w:val="single" w:sz="8" w:space="0" w:color="FFE33F" w:themeColor="accent5" w:themeTint="BF"/>
          <w:bottom w:val="single" w:sz="8" w:space="0" w:color="FFE33F" w:themeColor="accent5" w:themeTint="BF"/>
          <w:right w:val="single" w:sz="8" w:space="0" w:color="FFE33F" w:themeColor="accent5" w:themeTint="BF"/>
          <w:insideH w:val="nil"/>
          <w:insideV w:val="nil"/>
        </w:tcBorders>
        <w:shd w:val="clear" w:color="auto" w:fill="FEDB00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FE33F" w:themeColor="accent5" w:themeTint="BF"/>
          <w:left w:val="single" w:sz="8" w:space="0" w:color="FFE33F" w:themeColor="accent5" w:themeTint="BF"/>
          <w:bottom w:val="single" w:sz="8" w:space="0" w:color="FFE33F" w:themeColor="accent5" w:themeTint="BF"/>
          <w:right w:val="single" w:sz="8" w:space="0" w:color="FFE33F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F6BF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FF6BF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Gemiddeldearcering1-accent4">
    <w:name w:val="Medium Shading 1 Accent 4"/>
    <w:basedOn w:val="Standaardtabel"/>
    <w:uiPriority w:val="63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00F777" w:themeColor="accent4" w:themeTint="BF"/>
        <w:left w:val="single" w:sz="8" w:space="0" w:color="00F777" w:themeColor="accent4" w:themeTint="BF"/>
        <w:bottom w:val="single" w:sz="8" w:space="0" w:color="00F777" w:themeColor="accent4" w:themeTint="BF"/>
        <w:right w:val="single" w:sz="8" w:space="0" w:color="00F777" w:themeColor="accent4" w:themeTint="BF"/>
        <w:insideH w:val="single" w:sz="8" w:space="0" w:color="00F777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00F777" w:themeColor="accent4" w:themeTint="BF"/>
          <w:left w:val="single" w:sz="8" w:space="0" w:color="00F777" w:themeColor="accent4" w:themeTint="BF"/>
          <w:bottom w:val="single" w:sz="8" w:space="0" w:color="00F777" w:themeColor="accent4" w:themeTint="BF"/>
          <w:right w:val="single" w:sz="8" w:space="0" w:color="00F777" w:themeColor="accent4" w:themeTint="BF"/>
          <w:insideH w:val="nil"/>
          <w:insideV w:val="nil"/>
        </w:tcBorders>
        <w:shd w:val="clear" w:color="auto" w:fill="009F4D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F777" w:themeColor="accent4" w:themeTint="BF"/>
          <w:left w:val="single" w:sz="8" w:space="0" w:color="00F777" w:themeColor="accent4" w:themeTint="BF"/>
          <w:bottom w:val="single" w:sz="8" w:space="0" w:color="00F777" w:themeColor="accent4" w:themeTint="BF"/>
          <w:right w:val="single" w:sz="8" w:space="0" w:color="00F777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8FFD1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A8FFD1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Gemiddeldearcering1-accent3">
    <w:name w:val="Medium Shading 1 Accent 3"/>
    <w:basedOn w:val="Standaardtabel"/>
    <w:uiPriority w:val="63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16A0FF" w:themeColor="accent3" w:themeTint="BF"/>
        <w:left w:val="single" w:sz="8" w:space="0" w:color="16A0FF" w:themeColor="accent3" w:themeTint="BF"/>
        <w:bottom w:val="single" w:sz="8" w:space="0" w:color="16A0FF" w:themeColor="accent3" w:themeTint="BF"/>
        <w:right w:val="single" w:sz="8" w:space="0" w:color="16A0FF" w:themeColor="accent3" w:themeTint="BF"/>
        <w:insideH w:val="single" w:sz="8" w:space="0" w:color="16A0FF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16A0FF" w:themeColor="accent3" w:themeTint="BF"/>
          <w:left w:val="single" w:sz="8" w:space="0" w:color="16A0FF" w:themeColor="accent3" w:themeTint="BF"/>
          <w:bottom w:val="single" w:sz="8" w:space="0" w:color="16A0FF" w:themeColor="accent3" w:themeTint="BF"/>
          <w:right w:val="single" w:sz="8" w:space="0" w:color="16A0FF" w:themeColor="accent3" w:themeTint="BF"/>
          <w:insideH w:val="nil"/>
          <w:insideV w:val="nil"/>
        </w:tcBorders>
        <w:shd w:val="clear" w:color="auto" w:fill="0077C8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16A0FF" w:themeColor="accent3" w:themeTint="BF"/>
          <w:left w:val="single" w:sz="8" w:space="0" w:color="16A0FF" w:themeColor="accent3" w:themeTint="BF"/>
          <w:bottom w:val="single" w:sz="8" w:space="0" w:color="16A0FF" w:themeColor="accent3" w:themeTint="BF"/>
          <w:right w:val="single" w:sz="8" w:space="0" w:color="16A0FF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2DFFF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B2DFFF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Gemiddeldearcering1-accent2">
    <w:name w:val="Medium Shading 1 Accent 2"/>
    <w:basedOn w:val="Standaardtabel"/>
    <w:uiPriority w:val="63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E76C64" w:themeColor="accent2" w:themeTint="BF"/>
        <w:left w:val="single" w:sz="8" w:space="0" w:color="E76C64" w:themeColor="accent2" w:themeTint="BF"/>
        <w:bottom w:val="single" w:sz="8" w:space="0" w:color="E76C64" w:themeColor="accent2" w:themeTint="BF"/>
        <w:right w:val="single" w:sz="8" w:space="0" w:color="E76C64" w:themeColor="accent2" w:themeTint="BF"/>
        <w:insideH w:val="single" w:sz="8" w:space="0" w:color="E76C64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76C64" w:themeColor="accent2" w:themeTint="BF"/>
          <w:left w:val="single" w:sz="8" w:space="0" w:color="E76C64" w:themeColor="accent2" w:themeTint="BF"/>
          <w:bottom w:val="single" w:sz="8" w:space="0" w:color="E76C64" w:themeColor="accent2" w:themeTint="BF"/>
          <w:right w:val="single" w:sz="8" w:space="0" w:color="E76C64" w:themeColor="accent2" w:themeTint="BF"/>
          <w:insideH w:val="nil"/>
          <w:insideV w:val="nil"/>
        </w:tcBorders>
        <w:shd w:val="clear" w:color="auto" w:fill="E03C31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76C64" w:themeColor="accent2" w:themeTint="BF"/>
          <w:left w:val="single" w:sz="8" w:space="0" w:color="E76C64" w:themeColor="accent2" w:themeTint="BF"/>
          <w:bottom w:val="single" w:sz="8" w:space="0" w:color="E76C64" w:themeColor="accent2" w:themeTint="BF"/>
          <w:right w:val="single" w:sz="8" w:space="0" w:color="E76C64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CECC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7CECC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Gemiddeldraster3-accent6">
    <w:name w:val="Medium Grid 3 Accent 6"/>
    <w:basedOn w:val="Standaardtabel"/>
    <w:uiPriority w:val="69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9F0CF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9C23F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9C23F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9C23F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9C23F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4E09F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4E09F" w:themeFill="accent6" w:themeFillTint="7F"/>
      </w:tcPr>
    </w:tblStylePr>
  </w:style>
  <w:style w:type="table" w:styleId="Gemiddeldraster3-accent5">
    <w:name w:val="Medium Grid 3 Accent 5"/>
    <w:basedOn w:val="Standaardtabel"/>
    <w:uiPriority w:val="69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FF6BF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EDB00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EDB00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EDB00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EDB00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FEC7F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FEC7F" w:themeFill="accent5" w:themeFillTint="7F"/>
      </w:tcPr>
    </w:tblStylePr>
  </w:style>
  <w:style w:type="table" w:styleId="Gemiddeldraster3-accent4">
    <w:name w:val="Medium Grid 3 Accent 4"/>
    <w:basedOn w:val="Standaardtabel"/>
    <w:uiPriority w:val="69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A8FFD1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9F4D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9F4D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9F4D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9F4D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50FFA4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50FFA4" w:themeFill="accent4" w:themeFillTint="7F"/>
      </w:tcPr>
    </w:tblStylePr>
  </w:style>
  <w:style w:type="table" w:styleId="Gemiddeldraster3-accent3">
    <w:name w:val="Medium Grid 3 Accent 3"/>
    <w:basedOn w:val="Standaardtabel"/>
    <w:uiPriority w:val="69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B2DFFF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77C8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77C8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77C8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77C8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64BFFF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64BFFF" w:themeFill="accent3" w:themeFillTint="7F"/>
      </w:tcPr>
    </w:tblStylePr>
  </w:style>
  <w:style w:type="table" w:styleId="Gemiddeldraster3-accent2">
    <w:name w:val="Medium Grid 3 Accent 2"/>
    <w:basedOn w:val="Standaardtabel"/>
    <w:uiPriority w:val="69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7CECC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3C31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03C31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03C31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03C31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EF9D98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EF9D98" w:themeFill="accent2" w:themeFillTint="7F"/>
      </w:tcPr>
    </w:tblStylePr>
  </w:style>
  <w:style w:type="table" w:styleId="Gemiddeldraster3-accent1">
    <w:name w:val="Medium Grid 3 Accent 1"/>
    <w:basedOn w:val="Standaardtabel"/>
    <w:uiPriority w:val="69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FDCBA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A7600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A7600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A7600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A7600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FBA75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FBA75" w:themeFill="accent1" w:themeFillTint="7F"/>
      </w:tcPr>
    </w:tblStylePr>
  </w:style>
  <w:style w:type="table" w:styleId="Gemiddeldraster2-accent6">
    <w:name w:val="Medium Grid 2 Accent 6"/>
    <w:basedOn w:val="Standaardtabel"/>
    <w:uiPriority w:val="68"/>
    <w:semiHidden/>
    <w:rsid w:val="00E07762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9C23F" w:themeColor="accent6"/>
        <w:left w:val="single" w:sz="8" w:space="0" w:color="A9C23F" w:themeColor="accent6"/>
        <w:bottom w:val="single" w:sz="8" w:space="0" w:color="A9C23F" w:themeColor="accent6"/>
        <w:right w:val="single" w:sz="8" w:space="0" w:color="A9C23F" w:themeColor="accent6"/>
        <w:insideH w:val="single" w:sz="8" w:space="0" w:color="A9C23F" w:themeColor="accent6"/>
        <w:insideV w:val="single" w:sz="8" w:space="0" w:color="A9C23F" w:themeColor="accent6"/>
      </w:tblBorders>
    </w:tblPr>
    <w:tcPr>
      <w:shd w:val="clear" w:color="auto" w:fill="E9F0CF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6F9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DF2D8" w:themeFill="accent6" w:themeFillTint="33"/>
      </w:tcPr>
    </w:tblStylePr>
    <w:tblStylePr w:type="band1Vert">
      <w:tblPr/>
      <w:tcPr>
        <w:shd w:val="clear" w:color="auto" w:fill="D4E09F" w:themeFill="accent6" w:themeFillTint="7F"/>
      </w:tcPr>
    </w:tblStylePr>
    <w:tblStylePr w:type="band1Horz">
      <w:tblPr/>
      <w:tcPr>
        <w:tcBorders>
          <w:insideH w:val="single" w:sz="6" w:space="0" w:color="A9C23F" w:themeColor="accent6"/>
          <w:insideV w:val="single" w:sz="6" w:space="0" w:color="A9C23F" w:themeColor="accent6"/>
        </w:tcBorders>
        <w:shd w:val="clear" w:color="auto" w:fill="D4E09F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emiddeldraster2-accent5">
    <w:name w:val="Medium Grid 2 Accent 5"/>
    <w:basedOn w:val="Standaardtabel"/>
    <w:uiPriority w:val="68"/>
    <w:semiHidden/>
    <w:rsid w:val="00E07762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EDB00" w:themeColor="accent5"/>
        <w:left w:val="single" w:sz="8" w:space="0" w:color="FEDB00" w:themeColor="accent5"/>
        <w:bottom w:val="single" w:sz="8" w:space="0" w:color="FEDB00" w:themeColor="accent5"/>
        <w:right w:val="single" w:sz="8" w:space="0" w:color="FEDB00" w:themeColor="accent5"/>
        <w:insideH w:val="single" w:sz="8" w:space="0" w:color="FEDB00" w:themeColor="accent5"/>
        <w:insideV w:val="single" w:sz="8" w:space="0" w:color="FEDB00" w:themeColor="accent5"/>
      </w:tblBorders>
    </w:tblPr>
    <w:tcPr>
      <w:shd w:val="clear" w:color="auto" w:fill="FFF6BF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FFBE5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7CB" w:themeFill="accent5" w:themeFillTint="33"/>
      </w:tcPr>
    </w:tblStylePr>
    <w:tblStylePr w:type="band1Vert">
      <w:tblPr/>
      <w:tcPr>
        <w:shd w:val="clear" w:color="auto" w:fill="FFEC7F" w:themeFill="accent5" w:themeFillTint="7F"/>
      </w:tcPr>
    </w:tblStylePr>
    <w:tblStylePr w:type="band1Horz">
      <w:tblPr/>
      <w:tcPr>
        <w:tcBorders>
          <w:insideH w:val="single" w:sz="6" w:space="0" w:color="FEDB00" w:themeColor="accent5"/>
          <w:insideV w:val="single" w:sz="6" w:space="0" w:color="FEDB00" w:themeColor="accent5"/>
        </w:tcBorders>
        <w:shd w:val="clear" w:color="auto" w:fill="FFEC7F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emiddeldraster2-accent4">
    <w:name w:val="Medium Grid 2 Accent 4"/>
    <w:basedOn w:val="Standaardtabel"/>
    <w:uiPriority w:val="68"/>
    <w:semiHidden/>
    <w:rsid w:val="00E07762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9F4D" w:themeColor="accent4"/>
        <w:left w:val="single" w:sz="8" w:space="0" w:color="009F4D" w:themeColor="accent4"/>
        <w:bottom w:val="single" w:sz="8" w:space="0" w:color="009F4D" w:themeColor="accent4"/>
        <w:right w:val="single" w:sz="8" w:space="0" w:color="009F4D" w:themeColor="accent4"/>
        <w:insideH w:val="single" w:sz="8" w:space="0" w:color="009F4D" w:themeColor="accent4"/>
        <w:insideV w:val="single" w:sz="8" w:space="0" w:color="009F4D" w:themeColor="accent4"/>
      </w:tblBorders>
    </w:tblPr>
    <w:tcPr>
      <w:shd w:val="clear" w:color="auto" w:fill="A8FFD1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DCFFED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8FFDA" w:themeFill="accent4" w:themeFillTint="33"/>
      </w:tcPr>
    </w:tblStylePr>
    <w:tblStylePr w:type="band1Vert">
      <w:tblPr/>
      <w:tcPr>
        <w:shd w:val="clear" w:color="auto" w:fill="50FFA4" w:themeFill="accent4" w:themeFillTint="7F"/>
      </w:tcPr>
    </w:tblStylePr>
    <w:tblStylePr w:type="band1Horz">
      <w:tblPr/>
      <w:tcPr>
        <w:tcBorders>
          <w:insideH w:val="single" w:sz="6" w:space="0" w:color="009F4D" w:themeColor="accent4"/>
          <w:insideV w:val="single" w:sz="6" w:space="0" w:color="009F4D" w:themeColor="accent4"/>
        </w:tcBorders>
        <w:shd w:val="clear" w:color="auto" w:fill="50FFA4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emiddeldraster2-accent3">
    <w:name w:val="Medium Grid 2 Accent 3"/>
    <w:basedOn w:val="Standaardtabel"/>
    <w:uiPriority w:val="68"/>
    <w:semiHidden/>
    <w:rsid w:val="00E07762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77C8" w:themeColor="accent3"/>
        <w:left w:val="single" w:sz="8" w:space="0" w:color="0077C8" w:themeColor="accent3"/>
        <w:bottom w:val="single" w:sz="8" w:space="0" w:color="0077C8" w:themeColor="accent3"/>
        <w:right w:val="single" w:sz="8" w:space="0" w:color="0077C8" w:themeColor="accent3"/>
        <w:insideH w:val="single" w:sz="8" w:space="0" w:color="0077C8" w:themeColor="accent3"/>
        <w:insideV w:val="single" w:sz="8" w:space="0" w:color="0077C8" w:themeColor="accent3"/>
      </w:tblBorders>
    </w:tblPr>
    <w:tcPr>
      <w:shd w:val="clear" w:color="auto" w:fill="B2DFFF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0F2FF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1E5FF" w:themeFill="accent3" w:themeFillTint="33"/>
      </w:tcPr>
    </w:tblStylePr>
    <w:tblStylePr w:type="band1Vert">
      <w:tblPr/>
      <w:tcPr>
        <w:shd w:val="clear" w:color="auto" w:fill="64BFFF" w:themeFill="accent3" w:themeFillTint="7F"/>
      </w:tcPr>
    </w:tblStylePr>
    <w:tblStylePr w:type="band1Horz">
      <w:tblPr/>
      <w:tcPr>
        <w:tcBorders>
          <w:insideH w:val="single" w:sz="6" w:space="0" w:color="0077C8" w:themeColor="accent3"/>
          <w:insideV w:val="single" w:sz="6" w:space="0" w:color="0077C8" w:themeColor="accent3"/>
        </w:tcBorders>
        <w:shd w:val="clear" w:color="auto" w:fill="64BFFF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emiddeldraster2-accent2">
    <w:name w:val="Medium Grid 2 Accent 2"/>
    <w:basedOn w:val="Standaardtabel"/>
    <w:uiPriority w:val="68"/>
    <w:semiHidden/>
    <w:rsid w:val="00E07762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03C31" w:themeColor="accent2"/>
        <w:left w:val="single" w:sz="8" w:space="0" w:color="E03C31" w:themeColor="accent2"/>
        <w:bottom w:val="single" w:sz="8" w:space="0" w:color="E03C31" w:themeColor="accent2"/>
        <w:right w:val="single" w:sz="8" w:space="0" w:color="E03C31" w:themeColor="accent2"/>
        <w:insideH w:val="single" w:sz="8" w:space="0" w:color="E03C31" w:themeColor="accent2"/>
        <w:insideV w:val="single" w:sz="8" w:space="0" w:color="E03C31" w:themeColor="accent2"/>
      </w:tblBorders>
    </w:tblPr>
    <w:tcPr>
      <w:shd w:val="clear" w:color="auto" w:fill="F7CECC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CEBEA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8D7D5" w:themeFill="accent2" w:themeFillTint="33"/>
      </w:tcPr>
    </w:tblStylePr>
    <w:tblStylePr w:type="band1Vert">
      <w:tblPr/>
      <w:tcPr>
        <w:shd w:val="clear" w:color="auto" w:fill="EF9D98" w:themeFill="accent2" w:themeFillTint="7F"/>
      </w:tcPr>
    </w:tblStylePr>
    <w:tblStylePr w:type="band1Horz">
      <w:tblPr/>
      <w:tcPr>
        <w:tcBorders>
          <w:insideH w:val="single" w:sz="6" w:space="0" w:color="E03C31" w:themeColor="accent2"/>
          <w:insideV w:val="single" w:sz="6" w:space="0" w:color="E03C31" w:themeColor="accent2"/>
        </w:tcBorders>
        <w:shd w:val="clear" w:color="auto" w:fill="EF9D98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emiddeldraster2-accent1">
    <w:name w:val="Medium Grid 2 Accent 1"/>
    <w:basedOn w:val="Standaardtabel"/>
    <w:uiPriority w:val="68"/>
    <w:semiHidden/>
    <w:rsid w:val="00E07762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A7600" w:themeColor="accent1"/>
        <w:left w:val="single" w:sz="8" w:space="0" w:color="EA7600" w:themeColor="accent1"/>
        <w:bottom w:val="single" w:sz="8" w:space="0" w:color="EA7600" w:themeColor="accent1"/>
        <w:right w:val="single" w:sz="8" w:space="0" w:color="EA7600" w:themeColor="accent1"/>
        <w:insideH w:val="single" w:sz="8" w:space="0" w:color="EA7600" w:themeColor="accent1"/>
        <w:insideV w:val="single" w:sz="8" w:space="0" w:color="EA7600" w:themeColor="accent1"/>
      </w:tblBorders>
    </w:tblPr>
    <w:tcPr>
      <w:shd w:val="clear" w:color="auto" w:fill="FFDCBA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FFF1E3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E3C7" w:themeFill="accent1" w:themeFillTint="33"/>
      </w:tcPr>
    </w:tblStylePr>
    <w:tblStylePr w:type="band1Vert">
      <w:tblPr/>
      <w:tcPr>
        <w:shd w:val="clear" w:color="auto" w:fill="FFBA75" w:themeFill="accent1" w:themeFillTint="7F"/>
      </w:tcPr>
    </w:tblStylePr>
    <w:tblStylePr w:type="band1Horz">
      <w:tblPr/>
      <w:tcPr>
        <w:tcBorders>
          <w:insideH w:val="single" w:sz="6" w:space="0" w:color="EA7600" w:themeColor="accent1"/>
          <w:insideV w:val="single" w:sz="6" w:space="0" w:color="EA7600" w:themeColor="accent1"/>
        </w:tcBorders>
        <w:shd w:val="clear" w:color="auto" w:fill="FFBA75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emiddeldraster1-accent6">
    <w:name w:val="Medium Grid 1 Accent 6"/>
    <w:basedOn w:val="Standaardtabel"/>
    <w:uiPriority w:val="67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BED16F" w:themeColor="accent6" w:themeTint="BF"/>
        <w:left w:val="single" w:sz="8" w:space="0" w:color="BED16F" w:themeColor="accent6" w:themeTint="BF"/>
        <w:bottom w:val="single" w:sz="8" w:space="0" w:color="BED16F" w:themeColor="accent6" w:themeTint="BF"/>
        <w:right w:val="single" w:sz="8" w:space="0" w:color="BED16F" w:themeColor="accent6" w:themeTint="BF"/>
        <w:insideH w:val="single" w:sz="8" w:space="0" w:color="BED16F" w:themeColor="accent6" w:themeTint="BF"/>
        <w:insideV w:val="single" w:sz="8" w:space="0" w:color="BED16F" w:themeColor="accent6" w:themeTint="BF"/>
      </w:tblBorders>
    </w:tblPr>
    <w:tcPr>
      <w:shd w:val="clear" w:color="auto" w:fill="E9F0CF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ED16F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4E09F" w:themeFill="accent6" w:themeFillTint="7F"/>
      </w:tcPr>
    </w:tblStylePr>
    <w:tblStylePr w:type="band1Horz">
      <w:tblPr/>
      <w:tcPr>
        <w:shd w:val="clear" w:color="auto" w:fill="D4E09F" w:themeFill="accent6" w:themeFillTint="7F"/>
      </w:tcPr>
    </w:tblStylePr>
  </w:style>
  <w:style w:type="table" w:styleId="Gemiddeldraster1-accent5">
    <w:name w:val="Medium Grid 1 Accent 5"/>
    <w:basedOn w:val="Standaardtabel"/>
    <w:uiPriority w:val="67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FFE33F" w:themeColor="accent5" w:themeTint="BF"/>
        <w:left w:val="single" w:sz="8" w:space="0" w:color="FFE33F" w:themeColor="accent5" w:themeTint="BF"/>
        <w:bottom w:val="single" w:sz="8" w:space="0" w:color="FFE33F" w:themeColor="accent5" w:themeTint="BF"/>
        <w:right w:val="single" w:sz="8" w:space="0" w:color="FFE33F" w:themeColor="accent5" w:themeTint="BF"/>
        <w:insideH w:val="single" w:sz="8" w:space="0" w:color="FFE33F" w:themeColor="accent5" w:themeTint="BF"/>
        <w:insideV w:val="single" w:sz="8" w:space="0" w:color="FFE33F" w:themeColor="accent5" w:themeTint="BF"/>
      </w:tblBorders>
    </w:tblPr>
    <w:tcPr>
      <w:shd w:val="clear" w:color="auto" w:fill="FFF6BF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FE33F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C7F" w:themeFill="accent5" w:themeFillTint="7F"/>
      </w:tcPr>
    </w:tblStylePr>
    <w:tblStylePr w:type="band1Horz">
      <w:tblPr/>
      <w:tcPr>
        <w:shd w:val="clear" w:color="auto" w:fill="FFEC7F" w:themeFill="accent5" w:themeFillTint="7F"/>
      </w:tcPr>
    </w:tblStylePr>
  </w:style>
  <w:style w:type="table" w:styleId="Gemiddeldraster1-accent4">
    <w:name w:val="Medium Grid 1 Accent 4"/>
    <w:basedOn w:val="Standaardtabel"/>
    <w:uiPriority w:val="67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00F777" w:themeColor="accent4" w:themeTint="BF"/>
        <w:left w:val="single" w:sz="8" w:space="0" w:color="00F777" w:themeColor="accent4" w:themeTint="BF"/>
        <w:bottom w:val="single" w:sz="8" w:space="0" w:color="00F777" w:themeColor="accent4" w:themeTint="BF"/>
        <w:right w:val="single" w:sz="8" w:space="0" w:color="00F777" w:themeColor="accent4" w:themeTint="BF"/>
        <w:insideH w:val="single" w:sz="8" w:space="0" w:color="00F777" w:themeColor="accent4" w:themeTint="BF"/>
        <w:insideV w:val="single" w:sz="8" w:space="0" w:color="00F777" w:themeColor="accent4" w:themeTint="BF"/>
      </w:tblBorders>
    </w:tblPr>
    <w:tcPr>
      <w:shd w:val="clear" w:color="auto" w:fill="A8FFD1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00F777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50FFA4" w:themeFill="accent4" w:themeFillTint="7F"/>
      </w:tcPr>
    </w:tblStylePr>
    <w:tblStylePr w:type="band1Horz">
      <w:tblPr/>
      <w:tcPr>
        <w:shd w:val="clear" w:color="auto" w:fill="50FFA4" w:themeFill="accent4" w:themeFillTint="7F"/>
      </w:tcPr>
    </w:tblStylePr>
  </w:style>
  <w:style w:type="table" w:styleId="Gemiddeldraster1-accent3">
    <w:name w:val="Medium Grid 1 Accent 3"/>
    <w:basedOn w:val="Standaardtabel"/>
    <w:uiPriority w:val="67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16A0FF" w:themeColor="accent3" w:themeTint="BF"/>
        <w:left w:val="single" w:sz="8" w:space="0" w:color="16A0FF" w:themeColor="accent3" w:themeTint="BF"/>
        <w:bottom w:val="single" w:sz="8" w:space="0" w:color="16A0FF" w:themeColor="accent3" w:themeTint="BF"/>
        <w:right w:val="single" w:sz="8" w:space="0" w:color="16A0FF" w:themeColor="accent3" w:themeTint="BF"/>
        <w:insideH w:val="single" w:sz="8" w:space="0" w:color="16A0FF" w:themeColor="accent3" w:themeTint="BF"/>
        <w:insideV w:val="single" w:sz="8" w:space="0" w:color="16A0FF" w:themeColor="accent3" w:themeTint="BF"/>
      </w:tblBorders>
    </w:tblPr>
    <w:tcPr>
      <w:shd w:val="clear" w:color="auto" w:fill="B2DFFF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16A0FF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64BFFF" w:themeFill="accent3" w:themeFillTint="7F"/>
      </w:tcPr>
    </w:tblStylePr>
    <w:tblStylePr w:type="band1Horz">
      <w:tblPr/>
      <w:tcPr>
        <w:shd w:val="clear" w:color="auto" w:fill="64BFFF" w:themeFill="accent3" w:themeFillTint="7F"/>
      </w:tcPr>
    </w:tblStylePr>
  </w:style>
  <w:style w:type="table" w:styleId="Gemiddeldraster1-accent2">
    <w:name w:val="Medium Grid 1 Accent 2"/>
    <w:basedOn w:val="Standaardtabel"/>
    <w:uiPriority w:val="67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E76C64" w:themeColor="accent2" w:themeTint="BF"/>
        <w:left w:val="single" w:sz="8" w:space="0" w:color="E76C64" w:themeColor="accent2" w:themeTint="BF"/>
        <w:bottom w:val="single" w:sz="8" w:space="0" w:color="E76C64" w:themeColor="accent2" w:themeTint="BF"/>
        <w:right w:val="single" w:sz="8" w:space="0" w:color="E76C64" w:themeColor="accent2" w:themeTint="BF"/>
        <w:insideH w:val="single" w:sz="8" w:space="0" w:color="E76C64" w:themeColor="accent2" w:themeTint="BF"/>
        <w:insideV w:val="single" w:sz="8" w:space="0" w:color="E76C64" w:themeColor="accent2" w:themeTint="BF"/>
      </w:tblBorders>
    </w:tblPr>
    <w:tcPr>
      <w:shd w:val="clear" w:color="auto" w:fill="F7CECC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76C64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9D98" w:themeFill="accent2" w:themeFillTint="7F"/>
      </w:tcPr>
    </w:tblStylePr>
    <w:tblStylePr w:type="band1Horz">
      <w:tblPr/>
      <w:tcPr>
        <w:shd w:val="clear" w:color="auto" w:fill="EF9D98" w:themeFill="accent2" w:themeFillTint="7F"/>
      </w:tcPr>
    </w:tblStylePr>
  </w:style>
  <w:style w:type="table" w:styleId="Gemiddeldraster1-accent1">
    <w:name w:val="Medium Grid 1 Accent 1"/>
    <w:basedOn w:val="Standaardtabel"/>
    <w:uiPriority w:val="67"/>
    <w:semiHidden/>
    <w:rsid w:val="00E07762"/>
    <w:pPr>
      <w:spacing w:line="240" w:lineRule="auto"/>
    </w:pPr>
    <w:tblPr>
      <w:tblStyleRowBandSize w:val="1"/>
      <w:tblStyleColBandSize w:val="1"/>
      <w:tblBorders>
        <w:top w:val="single" w:sz="8" w:space="0" w:color="FF9730" w:themeColor="accent1" w:themeTint="BF"/>
        <w:left w:val="single" w:sz="8" w:space="0" w:color="FF9730" w:themeColor="accent1" w:themeTint="BF"/>
        <w:bottom w:val="single" w:sz="8" w:space="0" w:color="FF9730" w:themeColor="accent1" w:themeTint="BF"/>
        <w:right w:val="single" w:sz="8" w:space="0" w:color="FF9730" w:themeColor="accent1" w:themeTint="BF"/>
        <w:insideH w:val="single" w:sz="8" w:space="0" w:color="FF9730" w:themeColor="accent1" w:themeTint="BF"/>
        <w:insideV w:val="single" w:sz="8" w:space="0" w:color="FF9730" w:themeColor="accent1" w:themeTint="BF"/>
      </w:tblBorders>
    </w:tblPr>
    <w:tcPr>
      <w:shd w:val="clear" w:color="auto" w:fill="FFDCBA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F9730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BA75" w:themeFill="accent1" w:themeFillTint="7F"/>
      </w:tcPr>
    </w:tblStylePr>
    <w:tblStylePr w:type="band1Horz">
      <w:tblPr/>
      <w:tcPr>
        <w:shd w:val="clear" w:color="auto" w:fill="FFBA75" w:themeFill="accent1" w:themeFillTint="7F"/>
      </w:tcPr>
    </w:tblStylePr>
  </w:style>
  <w:style w:type="table" w:styleId="Donkerelijst-accent6">
    <w:name w:val="Dark List Accent 6"/>
    <w:basedOn w:val="Standaardtabel"/>
    <w:uiPriority w:val="70"/>
    <w:semiHidden/>
    <w:rsid w:val="00E07762"/>
    <w:pPr>
      <w:spacing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9C23F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4601E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E912E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E912E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E912E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E912E" w:themeFill="accent6" w:themeFillShade="BF"/>
      </w:tcPr>
    </w:tblStylePr>
  </w:style>
  <w:style w:type="table" w:styleId="Donkerelijst-accent5">
    <w:name w:val="Dark List Accent 5"/>
    <w:basedOn w:val="Standaardtabel"/>
    <w:uiPriority w:val="70"/>
    <w:semiHidden/>
    <w:rsid w:val="00E07762"/>
    <w:pPr>
      <w:spacing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FEDB00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E6C00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BEA300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BEA300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EA300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EA300" w:themeFill="accent5" w:themeFillShade="BF"/>
      </w:tcPr>
    </w:tblStylePr>
  </w:style>
  <w:style w:type="table" w:styleId="Donkerelijst-accent4">
    <w:name w:val="Dark List Accent 4"/>
    <w:basedOn w:val="Standaardtabel"/>
    <w:uiPriority w:val="70"/>
    <w:semiHidden/>
    <w:rsid w:val="00E07762"/>
    <w:pPr>
      <w:spacing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9F4D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4F26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7739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7739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7739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7739" w:themeFill="accent4" w:themeFillShade="BF"/>
      </w:tcPr>
    </w:tblStylePr>
  </w:style>
  <w:style w:type="table" w:styleId="Donkerelijst-accent3">
    <w:name w:val="Dark List Accent 3"/>
    <w:basedOn w:val="Standaardtabel"/>
    <w:uiPriority w:val="70"/>
    <w:semiHidden/>
    <w:rsid w:val="00E07762"/>
    <w:pPr>
      <w:spacing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77C8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3A63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5895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5895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5895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5895" w:themeFill="accent3" w:themeFillShade="BF"/>
      </w:tcPr>
    </w:tblStylePr>
  </w:style>
  <w:style w:type="table" w:styleId="Donkerelijst-accent2">
    <w:name w:val="Dark List Accent 2"/>
    <w:basedOn w:val="Standaardtabel"/>
    <w:uiPriority w:val="70"/>
    <w:semiHidden/>
    <w:rsid w:val="00E07762"/>
    <w:pPr>
      <w:spacing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03C31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51811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B1241A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B1241A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1241A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1241A" w:themeFill="accent2" w:themeFillShade="BF"/>
      </w:tcPr>
    </w:tblStylePr>
  </w:style>
  <w:style w:type="table" w:styleId="Donkerelijst-accent1">
    <w:name w:val="Dark List Accent 1"/>
    <w:basedOn w:val="Standaardtabel"/>
    <w:uiPriority w:val="70"/>
    <w:semiHidden/>
    <w:rsid w:val="00E07762"/>
    <w:pPr>
      <w:spacing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A7600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743A0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AF5700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AF5700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F5700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F5700" w:themeFill="accent1" w:themeFillShade="BF"/>
      </w:tcPr>
    </w:tblStylePr>
  </w:style>
  <w:style w:type="paragraph" w:styleId="Bibliografie">
    <w:name w:val="Bibliography"/>
    <w:basedOn w:val="ZsysbasisSURF"/>
    <w:next w:val="BasistekstSURF"/>
    <w:uiPriority w:val="98"/>
    <w:semiHidden/>
    <w:rsid w:val="00E07762"/>
  </w:style>
  <w:style w:type="paragraph" w:styleId="Citaat">
    <w:name w:val="Quote"/>
    <w:basedOn w:val="ZsysbasisSURF"/>
    <w:next w:val="BasistekstSURF"/>
    <w:link w:val="CitaatChar"/>
    <w:uiPriority w:val="98"/>
    <w:semiHidden/>
    <w:rsid w:val="00E07762"/>
    <w:rPr>
      <w:i/>
      <w:iCs/>
    </w:rPr>
  </w:style>
  <w:style w:type="character" w:customStyle="1" w:styleId="CitaatChar">
    <w:name w:val="Citaat Char"/>
    <w:basedOn w:val="Standaardalinea-lettertype"/>
    <w:link w:val="Citaat"/>
    <w:uiPriority w:val="29"/>
    <w:semiHidden/>
    <w:rsid w:val="00F33259"/>
    <w:rPr>
      <w:rFonts w:ascii="Maiandra GD" w:hAnsi="Maiandra GD" w:cs="Maiandra GD"/>
      <w:i/>
      <w:iCs/>
      <w:color w:val="000000" w:themeColor="text1"/>
      <w:sz w:val="18"/>
      <w:szCs w:val="18"/>
    </w:rPr>
  </w:style>
  <w:style w:type="paragraph" w:styleId="Duidelijkcitaat">
    <w:name w:val="Intense Quote"/>
    <w:basedOn w:val="ZsysbasisSURF"/>
    <w:next w:val="BasistekstSURF"/>
    <w:link w:val="DuidelijkcitaatChar"/>
    <w:uiPriority w:val="98"/>
    <w:semiHidden/>
    <w:rsid w:val="00F33259"/>
    <w:pPr>
      <w:spacing w:before="200" w:after="280"/>
      <w:ind w:left="936" w:right="936"/>
    </w:pPr>
    <w:rPr>
      <w:b/>
      <w:bCs/>
      <w:i/>
      <w:iCs/>
    </w:rPr>
  </w:style>
  <w:style w:type="character" w:customStyle="1" w:styleId="DuidelijkcitaatChar">
    <w:name w:val="Duidelijk citaat Char"/>
    <w:basedOn w:val="Standaardalinea-lettertype"/>
    <w:link w:val="Duidelijkcitaat"/>
    <w:uiPriority w:val="30"/>
    <w:semiHidden/>
    <w:rsid w:val="00F33259"/>
    <w:rPr>
      <w:rFonts w:ascii="Maiandra GD" w:hAnsi="Maiandra GD" w:cs="Maiandra GD"/>
      <w:b/>
      <w:bCs/>
      <w:i/>
      <w:iCs/>
      <w:sz w:val="18"/>
      <w:szCs w:val="18"/>
    </w:rPr>
  </w:style>
  <w:style w:type="character" w:styleId="Eindnootmarkering">
    <w:name w:val="endnote reference"/>
    <w:aliases w:val="Eindnootmarkering SURF"/>
    <w:basedOn w:val="Standaardalinea-lettertype"/>
    <w:uiPriority w:val="4"/>
    <w:rsid w:val="00E07762"/>
    <w:rPr>
      <w:vertAlign w:val="superscript"/>
    </w:rPr>
  </w:style>
  <w:style w:type="paragraph" w:styleId="Geenafstand">
    <w:name w:val="No Spacing"/>
    <w:basedOn w:val="ZsysbasisSURF"/>
    <w:next w:val="BasistekstSURF"/>
    <w:uiPriority w:val="98"/>
    <w:semiHidden/>
    <w:rsid w:val="00D27D0E"/>
  </w:style>
  <w:style w:type="character" w:styleId="HTMLCode">
    <w:name w:val="HTML Code"/>
    <w:basedOn w:val="Standaardalinea-lettertype"/>
    <w:uiPriority w:val="98"/>
    <w:semiHidden/>
    <w:rsid w:val="00E07762"/>
    <w:rPr>
      <w:rFonts w:ascii="Consolas" w:hAnsi="Consolas"/>
      <w:sz w:val="20"/>
      <w:szCs w:val="20"/>
    </w:rPr>
  </w:style>
  <w:style w:type="character" w:styleId="HTMLDefinition">
    <w:name w:val="HTML Definition"/>
    <w:basedOn w:val="Standaardalinea-lettertype"/>
    <w:uiPriority w:val="98"/>
    <w:semiHidden/>
    <w:rsid w:val="00E07762"/>
    <w:rPr>
      <w:i/>
      <w:iCs/>
    </w:rPr>
  </w:style>
  <w:style w:type="character" w:styleId="HTMLVariable">
    <w:name w:val="HTML Variable"/>
    <w:basedOn w:val="Standaardalinea-lettertype"/>
    <w:uiPriority w:val="98"/>
    <w:semiHidden/>
    <w:rsid w:val="00E07762"/>
    <w:rPr>
      <w:i/>
      <w:iCs/>
    </w:rPr>
  </w:style>
  <w:style w:type="character" w:styleId="HTML-acroniem">
    <w:name w:val="HTML Acronym"/>
    <w:basedOn w:val="Standaardalinea-lettertype"/>
    <w:uiPriority w:val="98"/>
    <w:semiHidden/>
    <w:rsid w:val="00E07762"/>
  </w:style>
  <w:style w:type="character" w:styleId="HTML-citaat">
    <w:name w:val="HTML Cite"/>
    <w:basedOn w:val="Standaardalinea-lettertype"/>
    <w:uiPriority w:val="98"/>
    <w:semiHidden/>
    <w:rsid w:val="00E07762"/>
    <w:rPr>
      <w:i/>
      <w:iCs/>
    </w:rPr>
  </w:style>
  <w:style w:type="character" w:styleId="HTML-schrijfmachine">
    <w:name w:val="HTML Typewriter"/>
    <w:basedOn w:val="Standaardalinea-lettertype"/>
    <w:uiPriority w:val="98"/>
    <w:semiHidden/>
    <w:rsid w:val="00E07762"/>
    <w:rPr>
      <w:rFonts w:ascii="Consolas" w:hAnsi="Consolas"/>
      <w:sz w:val="20"/>
      <w:szCs w:val="20"/>
    </w:rPr>
  </w:style>
  <w:style w:type="character" w:styleId="HTML-toetsenbord">
    <w:name w:val="HTML Keyboard"/>
    <w:basedOn w:val="Standaardalinea-lettertype"/>
    <w:uiPriority w:val="98"/>
    <w:semiHidden/>
    <w:rsid w:val="00E07762"/>
    <w:rPr>
      <w:rFonts w:ascii="Consolas" w:hAnsi="Consolas"/>
      <w:sz w:val="20"/>
      <w:szCs w:val="20"/>
    </w:rPr>
  </w:style>
  <w:style w:type="character" w:styleId="HTML-voorbeeld">
    <w:name w:val="HTML Sample"/>
    <w:basedOn w:val="Standaardalinea-lettertype"/>
    <w:uiPriority w:val="98"/>
    <w:semiHidden/>
    <w:rsid w:val="00E07762"/>
    <w:rPr>
      <w:rFonts w:ascii="Consolas" w:hAnsi="Consolas"/>
      <w:sz w:val="24"/>
      <w:szCs w:val="24"/>
    </w:rPr>
  </w:style>
  <w:style w:type="paragraph" w:styleId="Kopvaninhoudsopgave">
    <w:name w:val="TOC Heading"/>
    <w:basedOn w:val="ZsysbasisSURF"/>
    <w:next w:val="BasistekstSURF"/>
    <w:uiPriority w:val="98"/>
    <w:semiHidden/>
    <w:unhideWhenUsed/>
    <w:rsid w:val="00FC3FA5"/>
    <w:pPr>
      <w:keepLines/>
      <w:spacing w:before="480"/>
    </w:pPr>
    <w:rPr>
      <w:rFonts w:asciiTheme="majorHAnsi" w:eastAsiaTheme="majorEastAsia" w:hAnsiTheme="majorHAnsi" w:cstheme="majorBidi"/>
      <w:sz w:val="28"/>
      <w:szCs w:val="28"/>
    </w:rPr>
  </w:style>
  <w:style w:type="paragraph" w:styleId="Lijstalinea">
    <w:name w:val="List Paragraph"/>
    <w:basedOn w:val="ZsysbasisSURF"/>
    <w:next w:val="BasistekstSURF"/>
    <w:uiPriority w:val="98"/>
    <w:semiHidden/>
    <w:rsid w:val="00E7078D"/>
    <w:pPr>
      <w:ind w:left="720"/>
    </w:pPr>
  </w:style>
  <w:style w:type="character" w:styleId="Nadruk">
    <w:name w:val="Emphasis"/>
    <w:basedOn w:val="Standaardalinea-lettertype"/>
    <w:uiPriority w:val="98"/>
    <w:semiHidden/>
    <w:rsid w:val="00E07762"/>
    <w:rPr>
      <w:i/>
      <w:iCs/>
    </w:rPr>
  </w:style>
  <w:style w:type="character" w:styleId="Regelnummer">
    <w:name w:val="line number"/>
    <w:basedOn w:val="Standaardalinea-lettertype"/>
    <w:uiPriority w:val="98"/>
    <w:semiHidden/>
    <w:rsid w:val="00E07762"/>
  </w:style>
  <w:style w:type="numbering" w:customStyle="1" w:styleId="KopnummeringSURF">
    <w:name w:val="Kopnummering SURF"/>
    <w:uiPriority w:val="4"/>
    <w:semiHidden/>
    <w:rsid w:val="002B0F6F"/>
    <w:pPr>
      <w:numPr>
        <w:numId w:val="6"/>
      </w:numPr>
    </w:pPr>
  </w:style>
  <w:style w:type="paragraph" w:customStyle="1" w:styleId="ZsyseenpuntSURF">
    <w:name w:val="Zsyseenpunt SURF"/>
    <w:basedOn w:val="ZsysbasisSURF"/>
    <w:uiPriority w:val="4"/>
    <w:semiHidden/>
    <w:rsid w:val="00756C31"/>
    <w:pPr>
      <w:spacing w:line="20" w:lineRule="exact"/>
    </w:pPr>
    <w:rPr>
      <w:sz w:val="2"/>
    </w:rPr>
  </w:style>
  <w:style w:type="paragraph" w:customStyle="1" w:styleId="ZsysbasisdocumentgegevensSURF">
    <w:name w:val="Zsysbasisdocumentgegevens SURF"/>
    <w:basedOn w:val="ZsysbasisSURF"/>
    <w:next w:val="BasistekstSURF"/>
    <w:uiPriority w:val="4"/>
    <w:semiHidden/>
    <w:rsid w:val="002B0F6F"/>
    <w:pPr>
      <w:spacing w:line="260" w:lineRule="exact"/>
    </w:pPr>
    <w:rPr>
      <w:noProof/>
    </w:rPr>
  </w:style>
  <w:style w:type="paragraph" w:customStyle="1" w:styleId="DocumentgegevenskopjeSURF">
    <w:name w:val="Documentgegevens kopje SURF"/>
    <w:basedOn w:val="ZsysbasisdocumentgegevensSURF"/>
    <w:uiPriority w:val="4"/>
    <w:rsid w:val="003320FE"/>
  </w:style>
  <w:style w:type="paragraph" w:customStyle="1" w:styleId="DocumentgegevensSURF">
    <w:name w:val="Documentgegevens SURF"/>
    <w:basedOn w:val="ZsysbasisdocumentgegevensSURF"/>
    <w:uiPriority w:val="4"/>
    <w:rsid w:val="00756C31"/>
  </w:style>
  <w:style w:type="paragraph" w:customStyle="1" w:styleId="PaginanummerSURF">
    <w:name w:val="Paginanummer SURF"/>
    <w:basedOn w:val="ZsysbasisdocumentgegevensSURF"/>
    <w:uiPriority w:val="4"/>
    <w:rsid w:val="0086291D"/>
    <w:pPr>
      <w:spacing w:line="257" w:lineRule="exact"/>
      <w:jc w:val="right"/>
    </w:pPr>
    <w:rPr>
      <w:sz w:val="18"/>
    </w:rPr>
  </w:style>
  <w:style w:type="paragraph" w:customStyle="1" w:styleId="AfzendergegevensSURF">
    <w:name w:val="Afzendergegevens SURF"/>
    <w:basedOn w:val="ZsysbasisdocumentgegevensSURF"/>
    <w:uiPriority w:val="4"/>
    <w:rsid w:val="00731A90"/>
    <w:pPr>
      <w:spacing w:line="200" w:lineRule="exact"/>
    </w:pPr>
    <w:rPr>
      <w:sz w:val="18"/>
    </w:rPr>
  </w:style>
  <w:style w:type="paragraph" w:customStyle="1" w:styleId="AfzendergegevenskopjeSURF">
    <w:name w:val="Afzendergegevens kopje SURF"/>
    <w:basedOn w:val="ZsysbasisdocumentgegevensSURF"/>
    <w:uiPriority w:val="4"/>
    <w:rsid w:val="00731A90"/>
    <w:pPr>
      <w:spacing w:line="200" w:lineRule="exact"/>
    </w:pPr>
    <w:rPr>
      <w:b/>
      <w:sz w:val="18"/>
    </w:rPr>
  </w:style>
  <w:style w:type="numbering" w:customStyle="1" w:styleId="OpsommingtekenSURF">
    <w:name w:val="Opsomming teken SURF"/>
    <w:uiPriority w:val="4"/>
    <w:semiHidden/>
    <w:rsid w:val="0075717F"/>
    <w:pPr>
      <w:numPr>
        <w:numId w:val="7"/>
      </w:numPr>
    </w:pPr>
  </w:style>
  <w:style w:type="paragraph" w:customStyle="1" w:styleId="AlineavoorafbeeldingSURF">
    <w:name w:val="Alinea voor afbeelding SURF"/>
    <w:basedOn w:val="ZsysbasisSURF"/>
    <w:next w:val="BasistekstSURF"/>
    <w:uiPriority w:val="4"/>
    <w:qFormat/>
    <w:rsid w:val="00BB239A"/>
  </w:style>
  <w:style w:type="paragraph" w:customStyle="1" w:styleId="TitelSURF">
    <w:name w:val="Titel SURF"/>
    <w:basedOn w:val="ZsysbasisSURF"/>
    <w:uiPriority w:val="4"/>
    <w:qFormat/>
    <w:rsid w:val="000E1539"/>
    <w:pPr>
      <w:keepLines/>
      <w:spacing w:line="480" w:lineRule="exact"/>
    </w:pPr>
    <w:rPr>
      <w:b/>
      <w:sz w:val="40"/>
    </w:rPr>
  </w:style>
  <w:style w:type="paragraph" w:customStyle="1" w:styleId="SubtitelSURF">
    <w:name w:val="Subtitel SURF"/>
    <w:basedOn w:val="ZsysbasisSURF"/>
    <w:uiPriority w:val="4"/>
    <w:qFormat/>
    <w:rsid w:val="002B0F6F"/>
    <w:pPr>
      <w:keepLines/>
      <w:spacing w:before="60" w:line="420" w:lineRule="exact"/>
    </w:pPr>
    <w:rPr>
      <w:sz w:val="34"/>
    </w:rPr>
  </w:style>
  <w:style w:type="numbering" w:customStyle="1" w:styleId="BijlagenummeringSURF">
    <w:name w:val="Bijlagenummering SURF"/>
    <w:uiPriority w:val="4"/>
    <w:semiHidden/>
    <w:rsid w:val="00345315"/>
    <w:pPr>
      <w:numPr>
        <w:numId w:val="8"/>
      </w:numPr>
    </w:pPr>
  </w:style>
  <w:style w:type="paragraph" w:customStyle="1" w:styleId="Bijlagekop1SURF">
    <w:name w:val="Bijlage kop 1 SURF"/>
    <w:basedOn w:val="ZsysbasisSURF"/>
    <w:next w:val="BasistekstSURF"/>
    <w:uiPriority w:val="4"/>
    <w:qFormat/>
    <w:rsid w:val="00994BDE"/>
    <w:pPr>
      <w:keepNext/>
      <w:keepLines/>
      <w:pageBreakBefore/>
      <w:numPr>
        <w:numId w:val="24"/>
      </w:numPr>
      <w:tabs>
        <w:tab w:val="left" w:pos="709"/>
      </w:tabs>
      <w:spacing w:after="270" w:line="400" w:lineRule="exact"/>
      <w:outlineLvl w:val="0"/>
    </w:pPr>
    <w:rPr>
      <w:b/>
      <w:bCs/>
      <w:sz w:val="32"/>
      <w:szCs w:val="32"/>
    </w:rPr>
  </w:style>
  <w:style w:type="paragraph" w:customStyle="1" w:styleId="Bijlagekop2SURF">
    <w:name w:val="Bijlage kop 2 SURF"/>
    <w:basedOn w:val="ZsysbasisSURF"/>
    <w:next w:val="BasistekstSURF"/>
    <w:uiPriority w:val="4"/>
    <w:qFormat/>
    <w:rsid w:val="00955BF7"/>
    <w:pPr>
      <w:keepNext/>
      <w:keepLines/>
      <w:numPr>
        <w:ilvl w:val="1"/>
        <w:numId w:val="24"/>
      </w:numPr>
      <w:spacing w:before="270" w:line="320" w:lineRule="exact"/>
      <w:outlineLvl w:val="1"/>
    </w:pPr>
    <w:rPr>
      <w:b/>
      <w:bCs/>
      <w:iCs/>
      <w:sz w:val="26"/>
      <w:szCs w:val="28"/>
    </w:rPr>
  </w:style>
  <w:style w:type="paragraph" w:styleId="Onderwerpvanopmerking">
    <w:name w:val="annotation subject"/>
    <w:basedOn w:val="ZsysbasisSURF"/>
    <w:next w:val="BasistekstSURF"/>
    <w:link w:val="OnderwerpvanopmerkingChar"/>
    <w:uiPriority w:val="98"/>
    <w:semiHidden/>
    <w:rsid w:val="00E7078D"/>
    <w:rPr>
      <w:b/>
      <w:bCs/>
      <w:szCs w:val="20"/>
    </w:rPr>
  </w:style>
  <w:style w:type="character" w:customStyle="1" w:styleId="OnderwerpvanopmerkingChar">
    <w:name w:val="Onderwerp van opmerking Char"/>
    <w:basedOn w:val="TekstopmerkingChar"/>
    <w:link w:val="Onderwerpvanopmerking"/>
    <w:rsid w:val="00E7078D"/>
    <w:rPr>
      <w:rFonts w:asciiTheme="minorHAnsi" w:hAnsiTheme="minorHAnsi" w:cs="Maiandra GD"/>
      <w:b/>
      <w:bCs/>
      <w:color w:val="000000" w:themeColor="text1"/>
      <w:sz w:val="18"/>
      <w:szCs w:val="18"/>
    </w:rPr>
  </w:style>
  <w:style w:type="character" w:customStyle="1" w:styleId="Plattetekst2Char">
    <w:name w:val="Platte tekst 2 Char"/>
    <w:basedOn w:val="Standaardalinea-lettertype"/>
    <w:link w:val="Plattetekst2"/>
    <w:rsid w:val="00E7078D"/>
    <w:rPr>
      <w:rFonts w:ascii="Maiandra GD" w:hAnsi="Maiandra GD" w:cs="Maiandra GD"/>
      <w:sz w:val="18"/>
      <w:szCs w:val="18"/>
    </w:rPr>
  </w:style>
  <w:style w:type="character" w:customStyle="1" w:styleId="PlattetekstChar">
    <w:name w:val="Platte tekst Char"/>
    <w:basedOn w:val="ZsysbasisSURFChar"/>
    <w:link w:val="Plattetekst"/>
    <w:semiHidden/>
    <w:rsid w:val="00E7078D"/>
    <w:rPr>
      <w:rFonts w:asciiTheme="minorHAnsi" w:hAnsiTheme="minorHAnsi" w:cs="Maiandra GD"/>
      <w:color w:val="000000" w:themeColor="text1"/>
      <w:sz w:val="18"/>
      <w:szCs w:val="18"/>
    </w:rPr>
  </w:style>
  <w:style w:type="character" w:customStyle="1" w:styleId="Platteteksteersteinspringing2Char">
    <w:name w:val="Platte tekst eerste inspringing 2 Char"/>
    <w:basedOn w:val="PlattetekstinspringenChar"/>
    <w:link w:val="Platteteksteersteinspringing2"/>
    <w:rsid w:val="00E7078D"/>
    <w:rPr>
      <w:rFonts w:ascii="Maiandra GD" w:hAnsi="Maiandra GD" w:cs="Maiandra GD"/>
      <w:sz w:val="18"/>
      <w:szCs w:val="18"/>
    </w:rPr>
  </w:style>
  <w:style w:type="paragraph" w:styleId="Plattetekstinspringen2">
    <w:name w:val="Body Text Indent 2"/>
    <w:basedOn w:val="ZsysbasisSURF"/>
    <w:next w:val="BasistekstSURF"/>
    <w:link w:val="Plattetekstinspringen2Char"/>
    <w:uiPriority w:val="98"/>
    <w:semiHidden/>
    <w:rsid w:val="00E7078D"/>
    <w:pPr>
      <w:ind w:left="284"/>
    </w:pPr>
  </w:style>
  <w:style w:type="character" w:customStyle="1" w:styleId="Plattetekstinspringen2Char">
    <w:name w:val="Platte tekst inspringen 2 Char"/>
    <w:basedOn w:val="Standaardalinea-lettertype"/>
    <w:link w:val="Plattetekstinspringen2"/>
    <w:rsid w:val="00E7078D"/>
    <w:rPr>
      <w:rFonts w:ascii="Maiandra GD" w:hAnsi="Maiandra GD" w:cs="Maiandra GD"/>
      <w:sz w:val="18"/>
      <w:szCs w:val="18"/>
    </w:rPr>
  </w:style>
  <w:style w:type="paragraph" w:styleId="Plattetekstinspringen3">
    <w:name w:val="Body Text Indent 3"/>
    <w:basedOn w:val="ZsysbasisSURF"/>
    <w:next w:val="BasistekstSURF"/>
    <w:link w:val="Plattetekstinspringen3Char"/>
    <w:uiPriority w:val="98"/>
    <w:semiHidden/>
    <w:rsid w:val="00E7078D"/>
    <w:pPr>
      <w:ind w:left="284"/>
    </w:pPr>
    <w:rPr>
      <w:szCs w:val="16"/>
    </w:rPr>
  </w:style>
  <w:style w:type="character" w:customStyle="1" w:styleId="Plattetekstinspringen3Char">
    <w:name w:val="Platte tekst inspringen 3 Char"/>
    <w:basedOn w:val="Standaardalinea-lettertype"/>
    <w:link w:val="Plattetekstinspringen3"/>
    <w:rsid w:val="00E7078D"/>
    <w:rPr>
      <w:rFonts w:ascii="Maiandra GD" w:hAnsi="Maiandra GD" w:cs="Maiandra GD"/>
      <w:sz w:val="18"/>
      <w:szCs w:val="16"/>
    </w:rPr>
  </w:style>
  <w:style w:type="paragraph" w:styleId="Lijstmetafbeeldingen">
    <w:name w:val="table of figures"/>
    <w:aliases w:val="Lijst met afbeeldingen SURF"/>
    <w:basedOn w:val="ZsysbasisSURF"/>
    <w:next w:val="BasistekstSURF"/>
    <w:uiPriority w:val="4"/>
    <w:rsid w:val="00DD2A9E"/>
  </w:style>
  <w:style w:type="table" w:customStyle="1" w:styleId="TabelzonderopmaakSURF">
    <w:name w:val="Tabel zonder opmaak SURF"/>
    <w:basedOn w:val="Standaardtabel"/>
    <w:uiPriority w:val="99"/>
    <w:qFormat/>
    <w:rsid w:val="00D16E87"/>
    <w:pPr>
      <w:spacing w:line="240" w:lineRule="auto"/>
    </w:pPr>
    <w:tblPr>
      <w:tblCellMar>
        <w:left w:w="0" w:type="dxa"/>
        <w:right w:w="0" w:type="dxa"/>
      </w:tblCellMar>
    </w:tblPr>
  </w:style>
  <w:style w:type="paragraph" w:customStyle="1" w:styleId="ZsysbasistocSURF">
    <w:name w:val="Zsysbasistoc SURF"/>
    <w:basedOn w:val="ZsysbasisSURF"/>
    <w:next w:val="BasistekstSURF"/>
    <w:uiPriority w:val="4"/>
    <w:semiHidden/>
    <w:rsid w:val="00D11693"/>
    <w:pPr>
      <w:tabs>
        <w:tab w:val="right" w:pos="9270"/>
      </w:tabs>
      <w:spacing w:line="260" w:lineRule="exact"/>
      <w:ind w:left="340" w:right="1134" w:hanging="340"/>
    </w:pPr>
    <w:rPr>
      <w:color w:val="auto"/>
    </w:rPr>
  </w:style>
  <w:style w:type="numbering" w:customStyle="1" w:styleId="AgendapuntlijstSURF">
    <w:name w:val="Agendapunt (lijst) SURF"/>
    <w:uiPriority w:val="4"/>
    <w:semiHidden/>
    <w:rsid w:val="001C6232"/>
    <w:pPr>
      <w:numPr>
        <w:numId w:val="21"/>
      </w:numPr>
    </w:pPr>
  </w:style>
  <w:style w:type="paragraph" w:customStyle="1" w:styleId="AgendapuntSURF">
    <w:name w:val="Agendapunt SURF"/>
    <w:basedOn w:val="ZsysbasisSURF"/>
    <w:uiPriority w:val="4"/>
    <w:rsid w:val="001C6232"/>
    <w:pPr>
      <w:numPr>
        <w:numId w:val="22"/>
      </w:numPr>
    </w:pPr>
  </w:style>
  <w:style w:type="paragraph" w:customStyle="1" w:styleId="ZsysbasistabeltekstSURF">
    <w:name w:val="Zsysbasistabeltekst SURF"/>
    <w:basedOn w:val="ZsysbasisSURF"/>
    <w:next w:val="TabeltekstSURF"/>
    <w:uiPriority w:val="4"/>
    <w:semiHidden/>
    <w:rsid w:val="00BD77CC"/>
    <w:rPr>
      <w:sz w:val="20"/>
    </w:rPr>
  </w:style>
  <w:style w:type="paragraph" w:customStyle="1" w:styleId="TabeltekstSURF">
    <w:name w:val="Tabeltekst SURF"/>
    <w:basedOn w:val="ZsysbasistabeltekstSURF"/>
    <w:uiPriority w:val="4"/>
    <w:rsid w:val="00F93FFE"/>
  </w:style>
  <w:style w:type="paragraph" w:customStyle="1" w:styleId="TabelkopjeSURF">
    <w:name w:val="Tabelkopje SURF"/>
    <w:basedOn w:val="ZsysbasistabeltekstSURF"/>
    <w:next w:val="TabeltekstSURF"/>
    <w:uiPriority w:val="4"/>
    <w:rsid w:val="00312D26"/>
    <w:rPr>
      <w:b/>
    </w:rPr>
  </w:style>
  <w:style w:type="paragraph" w:customStyle="1" w:styleId="DocumentnaamSURF">
    <w:name w:val="Documentnaam SURF"/>
    <w:basedOn w:val="ZsysbasisSURF"/>
    <w:next w:val="BasistekstSURF"/>
    <w:uiPriority w:val="4"/>
    <w:rsid w:val="00D517F6"/>
    <w:rPr>
      <w:b/>
      <w:sz w:val="28"/>
    </w:rPr>
  </w:style>
  <w:style w:type="table" w:customStyle="1" w:styleId="TabelstijllichtgroenSURF">
    <w:name w:val="Tabelstijl (lichtgroen) SURF"/>
    <w:basedOn w:val="Standaardtabel"/>
    <w:uiPriority w:val="99"/>
    <w:rsid w:val="00C85508"/>
    <w:pPr>
      <w:spacing w:line="240" w:lineRule="auto"/>
    </w:pPr>
    <w:tblPr>
      <w:tblBorders>
        <w:top w:val="single" w:sz="4" w:space="0" w:color="A9C23F" w:themeColor="accent6"/>
        <w:left w:val="single" w:sz="4" w:space="0" w:color="A9C23F" w:themeColor="accent6"/>
        <w:bottom w:val="single" w:sz="4" w:space="0" w:color="A9C23F" w:themeColor="accent6"/>
        <w:right w:val="single" w:sz="4" w:space="0" w:color="A9C23F" w:themeColor="accent6"/>
        <w:insideH w:val="single" w:sz="4" w:space="0" w:color="A9C23F" w:themeColor="accent6"/>
        <w:insideV w:val="single" w:sz="4" w:space="0" w:color="A9C23F" w:themeColor="accent6"/>
      </w:tblBorders>
      <w:tblCellMar>
        <w:top w:w="125" w:type="dxa"/>
        <w:left w:w="113" w:type="dxa"/>
        <w:bottom w:w="102" w:type="dxa"/>
        <w:right w:w="113" w:type="dxa"/>
      </w:tblCellMar>
    </w:tblPr>
    <w:tblStylePr w:type="firstRow">
      <w:tblPr/>
      <w:tcPr>
        <w:shd w:val="clear" w:color="auto" w:fill="A9C23F" w:themeFill="accent6"/>
      </w:tcPr>
    </w:tblStylePr>
  </w:style>
  <w:style w:type="table" w:customStyle="1" w:styleId="TabelstijloranjeSURF">
    <w:name w:val="Tabelstijl (oranje) SURF"/>
    <w:basedOn w:val="Standaardtabel"/>
    <w:uiPriority w:val="99"/>
    <w:rsid w:val="00C93C95"/>
    <w:pPr>
      <w:spacing w:line="240" w:lineRule="auto"/>
    </w:pPr>
    <w:tblPr>
      <w:tblBorders>
        <w:top w:val="single" w:sz="4" w:space="0" w:color="EA7600" w:themeColor="accent1"/>
        <w:left w:val="single" w:sz="4" w:space="0" w:color="EA7600" w:themeColor="accent1"/>
        <w:bottom w:val="single" w:sz="4" w:space="0" w:color="EA7600" w:themeColor="accent1"/>
        <w:right w:val="single" w:sz="4" w:space="0" w:color="EA7600" w:themeColor="accent1"/>
        <w:insideH w:val="single" w:sz="4" w:space="0" w:color="EA7600" w:themeColor="accent1"/>
        <w:insideV w:val="single" w:sz="4" w:space="0" w:color="EA7600" w:themeColor="accent1"/>
      </w:tblBorders>
      <w:tblCellMar>
        <w:top w:w="125" w:type="dxa"/>
        <w:left w:w="113" w:type="dxa"/>
        <w:bottom w:w="102" w:type="dxa"/>
        <w:right w:w="113" w:type="dxa"/>
      </w:tblCellMar>
    </w:tblPr>
    <w:tblStylePr w:type="firstRow">
      <w:tblPr/>
      <w:tcPr>
        <w:shd w:val="clear" w:color="auto" w:fill="EA7600" w:themeFill="accent1"/>
      </w:tcPr>
    </w:tblStylePr>
  </w:style>
  <w:style w:type="table" w:customStyle="1" w:styleId="TabelstijlgeelSURF">
    <w:name w:val="Tabelstijl (geel) SURF"/>
    <w:basedOn w:val="Standaardtabel"/>
    <w:uiPriority w:val="99"/>
    <w:rsid w:val="00C93C95"/>
    <w:pPr>
      <w:spacing w:line="240" w:lineRule="auto"/>
    </w:pPr>
    <w:tblPr>
      <w:tblBorders>
        <w:top w:val="single" w:sz="4" w:space="0" w:color="FEDB00" w:themeColor="accent5"/>
        <w:left w:val="single" w:sz="4" w:space="0" w:color="FEDB00" w:themeColor="accent5"/>
        <w:bottom w:val="single" w:sz="4" w:space="0" w:color="FEDB00" w:themeColor="accent5"/>
        <w:right w:val="single" w:sz="4" w:space="0" w:color="FEDB00" w:themeColor="accent5"/>
        <w:insideH w:val="single" w:sz="4" w:space="0" w:color="FEDB00" w:themeColor="accent5"/>
        <w:insideV w:val="single" w:sz="4" w:space="0" w:color="FEDB00" w:themeColor="accent5"/>
      </w:tblBorders>
      <w:tblCellMar>
        <w:top w:w="125" w:type="dxa"/>
        <w:left w:w="113" w:type="dxa"/>
        <w:bottom w:w="102" w:type="dxa"/>
        <w:right w:w="113" w:type="dxa"/>
      </w:tblCellMar>
    </w:tblPr>
    <w:tblStylePr w:type="firstRow">
      <w:tblPr/>
      <w:tcPr>
        <w:shd w:val="clear" w:color="auto" w:fill="FEDB00" w:themeFill="accent5"/>
      </w:tcPr>
    </w:tblStylePr>
  </w:style>
  <w:style w:type="table" w:styleId="Donkerelijst">
    <w:name w:val="Dark List"/>
    <w:basedOn w:val="Standaardtabel"/>
    <w:uiPriority w:val="70"/>
    <w:semiHidden/>
    <w:unhideWhenUsed/>
    <w:rsid w:val="00C85FA2"/>
    <w:pPr>
      <w:spacing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paragraph" w:customStyle="1" w:styleId="KaderkopSURF">
    <w:name w:val="Kaderkop SURF"/>
    <w:basedOn w:val="ZsysbasisSURF"/>
    <w:next w:val="BasistekstSURF"/>
    <w:uiPriority w:val="4"/>
    <w:rsid w:val="002D12C0"/>
    <w:rPr>
      <w:b/>
    </w:rPr>
  </w:style>
  <w:style w:type="paragraph" w:customStyle="1" w:styleId="Kop4zondernummerSURF">
    <w:name w:val="Kop 4 zonder nummer SURF"/>
    <w:basedOn w:val="ZsysbasisSURF"/>
    <w:next w:val="BasistekstSURF"/>
    <w:uiPriority w:val="4"/>
    <w:qFormat/>
    <w:rsid w:val="00955BF7"/>
    <w:pPr>
      <w:keepNext/>
      <w:keepLines/>
      <w:spacing w:before="270"/>
    </w:pPr>
    <w:rPr>
      <w:bCs/>
      <w:i/>
      <w:szCs w:val="24"/>
    </w:rPr>
  </w:style>
  <w:style w:type="character" w:customStyle="1" w:styleId="KopteksttekenopmaakSURF">
    <w:name w:val="Koptekst tekenopmaak SURF"/>
    <w:basedOn w:val="Standaardalinea-lettertype"/>
    <w:uiPriority w:val="4"/>
    <w:rsid w:val="00955BF7"/>
    <w:rPr>
      <w:b/>
    </w:rPr>
  </w:style>
  <w:style w:type="paragraph" w:customStyle="1" w:styleId="KopinhoudsopgaveSURF">
    <w:name w:val="Kop inhoudsopgave SURF"/>
    <w:basedOn w:val="ZsysbasisSURF"/>
    <w:next w:val="BasistekstSURF"/>
    <w:uiPriority w:val="4"/>
    <w:rsid w:val="00822167"/>
    <w:pPr>
      <w:spacing w:line="360" w:lineRule="exact"/>
    </w:pPr>
    <w:rPr>
      <w:b/>
      <w:sz w:val="32"/>
    </w:rPr>
  </w:style>
  <w:style w:type="table" w:styleId="Gemiddeldraster1">
    <w:name w:val="Medium Grid 1"/>
    <w:basedOn w:val="Standaardtabel"/>
    <w:uiPriority w:val="67"/>
    <w:semiHidden/>
    <w:unhideWhenUsed/>
    <w:rsid w:val="00C85FA2"/>
    <w:pPr>
      <w:spacing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Gemiddeldraster2">
    <w:name w:val="Medium Grid 2"/>
    <w:basedOn w:val="Standaardtabel"/>
    <w:uiPriority w:val="68"/>
    <w:semiHidden/>
    <w:unhideWhenUsed/>
    <w:rsid w:val="00C85FA2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Gemiddeldraster3">
    <w:name w:val="Medium Grid 3"/>
    <w:basedOn w:val="Standaardtabel"/>
    <w:uiPriority w:val="69"/>
    <w:semiHidden/>
    <w:unhideWhenUsed/>
    <w:rsid w:val="00C85FA2"/>
    <w:pPr>
      <w:spacing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Gemiddeldearcering1">
    <w:name w:val="Medium Shading 1"/>
    <w:basedOn w:val="Standaardtabel"/>
    <w:uiPriority w:val="63"/>
    <w:semiHidden/>
    <w:unhideWhenUsed/>
    <w:rsid w:val="00C85FA2"/>
    <w:pPr>
      <w:spacing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Gemiddeldearcering1-accent1">
    <w:name w:val="Medium Shading 1 Accent 1"/>
    <w:basedOn w:val="Standaardtabel"/>
    <w:uiPriority w:val="63"/>
    <w:semiHidden/>
    <w:unhideWhenUsed/>
    <w:rsid w:val="00C85FA2"/>
    <w:pPr>
      <w:spacing w:line="240" w:lineRule="auto"/>
    </w:pPr>
    <w:tblPr>
      <w:tblStyleRowBandSize w:val="1"/>
      <w:tblStyleColBandSize w:val="1"/>
      <w:tblBorders>
        <w:top w:val="single" w:sz="8" w:space="0" w:color="FF9730" w:themeColor="accent1" w:themeTint="BF"/>
        <w:left w:val="single" w:sz="8" w:space="0" w:color="FF9730" w:themeColor="accent1" w:themeTint="BF"/>
        <w:bottom w:val="single" w:sz="8" w:space="0" w:color="FF9730" w:themeColor="accent1" w:themeTint="BF"/>
        <w:right w:val="single" w:sz="8" w:space="0" w:color="FF9730" w:themeColor="accent1" w:themeTint="BF"/>
        <w:insideH w:val="single" w:sz="8" w:space="0" w:color="FF9730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F9730" w:themeColor="accent1" w:themeTint="BF"/>
          <w:left w:val="single" w:sz="8" w:space="0" w:color="FF9730" w:themeColor="accent1" w:themeTint="BF"/>
          <w:bottom w:val="single" w:sz="8" w:space="0" w:color="FF9730" w:themeColor="accent1" w:themeTint="BF"/>
          <w:right w:val="single" w:sz="8" w:space="0" w:color="FF9730" w:themeColor="accent1" w:themeTint="BF"/>
          <w:insideH w:val="nil"/>
          <w:insideV w:val="nil"/>
        </w:tcBorders>
        <w:shd w:val="clear" w:color="auto" w:fill="EA760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F9730" w:themeColor="accent1" w:themeTint="BF"/>
          <w:left w:val="single" w:sz="8" w:space="0" w:color="FF9730" w:themeColor="accent1" w:themeTint="BF"/>
          <w:bottom w:val="single" w:sz="8" w:space="0" w:color="FF9730" w:themeColor="accent1" w:themeTint="BF"/>
          <w:right w:val="single" w:sz="8" w:space="0" w:color="FF9730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DCBA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FDCBA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Gemiddeldearcering2">
    <w:name w:val="Medium Shading 2"/>
    <w:basedOn w:val="Standaardtabel"/>
    <w:uiPriority w:val="64"/>
    <w:semiHidden/>
    <w:unhideWhenUsed/>
    <w:rsid w:val="00C85FA2"/>
    <w:pPr>
      <w:spacing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Gemiddeldearcering2-accent1">
    <w:name w:val="Medium Shading 2 Accent 1"/>
    <w:basedOn w:val="Standaardtabel"/>
    <w:uiPriority w:val="64"/>
    <w:semiHidden/>
    <w:unhideWhenUsed/>
    <w:rsid w:val="00C85FA2"/>
    <w:pPr>
      <w:spacing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A7600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A760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A7600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Gemiddeldelijst1">
    <w:name w:val="Medium List 1"/>
    <w:basedOn w:val="Standaardtabel"/>
    <w:uiPriority w:val="65"/>
    <w:semiHidden/>
    <w:unhideWhenUsed/>
    <w:rsid w:val="00C85FA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000000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Gemiddeldelijst1-accent1">
    <w:name w:val="Medium List 1 Accent 1"/>
    <w:basedOn w:val="Standaardtabel"/>
    <w:uiPriority w:val="65"/>
    <w:semiHidden/>
    <w:unhideWhenUsed/>
    <w:rsid w:val="00C85FA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A7600" w:themeColor="accent1"/>
        <w:bottom w:val="single" w:sz="8" w:space="0" w:color="EA7600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A7600" w:themeColor="accent1"/>
        </w:tcBorders>
      </w:tcPr>
    </w:tblStylePr>
    <w:tblStylePr w:type="lastRow">
      <w:rPr>
        <w:b/>
        <w:bCs/>
        <w:color w:val="000000" w:themeColor="text2"/>
      </w:rPr>
      <w:tblPr/>
      <w:tcPr>
        <w:tcBorders>
          <w:top w:val="single" w:sz="8" w:space="0" w:color="EA7600" w:themeColor="accent1"/>
          <w:bottom w:val="single" w:sz="8" w:space="0" w:color="EA760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A7600" w:themeColor="accent1"/>
          <w:bottom w:val="single" w:sz="8" w:space="0" w:color="EA7600" w:themeColor="accent1"/>
        </w:tcBorders>
      </w:tcPr>
    </w:tblStylePr>
    <w:tblStylePr w:type="band1Vert">
      <w:tblPr/>
      <w:tcPr>
        <w:shd w:val="clear" w:color="auto" w:fill="FFDCBA" w:themeFill="accent1" w:themeFillTint="3F"/>
      </w:tcPr>
    </w:tblStylePr>
    <w:tblStylePr w:type="band1Horz">
      <w:tblPr/>
      <w:tcPr>
        <w:shd w:val="clear" w:color="auto" w:fill="FFDCBA" w:themeFill="accent1" w:themeFillTint="3F"/>
      </w:tcPr>
    </w:tblStylePr>
  </w:style>
  <w:style w:type="table" w:styleId="Gemiddeldelijst2">
    <w:name w:val="Medium List 2"/>
    <w:basedOn w:val="Standaardtabel"/>
    <w:uiPriority w:val="66"/>
    <w:semiHidden/>
    <w:unhideWhenUsed/>
    <w:rsid w:val="00C85FA2"/>
    <w:pPr>
      <w:spacing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Kleurrijkraster">
    <w:name w:val="Colorful Grid"/>
    <w:basedOn w:val="Standaardtabel"/>
    <w:uiPriority w:val="73"/>
    <w:semiHidden/>
    <w:unhideWhenUsed/>
    <w:rsid w:val="00C85FA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Kleurrijkearcering">
    <w:name w:val="Colorful Shading"/>
    <w:basedOn w:val="Standaardtabel"/>
    <w:uiPriority w:val="71"/>
    <w:semiHidden/>
    <w:unhideWhenUsed/>
    <w:rsid w:val="00C85FA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03C31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03C31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Kleurrijkelijst">
    <w:name w:val="Colorful List"/>
    <w:basedOn w:val="Standaardtabel"/>
    <w:uiPriority w:val="72"/>
    <w:semiHidden/>
    <w:unhideWhenUsed/>
    <w:rsid w:val="00C85FA2"/>
    <w:pPr>
      <w:spacing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BD261C" w:themeFill="accent2" w:themeFillShade="CC"/>
      </w:tcPr>
    </w:tblStylePr>
    <w:tblStylePr w:type="lastRow">
      <w:rPr>
        <w:b/>
        <w:bCs/>
        <w:color w:val="BD261C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chtraster">
    <w:name w:val="Light Grid"/>
    <w:basedOn w:val="Standaardtabel"/>
    <w:uiPriority w:val="62"/>
    <w:semiHidden/>
    <w:unhideWhenUsed/>
    <w:rsid w:val="00C85FA2"/>
    <w:pPr>
      <w:spacing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chtraster-accent1">
    <w:name w:val="Light Grid Accent 1"/>
    <w:basedOn w:val="Standaardtabel"/>
    <w:uiPriority w:val="62"/>
    <w:semiHidden/>
    <w:unhideWhenUsed/>
    <w:rsid w:val="00C85FA2"/>
    <w:pPr>
      <w:spacing w:line="240" w:lineRule="auto"/>
    </w:pPr>
    <w:tblPr>
      <w:tblStyleRowBandSize w:val="1"/>
      <w:tblStyleColBandSize w:val="1"/>
      <w:tblBorders>
        <w:top w:val="single" w:sz="8" w:space="0" w:color="EA7600" w:themeColor="accent1"/>
        <w:left w:val="single" w:sz="8" w:space="0" w:color="EA7600" w:themeColor="accent1"/>
        <w:bottom w:val="single" w:sz="8" w:space="0" w:color="EA7600" w:themeColor="accent1"/>
        <w:right w:val="single" w:sz="8" w:space="0" w:color="EA7600" w:themeColor="accent1"/>
        <w:insideH w:val="single" w:sz="8" w:space="0" w:color="EA7600" w:themeColor="accent1"/>
        <w:insideV w:val="single" w:sz="8" w:space="0" w:color="EA7600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A7600" w:themeColor="accent1"/>
          <w:left w:val="single" w:sz="8" w:space="0" w:color="EA7600" w:themeColor="accent1"/>
          <w:bottom w:val="single" w:sz="18" w:space="0" w:color="EA7600" w:themeColor="accent1"/>
          <w:right w:val="single" w:sz="8" w:space="0" w:color="EA7600" w:themeColor="accent1"/>
          <w:insideH w:val="nil"/>
          <w:insideV w:val="single" w:sz="8" w:space="0" w:color="EA7600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A7600" w:themeColor="accent1"/>
          <w:left w:val="single" w:sz="8" w:space="0" w:color="EA7600" w:themeColor="accent1"/>
          <w:bottom w:val="single" w:sz="8" w:space="0" w:color="EA7600" w:themeColor="accent1"/>
          <w:right w:val="single" w:sz="8" w:space="0" w:color="EA7600" w:themeColor="accent1"/>
          <w:insideH w:val="nil"/>
          <w:insideV w:val="single" w:sz="8" w:space="0" w:color="EA7600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A7600" w:themeColor="accent1"/>
          <w:left w:val="single" w:sz="8" w:space="0" w:color="EA7600" w:themeColor="accent1"/>
          <w:bottom w:val="single" w:sz="8" w:space="0" w:color="EA7600" w:themeColor="accent1"/>
          <w:right w:val="single" w:sz="8" w:space="0" w:color="EA7600" w:themeColor="accent1"/>
        </w:tcBorders>
      </w:tcPr>
    </w:tblStylePr>
    <w:tblStylePr w:type="band1Vert">
      <w:tblPr/>
      <w:tcPr>
        <w:tcBorders>
          <w:top w:val="single" w:sz="8" w:space="0" w:color="EA7600" w:themeColor="accent1"/>
          <w:left w:val="single" w:sz="8" w:space="0" w:color="EA7600" w:themeColor="accent1"/>
          <w:bottom w:val="single" w:sz="8" w:space="0" w:color="EA7600" w:themeColor="accent1"/>
          <w:right w:val="single" w:sz="8" w:space="0" w:color="EA7600" w:themeColor="accent1"/>
        </w:tcBorders>
        <w:shd w:val="clear" w:color="auto" w:fill="FFDCBA" w:themeFill="accent1" w:themeFillTint="3F"/>
      </w:tcPr>
    </w:tblStylePr>
    <w:tblStylePr w:type="band1Horz">
      <w:tblPr/>
      <w:tcPr>
        <w:tcBorders>
          <w:top w:val="single" w:sz="8" w:space="0" w:color="EA7600" w:themeColor="accent1"/>
          <w:left w:val="single" w:sz="8" w:space="0" w:color="EA7600" w:themeColor="accent1"/>
          <w:bottom w:val="single" w:sz="8" w:space="0" w:color="EA7600" w:themeColor="accent1"/>
          <w:right w:val="single" w:sz="8" w:space="0" w:color="EA7600" w:themeColor="accent1"/>
          <w:insideV w:val="single" w:sz="8" w:space="0" w:color="EA7600" w:themeColor="accent1"/>
        </w:tcBorders>
        <w:shd w:val="clear" w:color="auto" w:fill="FFDCBA" w:themeFill="accent1" w:themeFillTint="3F"/>
      </w:tcPr>
    </w:tblStylePr>
    <w:tblStylePr w:type="band2Horz">
      <w:tblPr/>
      <w:tcPr>
        <w:tcBorders>
          <w:top w:val="single" w:sz="8" w:space="0" w:color="EA7600" w:themeColor="accent1"/>
          <w:left w:val="single" w:sz="8" w:space="0" w:color="EA7600" w:themeColor="accent1"/>
          <w:bottom w:val="single" w:sz="8" w:space="0" w:color="EA7600" w:themeColor="accent1"/>
          <w:right w:val="single" w:sz="8" w:space="0" w:color="EA7600" w:themeColor="accent1"/>
          <w:insideV w:val="single" w:sz="8" w:space="0" w:color="EA7600" w:themeColor="accent1"/>
        </w:tcBorders>
      </w:tcPr>
    </w:tblStylePr>
  </w:style>
  <w:style w:type="table" w:styleId="Lichtearcering">
    <w:name w:val="Light Shading"/>
    <w:basedOn w:val="Standaardtabel"/>
    <w:uiPriority w:val="60"/>
    <w:semiHidden/>
    <w:unhideWhenUsed/>
    <w:rsid w:val="00C85FA2"/>
    <w:pPr>
      <w:spacing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chtearcering-accent1">
    <w:name w:val="Light Shading Accent 1"/>
    <w:basedOn w:val="Standaardtabel"/>
    <w:uiPriority w:val="60"/>
    <w:semiHidden/>
    <w:unhideWhenUsed/>
    <w:rsid w:val="00C85FA2"/>
    <w:pPr>
      <w:spacing w:line="240" w:lineRule="auto"/>
    </w:pPr>
    <w:rPr>
      <w:color w:val="AF5700" w:themeColor="accent1" w:themeShade="BF"/>
    </w:rPr>
    <w:tblPr>
      <w:tblStyleRowBandSize w:val="1"/>
      <w:tblStyleColBandSize w:val="1"/>
      <w:tblBorders>
        <w:top w:val="single" w:sz="8" w:space="0" w:color="EA7600" w:themeColor="accent1"/>
        <w:bottom w:val="single" w:sz="8" w:space="0" w:color="EA7600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A7600" w:themeColor="accent1"/>
          <w:left w:val="nil"/>
          <w:bottom w:val="single" w:sz="8" w:space="0" w:color="EA7600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A7600" w:themeColor="accent1"/>
          <w:left w:val="nil"/>
          <w:bottom w:val="single" w:sz="8" w:space="0" w:color="EA7600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FDCBA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FDCBA" w:themeFill="accent1" w:themeFillTint="3F"/>
      </w:tcPr>
    </w:tblStylePr>
  </w:style>
  <w:style w:type="table" w:styleId="Lichtelijst">
    <w:name w:val="Light List"/>
    <w:basedOn w:val="Standaardtabel"/>
    <w:uiPriority w:val="61"/>
    <w:semiHidden/>
    <w:unhideWhenUsed/>
    <w:rsid w:val="00C85FA2"/>
    <w:pPr>
      <w:spacing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chtelijst-accent1">
    <w:name w:val="Light List Accent 1"/>
    <w:basedOn w:val="Standaardtabel"/>
    <w:uiPriority w:val="61"/>
    <w:semiHidden/>
    <w:unhideWhenUsed/>
    <w:rsid w:val="00C85FA2"/>
    <w:pPr>
      <w:spacing w:line="240" w:lineRule="auto"/>
    </w:pPr>
    <w:tblPr>
      <w:tblStyleRowBandSize w:val="1"/>
      <w:tblStyleColBandSize w:val="1"/>
      <w:tblBorders>
        <w:top w:val="single" w:sz="8" w:space="0" w:color="EA7600" w:themeColor="accent1"/>
        <w:left w:val="single" w:sz="8" w:space="0" w:color="EA7600" w:themeColor="accent1"/>
        <w:bottom w:val="single" w:sz="8" w:space="0" w:color="EA7600" w:themeColor="accent1"/>
        <w:right w:val="single" w:sz="8" w:space="0" w:color="EA7600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A7600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A7600" w:themeColor="accent1"/>
          <w:left w:val="single" w:sz="8" w:space="0" w:color="EA7600" w:themeColor="accent1"/>
          <w:bottom w:val="single" w:sz="8" w:space="0" w:color="EA7600" w:themeColor="accent1"/>
          <w:right w:val="single" w:sz="8" w:space="0" w:color="EA760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A7600" w:themeColor="accent1"/>
          <w:left w:val="single" w:sz="8" w:space="0" w:color="EA7600" w:themeColor="accent1"/>
          <w:bottom w:val="single" w:sz="8" w:space="0" w:color="EA7600" w:themeColor="accent1"/>
          <w:right w:val="single" w:sz="8" w:space="0" w:color="EA7600" w:themeColor="accent1"/>
        </w:tcBorders>
      </w:tcPr>
    </w:tblStylePr>
    <w:tblStylePr w:type="band1Horz">
      <w:tblPr/>
      <w:tcPr>
        <w:tcBorders>
          <w:top w:val="single" w:sz="8" w:space="0" w:color="EA7600" w:themeColor="accent1"/>
          <w:left w:val="single" w:sz="8" w:space="0" w:color="EA7600" w:themeColor="accent1"/>
          <w:bottom w:val="single" w:sz="8" w:space="0" w:color="EA7600" w:themeColor="accent1"/>
          <w:right w:val="single" w:sz="8" w:space="0" w:color="EA7600" w:themeColor="accent1"/>
        </w:tcBorders>
      </w:tcPr>
    </w:tblStylePr>
  </w:style>
  <w:style w:type="table" w:styleId="Lijsttabel1licht">
    <w:name w:val="List Table 1 Light"/>
    <w:basedOn w:val="Standaardtabel"/>
    <w:uiPriority w:val="46"/>
    <w:semiHidden/>
    <w:rsid w:val="00C85FA2"/>
    <w:pPr>
      <w:spacing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jsttabel1licht-Accent1">
    <w:name w:val="List Table 1 Light Accent 1"/>
    <w:basedOn w:val="Standaardtabel"/>
    <w:uiPriority w:val="46"/>
    <w:semiHidden/>
    <w:rsid w:val="00C85FA2"/>
    <w:pPr>
      <w:spacing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FAC59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FAC59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C7" w:themeFill="accent1" w:themeFillTint="33"/>
      </w:tcPr>
    </w:tblStylePr>
    <w:tblStylePr w:type="band1Horz">
      <w:tblPr/>
      <w:tcPr>
        <w:shd w:val="clear" w:color="auto" w:fill="FFE3C7" w:themeFill="accent1" w:themeFillTint="33"/>
      </w:tcPr>
    </w:tblStylePr>
  </w:style>
  <w:style w:type="table" w:styleId="Lijsttabel1licht-Accent2">
    <w:name w:val="List Table 1 Light Accent 2"/>
    <w:basedOn w:val="Standaardtabel"/>
    <w:uiPriority w:val="46"/>
    <w:semiHidden/>
    <w:rsid w:val="00C85FA2"/>
    <w:pPr>
      <w:spacing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EC8983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EC8983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D7D5" w:themeFill="accent2" w:themeFillTint="33"/>
      </w:tcPr>
    </w:tblStylePr>
    <w:tblStylePr w:type="band1Horz">
      <w:tblPr/>
      <w:tcPr>
        <w:shd w:val="clear" w:color="auto" w:fill="F8D7D5" w:themeFill="accent2" w:themeFillTint="33"/>
      </w:tcPr>
    </w:tblStylePr>
  </w:style>
  <w:style w:type="table" w:styleId="Lijsttabel1licht-Accent3">
    <w:name w:val="List Table 1 Light Accent 3"/>
    <w:basedOn w:val="Standaardtabel"/>
    <w:uiPriority w:val="46"/>
    <w:semiHidden/>
    <w:rsid w:val="00C85FA2"/>
    <w:pPr>
      <w:spacing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45B3FF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45B3FF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E5FF" w:themeFill="accent3" w:themeFillTint="33"/>
      </w:tcPr>
    </w:tblStylePr>
    <w:tblStylePr w:type="band1Horz">
      <w:tblPr/>
      <w:tcPr>
        <w:shd w:val="clear" w:color="auto" w:fill="C1E5FF" w:themeFill="accent3" w:themeFillTint="33"/>
      </w:tcPr>
    </w:tblStylePr>
  </w:style>
  <w:style w:type="table" w:styleId="Lijsttabel1licht-Accent4">
    <w:name w:val="List Table 1 Light Accent 4"/>
    <w:basedOn w:val="Standaardtabel"/>
    <w:uiPriority w:val="46"/>
    <w:semiHidden/>
    <w:rsid w:val="00C85FA2"/>
    <w:pPr>
      <w:spacing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2CFF91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2CFF91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8FFDA" w:themeFill="accent4" w:themeFillTint="33"/>
      </w:tcPr>
    </w:tblStylePr>
    <w:tblStylePr w:type="band1Horz">
      <w:tblPr/>
      <w:tcPr>
        <w:shd w:val="clear" w:color="auto" w:fill="B8FFDA" w:themeFill="accent4" w:themeFillTint="33"/>
      </w:tcPr>
    </w:tblStylePr>
  </w:style>
  <w:style w:type="table" w:styleId="Lijsttabel1licht-Accent5">
    <w:name w:val="List Table 1 Light Accent 5"/>
    <w:basedOn w:val="Standaardtabel"/>
    <w:uiPriority w:val="46"/>
    <w:semiHidden/>
    <w:rsid w:val="00C85FA2"/>
    <w:pPr>
      <w:spacing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FE965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FE965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F7CB" w:themeFill="accent5" w:themeFillTint="33"/>
      </w:tcPr>
    </w:tblStylePr>
    <w:tblStylePr w:type="band1Horz">
      <w:tblPr/>
      <w:tcPr>
        <w:shd w:val="clear" w:color="auto" w:fill="FFF7CB" w:themeFill="accent5" w:themeFillTint="33"/>
      </w:tcPr>
    </w:tblStylePr>
  </w:style>
  <w:style w:type="table" w:styleId="Lijsttabel1licht-Accent6">
    <w:name w:val="List Table 1 Light Accent 6"/>
    <w:basedOn w:val="Standaardtabel"/>
    <w:uiPriority w:val="46"/>
    <w:semiHidden/>
    <w:rsid w:val="00C85FA2"/>
    <w:pPr>
      <w:spacing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BDA8B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BDA8B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F2D8" w:themeFill="accent6" w:themeFillTint="33"/>
      </w:tcPr>
    </w:tblStylePr>
    <w:tblStylePr w:type="band1Horz">
      <w:tblPr/>
      <w:tcPr>
        <w:shd w:val="clear" w:color="auto" w:fill="EDF2D8" w:themeFill="accent6" w:themeFillTint="33"/>
      </w:tcPr>
    </w:tblStylePr>
  </w:style>
  <w:style w:type="table" w:styleId="Lijsttabel2">
    <w:name w:val="List Table 2"/>
    <w:basedOn w:val="Standaardtabel"/>
    <w:uiPriority w:val="47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jsttabel2-Accent1">
    <w:name w:val="List Table 2 Accent 1"/>
    <w:basedOn w:val="Standaardtabel"/>
    <w:uiPriority w:val="47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AC59" w:themeColor="accent1" w:themeTint="99"/>
        <w:bottom w:val="single" w:sz="4" w:space="0" w:color="FFAC59" w:themeColor="accent1" w:themeTint="99"/>
        <w:insideH w:val="single" w:sz="4" w:space="0" w:color="FFAC59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C7" w:themeFill="accent1" w:themeFillTint="33"/>
      </w:tcPr>
    </w:tblStylePr>
    <w:tblStylePr w:type="band1Horz">
      <w:tblPr/>
      <w:tcPr>
        <w:shd w:val="clear" w:color="auto" w:fill="FFE3C7" w:themeFill="accent1" w:themeFillTint="33"/>
      </w:tcPr>
    </w:tblStylePr>
  </w:style>
  <w:style w:type="table" w:styleId="Lijsttabel2-Accent2">
    <w:name w:val="List Table 2 Accent 2"/>
    <w:basedOn w:val="Standaardtabel"/>
    <w:uiPriority w:val="47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EC8983" w:themeColor="accent2" w:themeTint="99"/>
        <w:bottom w:val="single" w:sz="4" w:space="0" w:color="EC8983" w:themeColor="accent2" w:themeTint="99"/>
        <w:insideH w:val="single" w:sz="4" w:space="0" w:color="EC8983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D7D5" w:themeFill="accent2" w:themeFillTint="33"/>
      </w:tcPr>
    </w:tblStylePr>
    <w:tblStylePr w:type="band1Horz">
      <w:tblPr/>
      <w:tcPr>
        <w:shd w:val="clear" w:color="auto" w:fill="F8D7D5" w:themeFill="accent2" w:themeFillTint="33"/>
      </w:tcPr>
    </w:tblStylePr>
  </w:style>
  <w:style w:type="table" w:styleId="Lijsttabel2-Accent3">
    <w:name w:val="List Table 2 Accent 3"/>
    <w:basedOn w:val="Standaardtabel"/>
    <w:uiPriority w:val="47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45B3FF" w:themeColor="accent3" w:themeTint="99"/>
        <w:bottom w:val="single" w:sz="4" w:space="0" w:color="45B3FF" w:themeColor="accent3" w:themeTint="99"/>
        <w:insideH w:val="single" w:sz="4" w:space="0" w:color="45B3FF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E5FF" w:themeFill="accent3" w:themeFillTint="33"/>
      </w:tcPr>
    </w:tblStylePr>
    <w:tblStylePr w:type="band1Horz">
      <w:tblPr/>
      <w:tcPr>
        <w:shd w:val="clear" w:color="auto" w:fill="C1E5FF" w:themeFill="accent3" w:themeFillTint="33"/>
      </w:tcPr>
    </w:tblStylePr>
  </w:style>
  <w:style w:type="table" w:styleId="Lijsttabel2-Accent4">
    <w:name w:val="List Table 2 Accent 4"/>
    <w:basedOn w:val="Standaardtabel"/>
    <w:uiPriority w:val="47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2CFF91" w:themeColor="accent4" w:themeTint="99"/>
        <w:bottom w:val="single" w:sz="4" w:space="0" w:color="2CFF91" w:themeColor="accent4" w:themeTint="99"/>
        <w:insideH w:val="single" w:sz="4" w:space="0" w:color="2CFF91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8FFDA" w:themeFill="accent4" w:themeFillTint="33"/>
      </w:tcPr>
    </w:tblStylePr>
    <w:tblStylePr w:type="band1Horz">
      <w:tblPr/>
      <w:tcPr>
        <w:shd w:val="clear" w:color="auto" w:fill="B8FFDA" w:themeFill="accent4" w:themeFillTint="33"/>
      </w:tcPr>
    </w:tblStylePr>
  </w:style>
  <w:style w:type="table" w:styleId="Lijsttabel2-Accent5">
    <w:name w:val="List Table 2 Accent 5"/>
    <w:basedOn w:val="Standaardtabel"/>
    <w:uiPriority w:val="47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E965" w:themeColor="accent5" w:themeTint="99"/>
        <w:bottom w:val="single" w:sz="4" w:space="0" w:color="FFE965" w:themeColor="accent5" w:themeTint="99"/>
        <w:insideH w:val="single" w:sz="4" w:space="0" w:color="FFE965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F7CB" w:themeFill="accent5" w:themeFillTint="33"/>
      </w:tcPr>
    </w:tblStylePr>
    <w:tblStylePr w:type="band1Horz">
      <w:tblPr/>
      <w:tcPr>
        <w:shd w:val="clear" w:color="auto" w:fill="FFF7CB" w:themeFill="accent5" w:themeFillTint="33"/>
      </w:tcPr>
    </w:tblStylePr>
  </w:style>
  <w:style w:type="table" w:styleId="Lijsttabel2-Accent6">
    <w:name w:val="List Table 2 Accent 6"/>
    <w:basedOn w:val="Standaardtabel"/>
    <w:uiPriority w:val="47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CBDA8B" w:themeColor="accent6" w:themeTint="99"/>
        <w:bottom w:val="single" w:sz="4" w:space="0" w:color="CBDA8B" w:themeColor="accent6" w:themeTint="99"/>
        <w:insideH w:val="single" w:sz="4" w:space="0" w:color="CBDA8B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F2D8" w:themeFill="accent6" w:themeFillTint="33"/>
      </w:tcPr>
    </w:tblStylePr>
    <w:tblStylePr w:type="band1Horz">
      <w:tblPr/>
      <w:tcPr>
        <w:shd w:val="clear" w:color="auto" w:fill="EDF2D8" w:themeFill="accent6" w:themeFillTint="33"/>
      </w:tcPr>
    </w:tblStylePr>
  </w:style>
  <w:style w:type="table" w:styleId="Lijsttabel3">
    <w:name w:val="List Table 3"/>
    <w:basedOn w:val="Standaardtabel"/>
    <w:uiPriority w:val="48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jsttabel3-Accent1">
    <w:name w:val="List Table 3 Accent 1"/>
    <w:basedOn w:val="Standaardtabel"/>
    <w:uiPriority w:val="48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EA7600" w:themeColor="accent1"/>
        <w:left w:val="single" w:sz="4" w:space="0" w:color="EA7600" w:themeColor="accent1"/>
        <w:bottom w:val="single" w:sz="4" w:space="0" w:color="EA7600" w:themeColor="accent1"/>
        <w:right w:val="single" w:sz="4" w:space="0" w:color="EA7600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A7600" w:themeFill="accent1"/>
      </w:tcPr>
    </w:tblStylePr>
    <w:tblStylePr w:type="lastRow">
      <w:rPr>
        <w:b/>
        <w:bCs/>
      </w:rPr>
      <w:tblPr/>
      <w:tcPr>
        <w:tcBorders>
          <w:top w:val="double" w:sz="4" w:space="0" w:color="EA7600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A7600" w:themeColor="accent1"/>
          <w:right w:val="single" w:sz="4" w:space="0" w:color="EA7600" w:themeColor="accent1"/>
        </w:tcBorders>
      </w:tcPr>
    </w:tblStylePr>
    <w:tblStylePr w:type="band1Horz">
      <w:tblPr/>
      <w:tcPr>
        <w:tcBorders>
          <w:top w:val="single" w:sz="4" w:space="0" w:color="EA7600" w:themeColor="accent1"/>
          <w:bottom w:val="single" w:sz="4" w:space="0" w:color="EA7600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A7600" w:themeColor="accent1"/>
          <w:left w:val="nil"/>
        </w:tcBorders>
      </w:tcPr>
    </w:tblStylePr>
    <w:tblStylePr w:type="swCell">
      <w:tblPr/>
      <w:tcPr>
        <w:tcBorders>
          <w:top w:val="double" w:sz="4" w:space="0" w:color="EA7600" w:themeColor="accent1"/>
          <w:right w:val="nil"/>
        </w:tcBorders>
      </w:tcPr>
    </w:tblStylePr>
  </w:style>
  <w:style w:type="table" w:styleId="Lijsttabel3-Accent2">
    <w:name w:val="List Table 3 Accent 2"/>
    <w:basedOn w:val="Standaardtabel"/>
    <w:uiPriority w:val="48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E03C31" w:themeColor="accent2"/>
        <w:left w:val="single" w:sz="4" w:space="0" w:color="E03C31" w:themeColor="accent2"/>
        <w:bottom w:val="single" w:sz="4" w:space="0" w:color="E03C31" w:themeColor="accent2"/>
        <w:right w:val="single" w:sz="4" w:space="0" w:color="E03C31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03C31" w:themeFill="accent2"/>
      </w:tcPr>
    </w:tblStylePr>
    <w:tblStylePr w:type="lastRow">
      <w:rPr>
        <w:b/>
        <w:bCs/>
      </w:rPr>
      <w:tblPr/>
      <w:tcPr>
        <w:tcBorders>
          <w:top w:val="double" w:sz="4" w:space="0" w:color="E03C31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03C31" w:themeColor="accent2"/>
          <w:right w:val="single" w:sz="4" w:space="0" w:color="E03C31" w:themeColor="accent2"/>
        </w:tcBorders>
      </w:tcPr>
    </w:tblStylePr>
    <w:tblStylePr w:type="band1Horz">
      <w:tblPr/>
      <w:tcPr>
        <w:tcBorders>
          <w:top w:val="single" w:sz="4" w:space="0" w:color="E03C31" w:themeColor="accent2"/>
          <w:bottom w:val="single" w:sz="4" w:space="0" w:color="E03C31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03C31" w:themeColor="accent2"/>
          <w:left w:val="nil"/>
        </w:tcBorders>
      </w:tcPr>
    </w:tblStylePr>
    <w:tblStylePr w:type="swCell">
      <w:tblPr/>
      <w:tcPr>
        <w:tcBorders>
          <w:top w:val="double" w:sz="4" w:space="0" w:color="E03C31" w:themeColor="accent2"/>
          <w:right w:val="nil"/>
        </w:tcBorders>
      </w:tcPr>
    </w:tblStylePr>
  </w:style>
  <w:style w:type="table" w:styleId="Lijsttabel3-Accent3">
    <w:name w:val="List Table 3 Accent 3"/>
    <w:basedOn w:val="Standaardtabel"/>
    <w:uiPriority w:val="48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0077C8" w:themeColor="accent3"/>
        <w:left w:val="single" w:sz="4" w:space="0" w:color="0077C8" w:themeColor="accent3"/>
        <w:bottom w:val="single" w:sz="4" w:space="0" w:color="0077C8" w:themeColor="accent3"/>
        <w:right w:val="single" w:sz="4" w:space="0" w:color="0077C8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77C8" w:themeFill="accent3"/>
      </w:tcPr>
    </w:tblStylePr>
    <w:tblStylePr w:type="lastRow">
      <w:rPr>
        <w:b/>
        <w:bCs/>
      </w:rPr>
      <w:tblPr/>
      <w:tcPr>
        <w:tcBorders>
          <w:top w:val="double" w:sz="4" w:space="0" w:color="0077C8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77C8" w:themeColor="accent3"/>
          <w:right w:val="single" w:sz="4" w:space="0" w:color="0077C8" w:themeColor="accent3"/>
        </w:tcBorders>
      </w:tcPr>
    </w:tblStylePr>
    <w:tblStylePr w:type="band1Horz">
      <w:tblPr/>
      <w:tcPr>
        <w:tcBorders>
          <w:top w:val="single" w:sz="4" w:space="0" w:color="0077C8" w:themeColor="accent3"/>
          <w:bottom w:val="single" w:sz="4" w:space="0" w:color="0077C8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77C8" w:themeColor="accent3"/>
          <w:left w:val="nil"/>
        </w:tcBorders>
      </w:tcPr>
    </w:tblStylePr>
    <w:tblStylePr w:type="swCell">
      <w:tblPr/>
      <w:tcPr>
        <w:tcBorders>
          <w:top w:val="double" w:sz="4" w:space="0" w:color="0077C8" w:themeColor="accent3"/>
          <w:right w:val="nil"/>
        </w:tcBorders>
      </w:tcPr>
    </w:tblStylePr>
  </w:style>
  <w:style w:type="table" w:styleId="Lijsttabel3-Accent4">
    <w:name w:val="List Table 3 Accent 4"/>
    <w:basedOn w:val="Standaardtabel"/>
    <w:uiPriority w:val="48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009F4D" w:themeColor="accent4"/>
        <w:left w:val="single" w:sz="4" w:space="0" w:color="009F4D" w:themeColor="accent4"/>
        <w:bottom w:val="single" w:sz="4" w:space="0" w:color="009F4D" w:themeColor="accent4"/>
        <w:right w:val="single" w:sz="4" w:space="0" w:color="009F4D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9F4D" w:themeFill="accent4"/>
      </w:tcPr>
    </w:tblStylePr>
    <w:tblStylePr w:type="lastRow">
      <w:rPr>
        <w:b/>
        <w:bCs/>
      </w:rPr>
      <w:tblPr/>
      <w:tcPr>
        <w:tcBorders>
          <w:top w:val="double" w:sz="4" w:space="0" w:color="009F4D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9F4D" w:themeColor="accent4"/>
          <w:right w:val="single" w:sz="4" w:space="0" w:color="009F4D" w:themeColor="accent4"/>
        </w:tcBorders>
      </w:tcPr>
    </w:tblStylePr>
    <w:tblStylePr w:type="band1Horz">
      <w:tblPr/>
      <w:tcPr>
        <w:tcBorders>
          <w:top w:val="single" w:sz="4" w:space="0" w:color="009F4D" w:themeColor="accent4"/>
          <w:bottom w:val="single" w:sz="4" w:space="0" w:color="009F4D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9F4D" w:themeColor="accent4"/>
          <w:left w:val="nil"/>
        </w:tcBorders>
      </w:tcPr>
    </w:tblStylePr>
    <w:tblStylePr w:type="swCell">
      <w:tblPr/>
      <w:tcPr>
        <w:tcBorders>
          <w:top w:val="double" w:sz="4" w:space="0" w:color="009F4D" w:themeColor="accent4"/>
          <w:right w:val="nil"/>
        </w:tcBorders>
      </w:tcPr>
    </w:tblStylePr>
  </w:style>
  <w:style w:type="table" w:styleId="Lijsttabel3-Accent5">
    <w:name w:val="List Table 3 Accent 5"/>
    <w:basedOn w:val="Standaardtabel"/>
    <w:uiPriority w:val="48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EDB00" w:themeColor="accent5"/>
        <w:left w:val="single" w:sz="4" w:space="0" w:color="FEDB00" w:themeColor="accent5"/>
        <w:bottom w:val="single" w:sz="4" w:space="0" w:color="FEDB00" w:themeColor="accent5"/>
        <w:right w:val="single" w:sz="4" w:space="0" w:color="FEDB00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EDB00" w:themeFill="accent5"/>
      </w:tcPr>
    </w:tblStylePr>
    <w:tblStylePr w:type="lastRow">
      <w:rPr>
        <w:b/>
        <w:bCs/>
      </w:rPr>
      <w:tblPr/>
      <w:tcPr>
        <w:tcBorders>
          <w:top w:val="double" w:sz="4" w:space="0" w:color="FEDB00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EDB00" w:themeColor="accent5"/>
          <w:right w:val="single" w:sz="4" w:space="0" w:color="FEDB00" w:themeColor="accent5"/>
        </w:tcBorders>
      </w:tcPr>
    </w:tblStylePr>
    <w:tblStylePr w:type="band1Horz">
      <w:tblPr/>
      <w:tcPr>
        <w:tcBorders>
          <w:top w:val="single" w:sz="4" w:space="0" w:color="FEDB00" w:themeColor="accent5"/>
          <w:bottom w:val="single" w:sz="4" w:space="0" w:color="FEDB00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EDB00" w:themeColor="accent5"/>
          <w:left w:val="nil"/>
        </w:tcBorders>
      </w:tcPr>
    </w:tblStylePr>
    <w:tblStylePr w:type="swCell">
      <w:tblPr/>
      <w:tcPr>
        <w:tcBorders>
          <w:top w:val="double" w:sz="4" w:space="0" w:color="FEDB00" w:themeColor="accent5"/>
          <w:right w:val="nil"/>
        </w:tcBorders>
      </w:tcPr>
    </w:tblStylePr>
  </w:style>
  <w:style w:type="table" w:styleId="Lijsttabel3-Accent6">
    <w:name w:val="List Table 3 Accent 6"/>
    <w:basedOn w:val="Standaardtabel"/>
    <w:uiPriority w:val="48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A9C23F" w:themeColor="accent6"/>
        <w:left w:val="single" w:sz="4" w:space="0" w:color="A9C23F" w:themeColor="accent6"/>
        <w:bottom w:val="single" w:sz="4" w:space="0" w:color="A9C23F" w:themeColor="accent6"/>
        <w:right w:val="single" w:sz="4" w:space="0" w:color="A9C23F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9C23F" w:themeFill="accent6"/>
      </w:tcPr>
    </w:tblStylePr>
    <w:tblStylePr w:type="lastRow">
      <w:rPr>
        <w:b/>
        <w:bCs/>
      </w:rPr>
      <w:tblPr/>
      <w:tcPr>
        <w:tcBorders>
          <w:top w:val="double" w:sz="4" w:space="0" w:color="A9C23F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9C23F" w:themeColor="accent6"/>
          <w:right w:val="single" w:sz="4" w:space="0" w:color="A9C23F" w:themeColor="accent6"/>
        </w:tcBorders>
      </w:tcPr>
    </w:tblStylePr>
    <w:tblStylePr w:type="band1Horz">
      <w:tblPr/>
      <w:tcPr>
        <w:tcBorders>
          <w:top w:val="single" w:sz="4" w:space="0" w:color="A9C23F" w:themeColor="accent6"/>
          <w:bottom w:val="single" w:sz="4" w:space="0" w:color="A9C23F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9C23F" w:themeColor="accent6"/>
          <w:left w:val="nil"/>
        </w:tcBorders>
      </w:tcPr>
    </w:tblStylePr>
    <w:tblStylePr w:type="swCell">
      <w:tblPr/>
      <w:tcPr>
        <w:tcBorders>
          <w:top w:val="double" w:sz="4" w:space="0" w:color="A9C23F" w:themeColor="accent6"/>
          <w:right w:val="nil"/>
        </w:tcBorders>
      </w:tcPr>
    </w:tblStylePr>
  </w:style>
  <w:style w:type="table" w:styleId="Lijsttabel4">
    <w:name w:val="List Table 4"/>
    <w:basedOn w:val="Standaardtabel"/>
    <w:uiPriority w:val="49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jsttabel4-Accent1">
    <w:name w:val="List Table 4 Accent 1"/>
    <w:basedOn w:val="Standaardtabel"/>
    <w:uiPriority w:val="49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AC59" w:themeColor="accent1" w:themeTint="99"/>
        <w:left w:val="single" w:sz="4" w:space="0" w:color="FFAC59" w:themeColor="accent1" w:themeTint="99"/>
        <w:bottom w:val="single" w:sz="4" w:space="0" w:color="FFAC59" w:themeColor="accent1" w:themeTint="99"/>
        <w:right w:val="single" w:sz="4" w:space="0" w:color="FFAC59" w:themeColor="accent1" w:themeTint="99"/>
        <w:insideH w:val="single" w:sz="4" w:space="0" w:color="FFAC59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A7600" w:themeColor="accent1"/>
          <w:left w:val="single" w:sz="4" w:space="0" w:color="EA7600" w:themeColor="accent1"/>
          <w:bottom w:val="single" w:sz="4" w:space="0" w:color="EA7600" w:themeColor="accent1"/>
          <w:right w:val="single" w:sz="4" w:space="0" w:color="EA7600" w:themeColor="accent1"/>
          <w:insideH w:val="nil"/>
        </w:tcBorders>
        <w:shd w:val="clear" w:color="auto" w:fill="EA7600" w:themeFill="accent1"/>
      </w:tcPr>
    </w:tblStylePr>
    <w:tblStylePr w:type="lastRow">
      <w:rPr>
        <w:b/>
        <w:bCs/>
      </w:rPr>
      <w:tblPr/>
      <w:tcPr>
        <w:tcBorders>
          <w:top w:val="double" w:sz="4" w:space="0" w:color="FFAC59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C7" w:themeFill="accent1" w:themeFillTint="33"/>
      </w:tcPr>
    </w:tblStylePr>
    <w:tblStylePr w:type="band1Horz">
      <w:tblPr/>
      <w:tcPr>
        <w:shd w:val="clear" w:color="auto" w:fill="FFE3C7" w:themeFill="accent1" w:themeFillTint="33"/>
      </w:tcPr>
    </w:tblStylePr>
  </w:style>
  <w:style w:type="table" w:styleId="Lijsttabel4-Accent2">
    <w:name w:val="List Table 4 Accent 2"/>
    <w:basedOn w:val="Standaardtabel"/>
    <w:uiPriority w:val="49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EC8983" w:themeColor="accent2" w:themeTint="99"/>
        <w:left w:val="single" w:sz="4" w:space="0" w:color="EC8983" w:themeColor="accent2" w:themeTint="99"/>
        <w:bottom w:val="single" w:sz="4" w:space="0" w:color="EC8983" w:themeColor="accent2" w:themeTint="99"/>
        <w:right w:val="single" w:sz="4" w:space="0" w:color="EC8983" w:themeColor="accent2" w:themeTint="99"/>
        <w:insideH w:val="single" w:sz="4" w:space="0" w:color="EC8983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3C31" w:themeColor="accent2"/>
          <w:left w:val="single" w:sz="4" w:space="0" w:color="E03C31" w:themeColor="accent2"/>
          <w:bottom w:val="single" w:sz="4" w:space="0" w:color="E03C31" w:themeColor="accent2"/>
          <w:right w:val="single" w:sz="4" w:space="0" w:color="E03C31" w:themeColor="accent2"/>
          <w:insideH w:val="nil"/>
        </w:tcBorders>
        <w:shd w:val="clear" w:color="auto" w:fill="E03C31" w:themeFill="accent2"/>
      </w:tcPr>
    </w:tblStylePr>
    <w:tblStylePr w:type="lastRow">
      <w:rPr>
        <w:b/>
        <w:bCs/>
      </w:rPr>
      <w:tblPr/>
      <w:tcPr>
        <w:tcBorders>
          <w:top w:val="double" w:sz="4" w:space="0" w:color="EC8983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D7D5" w:themeFill="accent2" w:themeFillTint="33"/>
      </w:tcPr>
    </w:tblStylePr>
    <w:tblStylePr w:type="band1Horz">
      <w:tblPr/>
      <w:tcPr>
        <w:shd w:val="clear" w:color="auto" w:fill="F8D7D5" w:themeFill="accent2" w:themeFillTint="33"/>
      </w:tcPr>
    </w:tblStylePr>
  </w:style>
  <w:style w:type="table" w:styleId="Lijsttabel4-Accent3">
    <w:name w:val="List Table 4 Accent 3"/>
    <w:basedOn w:val="Standaardtabel"/>
    <w:uiPriority w:val="49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45B3FF" w:themeColor="accent3" w:themeTint="99"/>
        <w:left w:val="single" w:sz="4" w:space="0" w:color="45B3FF" w:themeColor="accent3" w:themeTint="99"/>
        <w:bottom w:val="single" w:sz="4" w:space="0" w:color="45B3FF" w:themeColor="accent3" w:themeTint="99"/>
        <w:right w:val="single" w:sz="4" w:space="0" w:color="45B3FF" w:themeColor="accent3" w:themeTint="99"/>
        <w:insideH w:val="single" w:sz="4" w:space="0" w:color="45B3FF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77C8" w:themeColor="accent3"/>
          <w:left w:val="single" w:sz="4" w:space="0" w:color="0077C8" w:themeColor="accent3"/>
          <w:bottom w:val="single" w:sz="4" w:space="0" w:color="0077C8" w:themeColor="accent3"/>
          <w:right w:val="single" w:sz="4" w:space="0" w:color="0077C8" w:themeColor="accent3"/>
          <w:insideH w:val="nil"/>
        </w:tcBorders>
        <w:shd w:val="clear" w:color="auto" w:fill="0077C8" w:themeFill="accent3"/>
      </w:tcPr>
    </w:tblStylePr>
    <w:tblStylePr w:type="lastRow">
      <w:rPr>
        <w:b/>
        <w:bCs/>
      </w:rPr>
      <w:tblPr/>
      <w:tcPr>
        <w:tcBorders>
          <w:top w:val="double" w:sz="4" w:space="0" w:color="45B3FF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E5FF" w:themeFill="accent3" w:themeFillTint="33"/>
      </w:tcPr>
    </w:tblStylePr>
    <w:tblStylePr w:type="band1Horz">
      <w:tblPr/>
      <w:tcPr>
        <w:shd w:val="clear" w:color="auto" w:fill="C1E5FF" w:themeFill="accent3" w:themeFillTint="33"/>
      </w:tcPr>
    </w:tblStylePr>
  </w:style>
  <w:style w:type="table" w:styleId="Lijsttabel4-Accent4">
    <w:name w:val="List Table 4 Accent 4"/>
    <w:basedOn w:val="Standaardtabel"/>
    <w:uiPriority w:val="49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2CFF91" w:themeColor="accent4" w:themeTint="99"/>
        <w:left w:val="single" w:sz="4" w:space="0" w:color="2CFF91" w:themeColor="accent4" w:themeTint="99"/>
        <w:bottom w:val="single" w:sz="4" w:space="0" w:color="2CFF91" w:themeColor="accent4" w:themeTint="99"/>
        <w:right w:val="single" w:sz="4" w:space="0" w:color="2CFF91" w:themeColor="accent4" w:themeTint="99"/>
        <w:insideH w:val="single" w:sz="4" w:space="0" w:color="2CFF91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9F4D" w:themeColor="accent4"/>
          <w:left w:val="single" w:sz="4" w:space="0" w:color="009F4D" w:themeColor="accent4"/>
          <w:bottom w:val="single" w:sz="4" w:space="0" w:color="009F4D" w:themeColor="accent4"/>
          <w:right w:val="single" w:sz="4" w:space="0" w:color="009F4D" w:themeColor="accent4"/>
          <w:insideH w:val="nil"/>
        </w:tcBorders>
        <w:shd w:val="clear" w:color="auto" w:fill="009F4D" w:themeFill="accent4"/>
      </w:tcPr>
    </w:tblStylePr>
    <w:tblStylePr w:type="lastRow">
      <w:rPr>
        <w:b/>
        <w:bCs/>
      </w:rPr>
      <w:tblPr/>
      <w:tcPr>
        <w:tcBorders>
          <w:top w:val="double" w:sz="4" w:space="0" w:color="2CFF91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8FFDA" w:themeFill="accent4" w:themeFillTint="33"/>
      </w:tcPr>
    </w:tblStylePr>
    <w:tblStylePr w:type="band1Horz">
      <w:tblPr/>
      <w:tcPr>
        <w:shd w:val="clear" w:color="auto" w:fill="B8FFDA" w:themeFill="accent4" w:themeFillTint="33"/>
      </w:tcPr>
    </w:tblStylePr>
  </w:style>
  <w:style w:type="table" w:styleId="Lijsttabel4-Accent5">
    <w:name w:val="List Table 4 Accent 5"/>
    <w:basedOn w:val="Standaardtabel"/>
    <w:uiPriority w:val="49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E965" w:themeColor="accent5" w:themeTint="99"/>
        <w:left w:val="single" w:sz="4" w:space="0" w:color="FFE965" w:themeColor="accent5" w:themeTint="99"/>
        <w:bottom w:val="single" w:sz="4" w:space="0" w:color="FFE965" w:themeColor="accent5" w:themeTint="99"/>
        <w:right w:val="single" w:sz="4" w:space="0" w:color="FFE965" w:themeColor="accent5" w:themeTint="99"/>
        <w:insideH w:val="single" w:sz="4" w:space="0" w:color="FFE965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EDB00" w:themeColor="accent5"/>
          <w:left w:val="single" w:sz="4" w:space="0" w:color="FEDB00" w:themeColor="accent5"/>
          <w:bottom w:val="single" w:sz="4" w:space="0" w:color="FEDB00" w:themeColor="accent5"/>
          <w:right w:val="single" w:sz="4" w:space="0" w:color="FEDB00" w:themeColor="accent5"/>
          <w:insideH w:val="nil"/>
        </w:tcBorders>
        <w:shd w:val="clear" w:color="auto" w:fill="FEDB00" w:themeFill="accent5"/>
      </w:tcPr>
    </w:tblStylePr>
    <w:tblStylePr w:type="lastRow">
      <w:rPr>
        <w:b/>
        <w:bCs/>
      </w:rPr>
      <w:tblPr/>
      <w:tcPr>
        <w:tcBorders>
          <w:top w:val="double" w:sz="4" w:space="0" w:color="FFE965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F7CB" w:themeFill="accent5" w:themeFillTint="33"/>
      </w:tcPr>
    </w:tblStylePr>
    <w:tblStylePr w:type="band1Horz">
      <w:tblPr/>
      <w:tcPr>
        <w:shd w:val="clear" w:color="auto" w:fill="FFF7CB" w:themeFill="accent5" w:themeFillTint="33"/>
      </w:tcPr>
    </w:tblStylePr>
  </w:style>
  <w:style w:type="table" w:styleId="Lijsttabel4-Accent6">
    <w:name w:val="List Table 4 Accent 6"/>
    <w:basedOn w:val="Standaardtabel"/>
    <w:uiPriority w:val="49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CBDA8B" w:themeColor="accent6" w:themeTint="99"/>
        <w:left w:val="single" w:sz="4" w:space="0" w:color="CBDA8B" w:themeColor="accent6" w:themeTint="99"/>
        <w:bottom w:val="single" w:sz="4" w:space="0" w:color="CBDA8B" w:themeColor="accent6" w:themeTint="99"/>
        <w:right w:val="single" w:sz="4" w:space="0" w:color="CBDA8B" w:themeColor="accent6" w:themeTint="99"/>
        <w:insideH w:val="single" w:sz="4" w:space="0" w:color="CBDA8B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9C23F" w:themeColor="accent6"/>
          <w:left w:val="single" w:sz="4" w:space="0" w:color="A9C23F" w:themeColor="accent6"/>
          <w:bottom w:val="single" w:sz="4" w:space="0" w:color="A9C23F" w:themeColor="accent6"/>
          <w:right w:val="single" w:sz="4" w:space="0" w:color="A9C23F" w:themeColor="accent6"/>
          <w:insideH w:val="nil"/>
        </w:tcBorders>
        <w:shd w:val="clear" w:color="auto" w:fill="A9C23F" w:themeFill="accent6"/>
      </w:tcPr>
    </w:tblStylePr>
    <w:tblStylePr w:type="lastRow">
      <w:rPr>
        <w:b/>
        <w:bCs/>
      </w:rPr>
      <w:tblPr/>
      <w:tcPr>
        <w:tcBorders>
          <w:top w:val="double" w:sz="4" w:space="0" w:color="CBDA8B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F2D8" w:themeFill="accent6" w:themeFillTint="33"/>
      </w:tcPr>
    </w:tblStylePr>
    <w:tblStylePr w:type="band1Horz">
      <w:tblPr/>
      <w:tcPr>
        <w:shd w:val="clear" w:color="auto" w:fill="EDF2D8" w:themeFill="accent6" w:themeFillTint="33"/>
      </w:tcPr>
    </w:tblStylePr>
  </w:style>
  <w:style w:type="table" w:styleId="Lijsttabel5donker">
    <w:name w:val="List Table 5 Dark"/>
    <w:basedOn w:val="Standaardtabel"/>
    <w:uiPriority w:val="50"/>
    <w:semiHidden/>
    <w:rsid w:val="00C85FA2"/>
    <w:pPr>
      <w:spacing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jsttabel5donker-Accent1">
    <w:name w:val="List Table 5 Dark Accent 1"/>
    <w:basedOn w:val="Standaardtabel"/>
    <w:uiPriority w:val="50"/>
    <w:semiHidden/>
    <w:rsid w:val="00C85FA2"/>
    <w:pPr>
      <w:spacing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A7600" w:themeColor="accent1"/>
        <w:left w:val="single" w:sz="24" w:space="0" w:color="EA7600" w:themeColor="accent1"/>
        <w:bottom w:val="single" w:sz="24" w:space="0" w:color="EA7600" w:themeColor="accent1"/>
        <w:right w:val="single" w:sz="24" w:space="0" w:color="EA7600" w:themeColor="accent1"/>
      </w:tblBorders>
    </w:tblPr>
    <w:tcPr>
      <w:shd w:val="clear" w:color="auto" w:fill="EA7600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jsttabel5donker-Accent2">
    <w:name w:val="List Table 5 Dark Accent 2"/>
    <w:basedOn w:val="Standaardtabel"/>
    <w:uiPriority w:val="50"/>
    <w:semiHidden/>
    <w:rsid w:val="00C85FA2"/>
    <w:pPr>
      <w:spacing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03C31" w:themeColor="accent2"/>
        <w:left w:val="single" w:sz="24" w:space="0" w:color="E03C31" w:themeColor="accent2"/>
        <w:bottom w:val="single" w:sz="24" w:space="0" w:color="E03C31" w:themeColor="accent2"/>
        <w:right w:val="single" w:sz="24" w:space="0" w:color="E03C31" w:themeColor="accent2"/>
      </w:tblBorders>
    </w:tblPr>
    <w:tcPr>
      <w:shd w:val="clear" w:color="auto" w:fill="E03C31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jsttabel5donker-Accent3">
    <w:name w:val="List Table 5 Dark Accent 3"/>
    <w:basedOn w:val="Standaardtabel"/>
    <w:uiPriority w:val="50"/>
    <w:semiHidden/>
    <w:rsid w:val="00C85FA2"/>
    <w:pPr>
      <w:spacing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77C8" w:themeColor="accent3"/>
        <w:left w:val="single" w:sz="24" w:space="0" w:color="0077C8" w:themeColor="accent3"/>
        <w:bottom w:val="single" w:sz="24" w:space="0" w:color="0077C8" w:themeColor="accent3"/>
        <w:right w:val="single" w:sz="24" w:space="0" w:color="0077C8" w:themeColor="accent3"/>
      </w:tblBorders>
    </w:tblPr>
    <w:tcPr>
      <w:shd w:val="clear" w:color="auto" w:fill="0077C8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jsttabel5donker-Accent4">
    <w:name w:val="List Table 5 Dark Accent 4"/>
    <w:basedOn w:val="Standaardtabel"/>
    <w:uiPriority w:val="50"/>
    <w:semiHidden/>
    <w:rsid w:val="00C85FA2"/>
    <w:pPr>
      <w:spacing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9F4D" w:themeColor="accent4"/>
        <w:left w:val="single" w:sz="24" w:space="0" w:color="009F4D" w:themeColor="accent4"/>
        <w:bottom w:val="single" w:sz="24" w:space="0" w:color="009F4D" w:themeColor="accent4"/>
        <w:right w:val="single" w:sz="24" w:space="0" w:color="009F4D" w:themeColor="accent4"/>
      </w:tblBorders>
    </w:tblPr>
    <w:tcPr>
      <w:shd w:val="clear" w:color="auto" w:fill="009F4D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jsttabel5donker-Accent5">
    <w:name w:val="List Table 5 Dark Accent 5"/>
    <w:basedOn w:val="Standaardtabel"/>
    <w:uiPriority w:val="50"/>
    <w:semiHidden/>
    <w:rsid w:val="00C85FA2"/>
    <w:pPr>
      <w:spacing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FEDB00" w:themeColor="accent5"/>
        <w:left w:val="single" w:sz="24" w:space="0" w:color="FEDB00" w:themeColor="accent5"/>
        <w:bottom w:val="single" w:sz="24" w:space="0" w:color="FEDB00" w:themeColor="accent5"/>
        <w:right w:val="single" w:sz="24" w:space="0" w:color="FEDB00" w:themeColor="accent5"/>
      </w:tblBorders>
    </w:tblPr>
    <w:tcPr>
      <w:shd w:val="clear" w:color="auto" w:fill="FEDB00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jsttabel5donker-Accent6">
    <w:name w:val="List Table 5 Dark Accent 6"/>
    <w:basedOn w:val="Standaardtabel"/>
    <w:uiPriority w:val="50"/>
    <w:semiHidden/>
    <w:rsid w:val="00C85FA2"/>
    <w:pPr>
      <w:spacing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9C23F" w:themeColor="accent6"/>
        <w:left w:val="single" w:sz="24" w:space="0" w:color="A9C23F" w:themeColor="accent6"/>
        <w:bottom w:val="single" w:sz="24" w:space="0" w:color="A9C23F" w:themeColor="accent6"/>
        <w:right w:val="single" w:sz="24" w:space="0" w:color="A9C23F" w:themeColor="accent6"/>
      </w:tblBorders>
    </w:tblPr>
    <w:tcPr>
      <w:shd w:val="clear" w:color="auto" w:fill="A9C23F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jsttabel6kleurrijk">
    <w:name w:val="List Table 6 Colorful"/>
    <w:basedOn w:val="Standaardtabel"/>
    <w:uiPriority w:val="51"/>
    <w:semiHidden/>
    <w:rsid w:val="00C85FA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jsttabel6kleurrijk-Accent1">
    <w:name w:val="List Table 6 Colorful Accent 1"/>
    <w:basedOn w:val="Standaardtabel"/>
    <w:uiPriority w:val="51"/>
    <w:semiHidden/>
    <w:rsid w:val="00C85FA2"/>
    <w:pPr>
      <w:spacing w:line="240" w:lineRule="auto"/>
    </w:pPr>
    <w:rPr>
      <w:color w:val="AF5700" w:themeColor="accent1" w:themeShade="BF"/>
    </w:rPr>
    <w:tblPr>
      <w:tblStyleRowBandSize w:val="1"/>
      <w:tblStyleColBandSize w:val="1"/>
      <w:tblBorders>
        <w:top w:val="single" w:sz="4" w:space="0" w:color="EA7600" w:themeColor="accent1"/>
        <w:bottom w:val="single" w:sz="4" w:space="0" w:color="EA7600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EA7600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EA760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C7" w:themeFill="accent1" w:themeFillTint="33"/>
      </w:tcPr>
    </w:tblStylePr>
    <w:tblStylePr w:type="band1Horz">
      <w:tblPr/>
      <w:tcPr>
        <w:shd w:val="clear" w:color="auto" w:fill="FFE3C7" w:themeFill="accent1" w:themeFillTint="33"/>
      </w:tcPr>
    </w:tblStylePr>
  </w:style>
  <w:style w:type="table" w:styleId="Lijsttabel6kleurrijk-Accent2">
    <w:name w:val="List Table 6 Colorful Accent 2"/>
    <w:basedOn w:val="Standaardtabel"/>
    <w:uiPriority w:val="51"/>
    <w:semiHidden/>
    <w:rsid w:val="00C85FA2"/>
    <w:pPr>
      <w:spacing w:line="240" w:lineRule="auto"/>
    </w:pPr>
    <w:rPr>
      <w:color w:val="B1241A" w:themeColor="accent2" w:themeShade="BF"/>
    </w:rPr>
    <w:tblPr>
      <w:tblStyleRowBandSize w:val="1"/>
      <w:tblStyleColBandSize w:val="1"/>
      <w:tblBorders>
        <w:top w:val="single" w:sz="4" w:space="0" w:color="E03C31" w:themeColor="accent2"/>
        <w:bottom w:val="single" w:sz="4" w:space="0" w:color="E03C31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E03C31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E03C31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D7D5" w:themeFill="accent2" w:themeFillTint="33"/>
      </w:tcPr>
    </w:tblStylePr>
    <w:tblStylePr w:type="band1Horz">
      <w:tblPr/>
      <w:tcPr>
        <w:shd w:val="clear" w:color="auto" w:fill="F8D7D5" w:themeFill="accent2" w:themeFillTint="33"/>
      </w:tcPr>
    </w:tblStylePr>
  </w:style>
  <w:style w:type="table" w:styleId="Lijsttabel6kleurrijk-Accent3">
    <w:name w:val="List Table 6 Colorful Accent 3"/>
    <w:basedOn w:val="Standaardtabel"/>
    <w:uiPriority w:val="51"/>
    <w:semiHidden/>
    <w:rsid w:val="00C85FA2"/>
    <w:pPr>
      <w:spacing w:line="240" w:lineRule="auto"/>
    </w:pPr>
    <w:rPr>
      <w:color w:val="005895" w:themeColor="accent3" w:themeShade="BF"/>
    </w:rPr>
    <w:tblPr>
      <w:tblStyleRowBandSize w:val="1"/>
      <w:tblStyleColBandSize w:val="1"/>
      <w:tblBorders>
        <w:top w:val="single" w:sz="4" w:space="0" w:color="0077C8" w:themeColor="accent3"/>
        <w:bottom w:val="single" w:sz="4" w:space="0" w:color="0077C8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0077C8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0077C8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E5FF" w:themeFill="accent3" w:themeFillTint="33"/>
      </w:tcPr>
    </w:tblStylePr>
    <w:tblStylePr w:type="band1Horz">
      <w:tblPr/>
      <w:tcPr>
        <w:shd w:val="clear" w:color="auto" w:fill="C1E5FF" w:themeFill="accent3" w:themeFillTint="33"/>
      </w:tcPr>
    </w:tblStylePr>
  </w:style>
  <w:style w:type="table" w:styleId="Lijsttabel6kleurrijk-Accent4">
    <w:name w:val="List Table 6 Colorful Accent 4"/>
    <w:basedOn w:val="Standaardtabel"/>
    <w:uiPriority w:val="51"/>
    <w:semiHidden/>
    <w:rsid w:val="00C85FA2"/>
    <w:pPr>
      <w:spacing w:line="240" w:lineRule="auto"/>
    </w:pPr>
    <w:rPr>
      <w:color w:val="007739" w:themeColor="accent4" w:themeShade="BF"/>
    </w:rPr>
    <w:tblPr>
      <w:tblStyleRowBandSize w:val="1"/>
      <w:tblStyleColBandSize w:val="1"/>
      <w:tblBorders>
        <w:top w:val="single" w:sz="4" w:space="0" w:color="009F4D" w:themeColor="accent4"/>
        <w:bottom w:val="single" w:sz="4" w:space="0" w:color="009F4D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009F4D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009F4D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8FFDA" w:themeFill="accent4" w:themeFillTint="33"/>
      </w:tcPr>
    </w:tblStylePr>
    <w:tblStylePr w:type="band1Horz">
      <w:tblPr/>
      <w:tcPr>
        <w:shd w:val="clear" w:color="auto" w:fill="B8FFDA" w:themeFill="accent4" w:themeFillTint="33"/>
      </w:tcPr>
    </w:tblStylePr>
  </w:style>
  <w:style w:type="table" w:styleId="Lijsttabel6kleurrijk-Accent5">
    <w:name w:val="List Table 6 Colorful Accent 5"/>
    <w:basedOn w:val="Standaardtabel"/>
    <w:uiPriority w:val="51"/>
    <w:semiHidden/>
    <w:rsid w:val="00C85FA2"/>
    <w:pPr>
      <w:spacing w:line="240" w:lineRule="auto"/>
    </w:pPr>
    <w:rPr>
      <w:color w:val="BEA300" w:themeColor="accent5" w:themeShade="BF"/>
    </w:rPr>
    <w:tblPr>
      <w:tblStyleRowBandSize w:val="1"/>
      <w:tblStyleColBandSize w:val="1"/>
      <w:tblBorders>
        <w:top w:val="single" w:sz="4" w:space="0" w:color="FEDB00" w:themeColor="accent5"/>
        <w:bottom w:val="single" w:sz="4" w:space="0" w:color="FEDB00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FEDB00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FEDB00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F7CB" w:themeFill="accent5" w:themeFillTint="33"/>
      </w:tcPr>
    </w:tblStylePr>
    <w:tblStylePr w:type="band1Horz">
      <w:tblPr/>
      <w:tcPr>
        <w:shd w:val="clear" w:color="auto" w:fill="FFF7CB" w:themeFill="accent5" w:themeFillTint="33"/>
      </w:tcPr>
    </w:tblStylePr>
  </w:style>
  <w:style w:type="table" w:styleId="Lijsttabel6kleurrijk-Accent6">
    <w:name w:val="List Table 6 Colorful Accent 6"/>
    <w:basedOn w:val="Standaardtabel"/>
    <w:uiPriority w:val="51"/>
    <w:semiHidden/>
    <w:rsid w:val="00C85FA2"/>
    <w:pPr>
      <w:spacing w:line="240" w:lineRule="auto"/>
    </w:pPr>
    <w:rPr>
      <w:color w:val="7E912E" w:themeColor="accent6" w:themeShade="BF"/>
    </w:rPr>
    <w:tblPr>
      <w:tblStyleRowBandSize w:val="1"/>
      <w:tblStyleColBandSize w:val="1"/>
      <w:tblBorders>
        <w:top w:val="single" w:sz="4" w:space="0" w:color="A9C23F" w:themeColor="accent6"/>
        <w:bottom w:val="single" w:sz="4" w:space="0" w:color="A9C23F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A9C23F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A9C23F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F2D8" w:themeFill="accent6" w:themeFillTint="33"/>
      </w:tcPr>
    </w:tblStylePr>
    <w:tblStylePr w:type="band1Horz">
      <w:tblPr/>
      <w:tcPr>
        <w:shd w:val="clear" w:color="auto" w:fill="EDF2D8" w:themeFill="accent6" w:themeFillTint="33"/>
      </w:tcPr>
    </w:tblStylePr>
  </w:style>
  <w:style w:type="table" w:styleId="Lijsttabel7kleurrijk">
    <w:name w:val="List Table 7 Colorful"/>
    <w:basedOn w:val="Standaardtabel"/>
    <w:uiPriority w:val="52"/>
    <w:semiHidden/>
    <w:rsid w:val="00C85FA2"/>
    <w:pPr>
      <w:spacing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jsttabel7kleurrijk-Accent1">
    <w:name w:val="List Table 7 Colorful Accent 1"/>
    <w:basedOn w:val="Standaardtabel"/>
    <w:uiPriority w:val="52"/>
    <w:semiHidden/>
    <w:rsid w:val="00C85FA2"/>
    <w:pPr>
      <w:spacing w:line="240" w:lineRule="auto"/>
    </w:pPr>
    <w:rPr>
      <w:color w:val="AF5700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A7600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A7600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A7600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A7600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FFE3C7" w:themeFill="accent1" w:themeFillTint="33"/>
      </w:tcPr>
    </w:tblStylePr>
    <w:tblStylePr w:type="band1Horz">
      <w:tblPr/>
      <w:tcPr>
        <w:shd w:val="clear" w:color="auto" w:fill="FFE3C7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jsttabel7kleurrijk-Accent2">
    <w:name w:val="List Table 7 Colorful Accent 2"/>
    <w:basedOn w:val="Standaardtabel"/>
    <w:uiPriority w:val="52"/>
    <w:semiHidden/>
    <w:rsid w:val="00C85FA2"/>
    <w:pPr>
      <w:spacing w:line="240" w:lineRule="auto"/>
    </w:pPr>
    <w:rPr>
      <w:color w:val="B1241A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03C31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03C31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03C31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03C31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8D7D5" w:themeFill="accent2" w:themeFillTint="33"/>
      </w:tcPr>
    </w:tblStylePr>
    <w:tblStylePr w:type="band1Horz">
      <w:tblPr/>
      <w:tcPr>
        <w:shd w:val="clear" w:color="auto" w:fill="F8D7D5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jsttabel7kleurrijk-Accent3">
    <w:name w:val="List Table 7 Colorful Accent 3"/>
    <w:basedOn w:val="Standaardtabel"/>
    <w:uiPriority w:val="52"/>
    <w:semiHidden/>
    <w:rsid w:val="00C85FA2"/>
    <w:pPr>
      <w:spacing w:line="240" w:lineRule="auto"/>
    </w:pPr>
    <w:rPr>
      <w:color w:val="005895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77C8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77C8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77C8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77C8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C1E5FF" w:themeFill="accent3" w:themeFillTint="33"/>
      </w:tcPr>
    </w:tblStylePr>
    <w:tblStylePr w:type="band1Horz">
      <w:tblPr/>
      <w:tcPr>
        <w:shd w:val="clear" w:color="auto" w:fill="C1E5FF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jsttabel7kleurrijk-Accent4">
    <w:name w:val="List Table 7 Colorful Accent 4"/>
    <w:basedOn w:val="Standaardtabel"/>
    <w:uiPriority w:val="52"/>
    <w:semiHidden/>
    <w:rsid w:val="00C85FA2"/>
    <w:pPr>
      <w:spacing w:line="240" w:lineRule="auto"/>
    </w:pPr>
    <w:rPr>
      <w:color w:val="007739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9F4D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9F4D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9F4D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9F4D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B8FFDA" w:themeFill="accent4" w:themeFillTint="33"/>
      </w:tcPr>
    </w:tblStylePr>
    <w:tblStylePr w:type="band1Horz">
      <w:tblPr/>
      <w:tcPr>
        <w:shd w:val="clear" w:color="auto" w:fill="B8FFDA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jsttabel7kleurrijk-Accent5">
    <w:name w:val="List Table 7 Colorful Accent 5"/>
    <w:basedOn w:val="Standaardtabel"/>
    <w:uiPriority w:val="52"/>
    <w:semiHidden/>
    <w:rsid w:val="00C85FA2"/>
    <w:pPr>
      <w:spacing w:line="240" w:lineRule="auto"/>
    </w:pPr>
    <w:rPr>
      <w:color w:val="BEA300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EDB00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EDB00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EDB00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EDB00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FFF7CB" w:themeFill="accent5" w:themeFillTint="33"/>
      </w:tcPr>
    </w:tblStylePr>
    <w:tblStylePr w:type="band1Horz">
      <w:tblPr/>
      <w:tcPr>
        <w:shd w:val="clear" w:color="auto" w:fill="FFF7CB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jsttabel7kleurrijk-Accent6">
    <w:name w:val="List Table 7 Colorful Accent 6"/>
    <w:basedOn w:val="Standaardtabel"/>
    <w:uiPriority w:val="52"/>
    <w:semiHidden/>
    <w:rsid w:val="00C85FA2"/>
    <w:pPr>
      <w:spacing w:line="240" w:lineRule="auto"/>
    </w:pPr>
    <w:rPr>
      <w:color w:val="7E912E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9C23F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9C23F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9C23F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9C23F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EDF2D8" w:themeFill="accent6" w:themeFillTint="33"/>
      </w:tcPr>
    </w:tblStylePr>
    <w:tblStylePr w:type="band1Horz">
      <w:tblPr/>
      <w:tcPr>
        <w:shd w:val="clear" w:color="auto" w:fill="EDF2D8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Onopgemaaktetabel1">
    <w:name w:val="Plain Table 1"/>
    <w:basedOn w:val="Standaardtabel"/>
    <w:uiPriority w:val="41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nopgemaaktetabel2">
    <w:name w:val="Plain Table 2"/>
    <w:basedOn w:val="Standaardtabel"/>
    <w:uiPriority w:val="42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Onopgemaaktetabel3">
    <w:name w:val="Plain Table 3"/>
    <w:basedOn w:val="Standaardtabel"/>
    <w:uiPriority w:val="43"/>
    <w:semiHidden/>
    <w:rsid w:val="00C85FA2"/>
    <w:pPr>
      <w:spacing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Onopgemaaktetabel4">
    <w:name w:val="Plain Table 4"/>
    <w:basedOn w:val="Standaardtabel"/>
    <w:uiPriority w:val="44"/>
    <w:semiHidden/>
    <w:rsid w:val="00C85FA2"/>
    <w:pPr>
      <w:spacing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Onopgemaaktetabel5">
    <w:name w:val="Plain Table 5"/>
    <w:basedOn w:val="Standaardtabel"/>
    <w:uiPriority w:val="45"/>
    <w:semiHidden/>
    <w:rsid w:val="00C85FA2"/>
    <w:pPr>
      <w:spacing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Rastertabel1licht-Accent1">
    <w:name w:val="Grid Table 1 Light Accent 1"/>
    <w:basedOn w:val="Standaardtabel"/>
    <w:uiPriority w:val="46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C790" w:themeColor="accent1" w:themeTint="66"/>
        <w:left w:val="single" w:sz="4" w:space="0" w:color="FFC790" w:themeColor="accent1" w:themeTint="66"/>
        <w:bottom w:val="single" w:sz="4" w:space="0" w:color="FFC790" w:themeColor="accent1" w:themeTint="66"/>
        <w:right w:val="single" w:sz="4" w:space="0" w:color="FFC790" w:themeColor="accent1" w:themeTint="66"/>
        <w:insideH w:val="single" w:sz="4" w:space="0" w:color="FFC790" w:themeColor="accent1" w:themeTint="66"/>
        <w:insideV w:val="single" w:sz="4" w:space="0" w:color="FFC790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FFAC59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FAC59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astertabel1licht-Accent3">
    <w:name w:val="Grid Table 1 Light Accent 3"/>
    <w:basedOn w:val="Standaardtabel"/>
    <w:uiPriority w:val="46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83CCFF" w:themeColor="accent3" w:themeTint="66"/>
        <w:left w:val="single" w:sz="4" w:space="0" w:color="83CCFF" w:themeColor="accent3" w:themeTint="66"/>
        <w:bottom w:val="single" w:sz="4" w:space="0" w:color="83CCFF" w:themeColor="accent3" w:themeTint="66"/>
        <w:right w:val="single" w:sz="4" w:space="0" w:color="83CCFF" w:themeColor="accent3" w:themeTint="66"/>
        <w:insideH w:val="single" w:sz="4" w:space="0" w:color="83CCFF" w:themeColor="accent3" w:themeTint="66"/>
        <w:insideV w:val="single" w:sz="4" w:space="0" w:color="83CCFF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45B3FF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45B3FF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astertabel1licht-Accent4">
    <w:name w:val="Grid Table 1 Light Accent 4"/>
    <w:basedOn w:val="Standaardtabel"/>
    <w:uiPriority w:val="46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72FFB6" w:themeColor="accent4" w:themeTint="66"/>
        <w:left w:val="single" w:sz="4" w:space="0" w:color="72FFB6" w:themeColor="accent4" w:themeTint="66"/>
        <w:bottom w:val="single" w:sz="4" w:space="0" w:color="72FFB6" w:themeColor="accent4" w:themeTint="66"/>
        <w:right w:val="single" w:sz="4" w:space="0" w:color="72FFB6" w:themeColor="accent4" w:themeTint="66"/>
        <w:insideH w:val="single" w:sz="4" w:space="0" w:color="72FFB6" w:themeColor="accent4" w:themeTint="66"/>
        <w:insideV w:val="single" w:sz="4" w:space="0" w:color="72FFB6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2CFF91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2CFF91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astertabel1licht-Accent5">
    <w:name w:val="Grid Table 1 Light Accent 5"/>
    <w:basedOn w:val="Standaardtabel"/>
    <w:uiPriority w:val="46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F098" w:themeColor="accent5" w:themeTint="66"/>
        <w:left w:val="single" w:sz="4" w:space="0" w:color="FFF098" w:themeColor="accent5" w:themeTint="66"/>
        <w:bottom w:val="single" w:sz="4" w:space="0" w:color="FFF098" w:themeColor="accent5" w:themeTint="66"/>
        <w:right w:val="single" w:sz="4" w:space="0" w:color="FFF098" w:themeColor="accent5" w:themeTint="66"/>
        <w:insideH w:val="single" w:sz="4" w:space="0" w:color="FFF098" w:themeColor="accent5" w:themeTint="66"/>
        <w:insideV w:val="single" w:sz="4" w:space="0" w:color="FFF098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FFE965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FE965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astertabel1licht-Accent6">
    <w:name w:val="Grid Table 1 Light Accent 6"/>
    <w:basedOn w:val="Standaardtabel"/>
    <w:uiPriority w:val="46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DCE6B2" w:themeColor="accent6" w:themeTint="66"/>
        <w:left w:val="single" w:sz="4" w:space="0" w:color="DCE6B2" w:themeColor="accent6" w:themeTint="66"/>
        <w:bottom w:val="single" w:sz="4" w:space="0" w:color="DCE6B2" w:themeColor="accent6" w:themeTint="66"/>
        <w:right w:val="single" w:sz="4" w:space="0" w:color="DCE6B2" w:themeColor="accent6" w:themeTint="66"/>
        <w:insideH w:val="single" w:sz="4" w:space="0" w:color="DCE6B2" w:themeColor="accent6" w:themeTint="66"/>
        <w:insideV w:val="single" w:sz="4" w:space="0" w:color="DCE6B2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CBDA8B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BDA8B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astertabel1licht-Accent2">
    <w:name w:val="Grid Table 1 Light Accent 2"/>
    <w:basedOn w:val="Standaardtabel"/>
    <w:uiPriority w:val="46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2B0AC" w:themeColor="accent2" w:themeTint="66"/>
        <w:left w:val="single" w:sz="4" w:space="0" w:color="F2B0AC" w:themeColor="accent2" w:themeTint="66"/>
        <w:bottom w:val="single" w:sz="4" w:space="0" w:color="F2B0AC" w:themeColor="accent2" w:themeTint="66"/>
        <w:right w:val="single" w:sz="4" w:space="0" w:color="F2B0AC" w:themeColor="accent2" w:themeTint="66"/>
        <w:insideH w:val="single" w:sz="4" w:space="0" w:color="F2B0AC" w:themeColor="accent2" w:themeTint="66"/>
        <w:insideV w:val="single" w:sz="4" w:space="0" w:color="F2B0AC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EC8983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EC8983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Rastertabel2">
    <w:name w:val="Grid Table 2"/>
    <w:basedOn w:val="Standaardtabel"/>
    <w:uiPriority w:val="47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astertabel2-Accent1">
    <w:name w:val="Grid Table 2 Accent 1"/>
    <w:basedOn w:val="Standaardtabel"/>
    <w:uiPriority w:val="47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2" w:space="0" w:color="FFAC59" w:themeColor="accent1" w:themeTint="99"/>
        <w:bottom w:val="single" w:sz="2" w:space="0" w:color="FFAC59" w:themeColor="accent1" w:themeTint="99"/>
        <w:insideH w:val="single" w:sz="2" w:space="0" w:color="FFAC59" w:themeColor="accent1" w:themeTint="99"/>
        <w:insideV w:val="single" w:sz="2" w:space="0" w:color="FFAC59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FAC59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FAC59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C7" w:themeFill="accent1" w:themeFillTint="33"/>
      </w:tcPr>
    </w:tblStylePr>
    <w:tblStylePr w:type="band1Horz">
      <w:tblPr/>
      <w:tcPr>
        <w:shd w:val="clear" w:color="auto" w:fill="FFE3C7" w:themeFill="accent1" w:themeFillTint="33"/>
      </w:tcPr>
    </w:tblStylePr>
  </w:style>
  <w:style w:type="table" w:styleId="Rastertabel2-Accent2">
    <w:name w:val="Grid Table 2 Accent 2"/>
    <w:basedOn w:val="Standaardtabel"/>
    <w:uiPriority w:val="47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2" w:space="0" w:color="EC8983" w:themeColor="accent2" w:themeTint="99"/>
        <w:bottom w:val="single" w:sz="2" w:space="0" w:color="EC8983" w:themeColor="accent2" w:themeTint="99"/>
        <w:insideH w:val="single" w:sz="2" w:space="0" w:color="EC8983" w:themeColor="accent2" w:themeTint="99"/>
        <w:insideV w:val="single" w:sz="2" w:space="0" w:color="EC8983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EC8983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EC8983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D7D5" w:themeFill="accent2" w:themeFillTint="33"/>
      </w:tcPr>
    </w:tblStylePr>
    <w:tblStylePr w:type="band1Horz">
      <w:tblPr/>
      <w:tcPr>
        <w:shd w:val="clear" w:color="auto" w:fill="F8D7D5" w:themeFill="accent2" w:themeFillTint="33"/>
      </w:tcPr>
    </w:tblStylePr>
  </w:style>
  <w:style w:type="table" w:styleId="Rastertabel2-Accent3">
    <w:name w:val="Grid Table 2 Accent 3"/>
    <w:basedOn w:val="Standaardtabel"/>
    <w:uiPriority w:val="47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2" w:space="0" w:color="45B3FF" w:themeColor="accent3" w:themeTint="99"/>
        <w:bottom w:val="single" w:sz="2" w:space="0" w:color="45B3FF" w:themeColor="accent3" w:themeTint="99"/>
        <w:insideH w:val="single" w:sz="2" w:space="0" w:color="45B3FF" w:themeColor="accent3" w:themeTint="99"/>
        <w:insideV w:val="single" w:sz="2" w:space="0" w:color="45B3FF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45B3FF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45B3FF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E5FF" w:themeFill="accent3" w:themeFillTint="33"/>
      </w:tcPr>
    </w:tblStylePr>
    <w:tblStylePr w:type="band1Horz">
      <w:tblPr/>
      <w:tcPr>
        <w:shd w:val="clear" w:color="auto" w:fill="C1E5FF" w:themeFill="accent3" w:themeFillTint="33"/>
      </w:tcPr>
    </w:tblStylePr>
  </w:style>
  <w:style w:type="table" w:styleId="Rastertabel2-Accent4">
    <w:name w:val="Grid Table 2 Accent 4"/>
    <w:basedOn w:val="Standaardtabel"/>
    <w:uiPriority w:val="47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2" w:space="0" w:color="2CFF91" w:themeColor="accent4" w:themeTint="99"/>
        <w:bottom w:val="single" w:sz="2" w:space="0" w:color="2CFF91" w:themeColor="accent4" w:themeTint="99"/>
        <w:insideH w:val="single" w:sz="2" w:space="0" w:color="2CFF91" w:themeColor="accent4" w:themeTint="99"/>
        <w:insideV w:val="single" w:sz="2" w:space="0" w:color="2CFF91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2CFF91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2CFF91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8FFDA" w:themeFill="accent4" w:themeFillTint="33"/>
      </w:tcPr>
    </w:tblStylePr>
    <w:tblStylePr w:type="band1Horz">
      <w:tblPr/>
      <w:tcPr>
        <w:shd w:val="clear" w:color="auto" w:fill="B8FFDA" w:themeFill="accent4" w:themeFillTint="33"/>
      </w:tcPr>
    </w:tblStylePr>
  </w:style>
  <w:style w:type="table" w:styleId="Rastertabel2-Accent5">
    <w:name w:val="Grid Table 2 Accent 5"/>
    <w:basedOn w:val="Standaardtabel"/>
    <w:uiPriority w:val="47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2" w:space="0" w:color="FFE965" w:themeColor="accent5" w:themeTint="99"/>
        <w:bottom w:val="single" w:sz="2" w:space="0" w:color="FFE965" w:themeColor="accent5" w:themeTint="99"/>
        <w:insideH w:val="single" w:sz="2" w:space="0" w:color="FFE965" w:themeColor="accent5" w:themeTint="99"/>
        <w:insideV w:val="single" w:sz="2" w:space="0" w:color="FFE965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FE965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FE965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F7CB" w:themeFill="accent5" w:themeFillTint="33"/>
      </w:tcPr>
    </w:tblStylePr>
    <w:tblStylePr w:type="band1Horz">
      <w:tblPr/>
      <w:tcPr>
        <w:shd w:val="clear" w:color="auto" w:fill="FFF7CB" w:themeFill="accent5" w:themeFillTint="33"/>
      </w:tcPr>
    </w:tblStylePr>
  </w:style>
  <w:style w:type="table" w:styleId="Rastertabel2-Accent6">
    <w:name w:val="Grid Table 2 Accent 6"/>
    <w:basedOn w:val="Standaardtabel"/>
    <w:uiPriority w:val="47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2" w:space="0" w:color="CBDA8B" w:themeColor="accent6" w:themeTint="99"/>
        <w:bottom w:val="single" w:sz="2" w:space="0" w:color="CBDA8B" w:themeColor="accent6" w:themeTint="99"/>
        <w:insideH w:val="single" w:sz="2" w:space="0" w:color="CBDA8B" w:themeColor="accent6" w:themeTint="99"/>
        <w:insideV w:val="single" w:sz="2" w:space="0" w:color="CBDA8B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BDA8B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BDA8B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F2D8" w:themeFill="accent6" w:themeFillTint="33"/>
      </w:tcPr>
    </w:tblStylePr>
    <w:tblStylePr w:type="band1Horz">
      <w:tblPr/>
      <w:tcPr>
        <w:shd w:val="clear" w:color="auto" w:fill="EDF2D8" w:themeFill="accent6" w:themeFillTint="33"/>
      </w:tcPr>
    </w:tblStylePr>
  </w:style>
  <w:style w:type="table" w:styleId="Rastertabel3">
    <w:name w:val="Grid Table 3"/>
    <w:basedOn w:val="Standaardtabel"/>
    <w:uiPriority w:val="48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astertabel3-Accent1">
    <w:name w:val="Grid Table 3 Accent 1"/>
    <w:basedOn w:val="Standaardtabel"/>
    <w:uiPriority w:val="48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AC59" w:themeColor="accent1" w:themeTint="99"/>
        <w:left w:val="single" w:sz="4" w:space="0" w:color="FFAC59" w:themeColor="accent1" w:themeTint="99"/>
        <w:bottom w:val="single" w:sz="4" w:space="0" w:color="FFAC59" w:themeColor="accent1" w:themeTint="99"/>
        <w:right w:val="single" w:sz="4" w:space="0" w:color="FFAC59" w:themeColor="accent1" w:themeTint="99"/>
        <w:insideH w:val="single" w:sz="4" w:space="0" w:color="FFAC59" w:themeColor="accent1" w:themeTint="99"/>
        <w:insideV w:val="single" w:sz="4" w:space="0" w:color="FFAC59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E3C7" w:themeFill="accent1" w:themeFillTint="33"/>
      </w:tcPr>
    </w:tblStylePr>
    <w:tblStylePr w:type="band1Horz">
      <w:tblPr/>
      <w:tcPr>
        <w:shd w:val="clear" w:color="auto" w:fill="FFE3C7" w:themeFill="accent1" w:themeFillTint="33"/>
      </w:tcPr>
    </w:tblStylePr>
    <w:tblStylePr w:type="neCell">
      <w:tblPr/>
      <w:tcPr>
        <w:tcBorders>
          <w:bottom w:val="single" w:sz="4" w:space="0" w:color="FFAC59" w:themeColor="accent1" w:themeTint="99"/>
        </w:tcBorders>
      </w:tcPr>
    </w:tblStylePr>
    <w:tblStylePr w:type="nwCell">
      <w:tblPr/>
      <w:tcPr>
        <w:tcBorders>
          <w:bottom w:val="single" w:sz="4" w:space="0" w:color="FFAC59" w:themeColor="accent1" w:themeTint="99"/>
        </w:tcBorders>
      </w:tcPr>
    </w:tblStylePr>
    <w:tblStylePr w:type="seCell">
      <w:tblPr/>
      <w:tcPr>
        <w:tcBorders>
          <w:top w:val="single" w:sz="4" w:space="0" w:color="FFAC59" w:themeColor="accent1" w:themeTint="99"/>
        </w:tcBorders>
      </w:tcPr>
    </w:tblStylePr>
    <w:tblStylePr w:type="swCell">
      <w:tblPr/>
      <w:tcPr>
        <w:tcBorders>
          <w:top w:val="single" w:sz="4" w:space="0" w:color="FFAC59" w:themeColor="accent1" w:themeTint="99"/>
        </w:tcBorders>
      </w:tcPr>
    </w:tblStylePr>
  </w:style>
  <w:style w:type="table" w:styleId="Rastertabel3-Accent2">
    <w:name w:val="Grid Table 3 Accent 2"/>
    <w:basedOn w:val="Standaardtabel"/>
    <w:uiPriority w:val="48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EC8983" w:themeColor="accent2" w:themeTint="99"/>
        <w:left w:val="single" w:sz="4" w:space="0" w:color="EC8983" w:themeColor="accent2" w:themeTint="99"/>
        <w:bottom w:val="single" w:sz="4" w:space="0" w:color="EC8983" w:themeColor="accent2" w:themeTint="99"/>
        <w:right w:val="single" w:sz="4" w:space="0" w:color="EC8983" w:themeColor="accent2" w:themeTint="99"/>
        <w:insideH w:val="single" w:sz="4" w:space="0" w:color="EC8983" w:themeColor="accent2" w:themeTint="99"/>
        <w:insideV w:val="single" w:sz="4" w:space="0" w:color="EC8983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D7D5" w:themeFill="accent2" w:themeFillTint="33"/>
      </w:tcPr>
    </w:tblStylePr>
    <w:tblStylePr w:type="band1Horz">
      <w:tblPr/>
      <w:tcPr>
        <w:shd w:val="clear" w:color="auto" w:fill="F8D7D5" w:themeFill="accent2" w:themeFillTint="33"/>
      </w:tcPr>
    </w:tblStylePr>
    <w:tblStylePr w:type="neCell">
      <w:tblPr/>
      <w:tcPr>
        <w:tcBorders>
          <w:bottom w:val="single" w:sz="4" w:space="0" w:color="EC8983" w:themeColor="accent2" w:themeTint="99"/>
        </w:tcBorders>
      </w:tcPr>
    </w:tblStylePr>
    <w:tblStylePr w:type="nwCell">
      <w:tblPr/>
      <w:tcPr>
        <w:tcBorders>
          <w:bottom w:val="single" w:sz="4" w:space="0" w:color="EC8983" w:themeColor="accent2" w:themeTint="99"/>
        </w:tcBorders>
      </w:tcPr>
    </w:tblStylePr>
    <w:tblStylePr w:type="seCell">
      <w:tblPr/>
      <w:tcPr>
        <w:tcBorders>
          <w:top w:val="single" w:sz="4" w:space="0" w:color="EC8983" w:themeColor="accent2" w:themeTint="99"/>
        </w:tcBorders>
      </w:tcPr>
    </w:tblStylePr>
    <w:tblStylePr w:type="swCell">
      <w:tblPr/>
      <w:tcPr>
        <w:tcBorders>
          <w:top w:val="single" w:sz="4" w:space="0" w:color="EC8983" w:themeColor="accent2" w:themeTint="99"/>
        </w:tcBorders>
      </w:tcPr>
    </w:tblStylePr>
  </w:style>
  <w:style w:type="table" w:styleId="Rastertabel3-Accent3">
    <w:name w:val="Grid Table 3 Accent 3"/>
    <w:basedOn w:val="Standaardtabel"/>
    <w:uiPriority w:val="48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45B3FF" w:themeColor="accent3" w:themeTint="99"/>
        <w:left w:val="single" w:sz="4" w:space="0" w:color="45B3FF" w:themeColor="accent3" w:themeTint="99"/>
        <w:bottom w:val="single" w:sz="4" w:space="0" w:color="45B3FF" w:themeColor="accent3" w:themeTint="99"/>
        <w:right w:val="single" w:sz="4" w:space="0" w:color="45B3FF" w:themeColor="accent3" w:themeTint="99"/>
        <w:insideH w:val="single" w:sz="4" w:space="0" w:color="45B3FF" w:themeColor="accent3" w:themeTint="99"/>
        <w:insideV w:val="single" w:sz="4" w:space="0" w:color="45B3FF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E5FF" w:themeFill="accent3" w:themeFillTint="33"/>
      </w:tcPr>
    </w:tblStylePr>
    <w:tblStylePr w:type="band1Horz">
      <w:tblPr/>
      <w:tcPr>
        <w:shd w:val="clear" w:color="auto" w:fill="C1E5FF" w:themeFill="accent3" w:themeFillTint="33"/>
      </w:tcPr>
    </w:tblStylePr>
    <w:tblStylePr w:type="neCell">
      <w:tblPr/>
      <w:tcPr>
        <w:tcBorders>
          <w:bottom w:val="single" w:sz="4" w:space="0" w:color="45B3FF" w:themeColor="accent3" w:themeTint="99"/>
        </w:tcBorders>
      </w:tcPr>
    </w:tblStylePr>
    <w:tblStylePr w:type="nwCell">
      <w:tblPr/>
      <w:tcPr>
        <w:tcBorders>
          <w:bottom w:val="single" w:sz="4" w:space="0" w:color="45B3FF" w:themeColor="accent3" w:themeTint="99"/>
        </w:tcBorders>
      </w:tcPr>
    </w:tblStylePr>
    <w:tblStylePr w:type="seCell">
      <w:tblPr/>
      <w:tcPr>
        <w:tcBorders>
          <w:top w:val="single" w:sz="4" w:space="0" w:color="45B3FF" w:themeColor="accent3" w:themeTint="99"/>
        </w:tcBorders>
      </w:tcPr>
    </w:tblStylePr>
    <w:tblStylePr w:type="swCell">
      <w:tblPr/>
      <w:tcPr>
        <w:tcBorders>
          <w:top w:val="single" w:sz="4" w:space="0" w:color="45B3FF" w:themeColor="accent3" w:themeTint="99"/>
        </w:tcBorders>
      </w:tcPr>
    </w:tblStylePr>
  </w:style>
  <w:style w:type="table" w:styleId="Rastertabel3-Accent4">
    <w:name w:val="Grid Table 3 Accent 4"/>
    <w:basedOn w:val="Standaardtabel"/>
    <w:uiPriority w:val="48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2CFF91" w:themeColor="accent4" w:themeTint="99"/>
        <w:left w:val="single" w:sz="4" w:space="0" w:color="2CFF91" w:themeColor="accent4" w:themeTint="99"/>
        <w:bottom w:val="single" w:sz="4" w:space="0" w:color="2CFF91" w:themeColor="accent4" w:themeTint="99"/>
        <w:right w:val="single" w:sz="4" w:space="0" w:color="2CFF91" w:themeColor="accent4" w:themeTint="99"/>
        <w:insideH w:val="single" w:sz="4" w:space="0" w:color="2CFF91" w:themeColor="accent4" w:themeTint="99"/>
        <w:insideV w:val="single" w:sz="4" w:space="0" w:color="2CFF91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B8FFDA" w:themeFill="accent4" w:themeFillTint="33"/>
      </w:tcPr>
    </w:tblStylePr>
    <w:tblStylePr w:type="band1Horz">
      <w:tblPr/>
      <w:tcPr>
        <w:shd w:val="clear" w:color="auto" w:fill="B8FFDA" w:themeFill="accent4" w:themeFillTint="33"/>
      </w:tcPr>
    </w:tblStylePr>
    <w:tblStylePr w:type="neCell">
      <w:tblPr/>
      <w:tcPr>
        <w:tcBorders>
          <w:bottom w:val="single" w:sz="4" w:space="0" w:color="2CFF91" w:themeColor="accent4" w:themeTint="99"/>
        </w:tcBorders>
      </w:tcPr>
    </w:tblStylePr>
    <w:tblStylePr w:type="nwCell">
      <w:tblPr/>
      <w:tcPr>
        <w:tcBorders>
          <w:bottom w:val="single" w:sz="4" w:space="0" w:color="2CFF91" w:themeColor="accent4" w:themeTint="99"/>
        </w:tcBorders>
      </w:tcPr>
    </w:tblStylePr>
    <w:tblStylePr w:type="seCell">
      <w:tblPr/>
      <w:tcPr>
        <w:tcBorders>
          <w:top w:val="single" w:sz="4" w:space="0" w:color="2CFF91" w:themeColor="accent4" w:themeTint="99"/>
        </w:tcBorders>
      </w:tcPr>
    </w:tblStylePr>
    <w:tblStylePr w:type="swCell">
      <w:tblPr/>
      <w:tcPr>
        <w:tcBorders>
          <w:top w:val="single" w:sz="4" w:space="0" w:color="2CFF91" w:themeColor="accent4" w:themeTint="99"/>
        </w:tcBorders>
      </w:tcPr>
    </w:tblStylePr>
  </w:style>
  <w:style w:type="table" w:styleId="Rastertabel3-Accent5">
    <w:name w:val="Grid Table 3 Accent 5"/>
    <w:basedOn w:val="Standaardtabel"/>
    <w:uiPriority w:val="48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E965" w:themeColor="accent5" w:themeTint="99"/>
        <w:left w:val="single" w:sz="4" w:space="0" w:color="FFE965" w:themeColor="accent5" w:themeTint="99"/>
        <w:bottom w:val="single" w:sz="4" w:space="0" w:color="FFE965" w:themeColor="accent5" w:themeTint="99"/>
        <w:right w:val="single" w:sz="4" w:space="0" w:color="FFE965" w:themeColor="accent5" w:themeTint="99"/>
        <w:insideH w:val="single" w:sz="4" w:space="0" w:color="FFE965" w:themeColor="accent5" w:themeTint="99"/>
        <w:insideV w:val="single" w:sz="4" w:space="0" w:color="FFE965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F7CB" w:themeFill="accent5" w:themeFillTint="33"/>
      </w:tcPr>
    </w:tblStylePr>
    <w:tblStylePr w:type="band1Horz">
      <w:tblPr/>
      <w:tcPr>
        <w:shd w:val="clear" w:color="auto" w:fill="FFF7CB" w:themeFill="accent5" w:themeFillTint="33"/>
      </w:tcPr>
    </w:tblStylePr>
    <w:tblStylePr w:type="neCell">
      <w:tblPr/>
      <w:tcPr>
        <w:tcBorders>
          <w:bottom w:val="single" w:sz="4" w:space="0" w:color="FFE965" w:themeColor="accent5" w:themeTint="99"/>
        </w:tcBorders>
      </w:tcPr>
    </w:tblStylePr>
    <w:tblStylePr w:type="nwCell">
      <w:tblPr/>
      <w:tcPr>
        <w:tcBorders>
          <w:bottom w:val="single" w:sz="4" w:space="0" w:color="FFE965" w:themeColor="accent5" w:themeTint="99"/>
        </w:tcBorders>
      </w:tcPr>
    </w:tblStylePr>
    <w:tblStylePr w:type="seCell">
      <w:tblPr/>
      <w:tcPr>
        <w:tcBorders>
          <w:top w:val="single" w:sz="4" w:space="0" w:color="FFE965" w:themeColor="accent5" w:themeTint="99"/>
        </w:tcBorders>
      </w:tcPr>
    </w:tblStylePr>
    <w:tblStylePr w:type="swCell">
      <w:tblPr/>
      <w:tcPr>
        <w:tcBorders>
          <w:top w:val="single" w:sz="4" w:space="0" w:color="FFE965" w:themeColor="accent5" w:themeTint="99"/>
        </w:tcBorders>
      </w:tcPr>
    </w:tblStylePr>
  </w:style>
  <w:style w:type="table" w:styleId="Rastertabel3-Accent6">
    <w:name w:val="Grid Table 3 Accent 6"/>
    <w:basedOn w:val="Standaardtabel"/>
    <w:uiPriority w:val="48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CBDA8B" w:themeColor="accent6" w:themeTint="99"/>
        <w:left w:val="single" w:sz="4" w:space="0" w:color="CBDA8B" w:themeColor="accent6" w:themeTint="99"/>
        <w:bottom w:val="single" w:sz="4" w:space="0" w:color="CBDA8B" w:themeColor="accent6" w:themeTint="99"/>
        <w:right w:val="single" w:sz="4" w:space="0" w:color="CBDA8B" w:themeColor="accent6" w:themeTint="99"/>
        <w:insideH w:val="single" w:sz="4" w:space="0" w:color="CBDA8B" w:themeColor="accent6" w:themeTint="99"/>
        <w:insideV w:val="single" w:sz="4" w:space="0" w:color="CBDA8B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DF2D8" w:themeFill="accent6" w:themeFillTint="33"/>
      </w:tcPr>
    </w:tblStylePr>
    <w:tblStylePr w:type="band1Horz">
      <w:tblPr/>
      <w:tcPr>
        <w:shd w:val="clear" w:color="auto" w:fill="EDF2D8" w:themeFill="accent6" w:themeFillTint="33"/>
      </w:tcPr>
    </w:tblStylePr>
    <w:tblStylePr w:type="neCell">
      <w:tblPr/>
      <w:tcPr>
        <w:tcBorders>
          <w:bottom w:val="single" w:sz="4" w:space="0" w:color="CBDA8B" w:themeColor="accent6" w:themeTint="99"/>
        </w:tcBorders>
      </w:tcPr>
    </w:tblStylePr>
    <w:tblStylePr w:type="nwCell">
      <w:tblPr/>
      <w:tcPr>
        <w:tcBorders>
          <w:bottom w:val="single" w:sz="4" w:space="0" w:color="CBDA8B" w:themeColor="accent6" w:themeTint="99"/>
        </w:tcBorders>
      </w:tcPr>
    </w:tblStylePr>
    <w:tblStylePr w:type="seCell">
      <w:tblPr/>
      <w:tcPr>
        <w:tcBorders>
          <w:top w:val="single" w:sz="4" w:space="0" w:color="CBDA8B" w:themeColor="accent6" w:themeTint="99"/>
        </w:tcBorders>
      </w:tcPr>
    </w:tblStylePr>
    <w:tblStylePr w:type="swCell">
      <w:tblPr/>
      <w:tcPr>
        <w:tcBorders>
          <w:top w:val="single" w:sz="4" w:space="0" w:color="CBDA8B" w:themeColor="accent6" w:themeTint="99"/>
        </w:tcBorders>
      </w:tcPr>
    </w:tblStylePr>
  </w:style>
  <w:style w:type="table" w:styleId="Rastertabel4">
    <w:name w:val="Grid Table 4"/>
    <w:basedOn w:val="Standaardtabel"/>
    <w:uiPriority w:val="49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astertabel4-Accent1">
    <w:name w:val="Grid Table 4 Accent 1"/>
    <w:basedOn w:val="Standaardtabel"/>
    <w:uiPriority w:val="49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AC59" w:themeColor="accent1" w:themeTint="99"/>
        <w:left w:val="single" w:sz="4" w:space="0" w:color="FFAC59" w:themeColor="accent1" w:themeTint="99"/>
        <w:bottom w:val="single" w:sz="4" w:space="0" w:color="FFAC59" w:themeColor="accent1" w:themeTint="99"/>
        <w:right w:val="single" w:sz="4" w:space="0" w:color="FFAC59" w:themeColor="accent1" w:themeTint="99"/>
        <w:insideH w:val="single" w:sz="4" w:space="0" w:color="FFAC59" w:themeColor="accent1" w:themeTint="99"/>
        <w:insideV w:val="single" w:sz="4" w:space="0" w:color="FFAC59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A7600" w:themeColor="accent1"/>
          <w:left w:val="single" w:sz="4" w:space="0" w:color="EA7600" w:themeColor="accent1"/>
          <w:bottom w:val="single" w:sz="4" w:space="0" w:color="EA7600" w:themeColor="accent1"/>
          <w:right w:val="single" w:sz="4" w:space="0" w:color="EA7600" w:themeColor="accent1"/>
          <w:insideH w:val="nil"/>
          <w:insideV w:val="nil"/>
        </w:tcBorders>
        <w:shd w:val="clear" w:color="auto" w:fill="EA7600" w:themeFill="accent1"/>
      </w:tcPr>
    </w:tblStylePr>
    <w:tblStylePr w:type="lastRow">
      <w:rPr>
        <w:b/>
        <w:bCs/>
      </w:rPr>
      <w:tblPr/>
      <w:tcPr>
        <w:tcBorders>
          <w:top w:val="double" w:sz="4" w:space="0" w:color="EA7600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C7" w:themeFill="accent1" w:themeFillTint="33"/>
      </w:tcPr>
    </w:tblStylePr>
    <w:tblStylePr w:type="band1Horz">
      <w:tblPr/>
      <w:tcPr>
        <w:shd w:val="clear" w:color="auto" w:fill="FFE3C7" w:themeFill="accent1" w:themeFillTint="33"/>
      </w:tcPr>
    </w:tblStylePr>
  </w:style>
  <w:style w:type="table" w:styleId="Rastertabel4-Accent2">
    <w:name w:val="Grid Table 4 Accent 2"/>
    <w:basedOn w:val="Standaardtabel"/>
    <w:uiPriority w:val="49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EC8983" w:themeColor="accent2" w:themeTint="99"/>
        <w:left w:val="single" w:sz="4" w:space="0" w:color="EC8983" w:themeColor="accent2" w:themeTint="99"/>
        <w:bottom w:val="single" w:sz="4" w:space="0" w:color="EC8983" w:themeColor="accent2" w:themeTint="99"/>
        <w:right w:val="single" w:sz="4" w:space="0" w:color="EC8983" w:themeColor="accent2" w:themeTint="99"/>
        <w:insideH w:val="single" w:sz="4" w:space="0" w:color="EC8983" w:themeColor="accent2" w:themeTint="99"/>
        <w:insideV w:val="single" w:sz="4" w:space="0" w:color="EC8983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03C31" w:themeColor="accent2"/>
          <w:left w:val="single" w:sz="4" w:space="0" w:color="E03C31" w:themeColor="accent2"/>
          <w:bottom w:val="single" w:sz="4" w:space="0" w:color="E03C31" w:themeColor="accent2"/>
          <w:right w:val="single" w:sz="4" w:space="0" w:color="E03C31" w:themeColor="accent2"/>
          <w:insideH w:val="nil"/>
          <w:insideV w:val="nil"/>
        </w:tcBorders>
        <w:shd w:val="clear" w:color="auto" w:fill="E03C31" w:themeFill="accent2"/>
      </w:tcPr>
    </w:tblStylePr>
    <w:tblStylePr w:type="lastRow">
      <w:rPr>
        <w:b/>
        <w:bCs/>
      </w:rPr>
      <w:tblPr/>
      <w:tcPr>
        <w:tcBorders>
          <w:top w:val="double" w:sz="4" w:space="0" w:color="E03C31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D7D5" w:themeFill="accent2" w:themeFillTint="33"/>
      </w:tcPr>
    </w:tblStylePr>
    <w:tblStylePr w:type="band1Horz">
      <w:tblPr/>
      <w:tcPr>
        <w:shd w:val="clear" w:color="auto" w:fill="F8D7D5" w:themeFill="accent2" w:themeFillTint="33"/>
      </w:tcPr>
    </w:tblStylePr>
  </w:style>
  <w:style w:type="table" w:styleId="Rastertabel4-Accent3">
    <w:name w:val="Grid Table 4 Accent 3"/>
    <w:basedOn w:val="Standaardtabel"/>
    <w:uiPriority w:val="49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45B3FF" w:themeColor="accent3" w:themeTint="99"/>
        <w:left w:val="single" w:sz="4" w:space="0" w:color="45B3FF" w:themeColor="accent3" w:themeTint="99"/>
        <w:bottom w:val="single" w:sz="4" w:space="0" w:color="45B3FF" w:themeColor="accent3" w:themeTint="99"/>
        <w:right w:val="single" w:sz="4" w:space="0" w:color="45B3FF" w:themeColor="accent3" w:themeTint="99"/>
        <w:insideH w:val="single" w:sz="4" w:space="0" w:color="45B3FF" w:themeColor="accent3" w:themeTint="99"/>
        <w:insideV w:val="single" w:sz="4" w:space="0" w:color="45B3FF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77C8" w:themeColor="accent3"/>
          <w:left w:val="single" w:sz="4" w:space="0" w:color="0077C8" w:themeColor="accent3"/>
          <w:bottom w:val="single" w:sz="4" w:space="0" w:color="0077C8" w:themeColor="accent3"/>
          <w:right w:val="single" w:sz="4" w:space="0" w:color="0077C8" w:themeColor="accent3"/>
          <w:insideH w:val="nil"/>
          <w:insideV w:val="nil"/>
        </w:tcBorders>
        <w:shd w:val="clear" w:color="auto" w:fill="0077C8" w:themeFill="accent3"/>
      </w:tcPr>
    </w:tblStylePr>
    <w:tblStylePr w:type="lastRow">
      <w:rPr>
        <w:b/>
        <w:bCs/>
      </w:rPr>
      <w:tblPr/>
      <w:tcPr>
        <w:tcBorders>
          <w:top w:val="double" w:sz="4" w:space="0" w:color="0077C8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E5FF" w:themeFill="accent3" w:themeFillTint="33"/>
      </w:tcPr>
    </w:tblStylePr>
    <w:tblStylePr w:type="band1Horz">
      <w:tblPr/>
      <w:tcPr>
        <w:shd w:val="clear" w:color="auto" w:fill="C1E5FF" w:themeFill="accent3" w:themeFillTint="33"/>
      </w:tcPr>
    </w:tblStylePr>
  </w:style>
  <w:style w:type="table" w:styleId="Rastertabel4-Accent4">
    <w:name w:val="Grid Table 4 Accent 4"/>
    <w:basedOn w:val="Standaardtabel"/>
    <w:uiPriority w:val="49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2CFF91" w:themeColor="accent4" w:themeTint="99"/>
        <w:left w:val="single" w:sz="4" w:space="0" w:color="2CFF91" w:themeColor="accent4" w:themeTint="99"/>
        <w:bottom w:val="single" w:sz="4" w:space="0" w:color="2CFF91" w:themeColor="accent4" w:themeTint="99"/>
        <w:right w:val="single" w:sz="4" w:space="0" w:color="2CFF91" w:themeColor="accent4" w:themeTint="99"/>
        <w:insideH w:val="single" w:sz="4" w:space="0" w:color="2CFF91" w:themeColor="accent4" w:themeTint="99"/>
        <w:insideV w:val="single" w:sz="4" w:space="0" w:color="2CFF91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9F4D" w:themeColor="accent4"/>
          <w:left w:val="single" w:sz="4" w:space="0" w:color="009F4D" w:themeColor="accent4"/>
          <w:bottom w:val="single" w:sz="4" w:space="0" w:color="009F4D" w:themeColor="accent4"/>
          <w:right w:val="single" w:sz="4" w:space="0" w:color="009F4D" w:themeColor="accent4"/>
          <w:insideH w:val="nil"/>
          <w:insideV w:val="nil"/>
        </w:tcBorders>
        <w:shd w:val="clear" w:color="auto" w:fill="009F4D" w:themeFill="accent4"/>
      </w:tcPr>
    </w:tblStylePr>
    <w:tblStylePr w:type="lastRow">
      <w:rPr>
        <w:b/>
        <w:bCs/>
      </w:rPr>
      <w:tblPr/>
      <w:tcPr>
        <w:tcBorders>
          <w:top w:val="double" w:sz="4" w:space="0" w:color="009F4D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8FFDA" w:themeFill="accent4" w:themeFillTint="33"/>
      </w:tcPr>
    </w:tblStylePr>
    <w:tblStylePr w:type="band1Horz">
      <w:tblPr/>
      <w:tcPr>
        <w:shd w:val="clear" w:color="auto" w:fill="B8FFDA" w:themeFill="accent4" w:themeFillTint="33"/>
      </w:tcPr>
    </w:tblStylePr>
  </w:style>
  <w:style w:type="table" w:styleId="Rastertabel4-Accent5">
    <w:name w:val="Grid Table 4 Accent 5"/>
    <w:basedOn w:val="Standaardtabel"/>
    <w:uiPriority w:val="49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E965" w:themeColor="accent5" w:themeTint="99"/>
        <w:left w:val="single" w:sz="4" w:space="0" w:color="FFE965" w:themeColor="accent5" w:themeTint="99"/>
        <w:bottom w:val="single" w:sz="4" w:space="0" w:color="FFE965" w:themeColor="accent5" w:themeTint="99"/>
        <w:right w:val="single" w:sz="4" w:space="0" w:color="FFE965" w:themeColor="accent5" w:themeTint="99"/>
        <w:insideH w:val="single" w:sz="4" w:space="0" w:color="FFE965" w:themeColor="accent5" w:themeTint="99"/>
        <w:insideV w:val="single" w:sz="4" w:space="0" w:color="FFE965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EDB00" w:themeColor="accent5"/>
          <w:left w:val="single" w:sz="4" w:space="0" w:color="FEDB00" w:themeColor="accent5"/>
          <w:bottom w:val="single" w:sz="4" w:space="0" w:color="FEDB00" w:themeColor="accent5"/>
          <w:right w:val="single" w:sz="4" w:space="0" w:color="FEDB00" w:themeColor="accent5"/>
          <w:insideH w:val="nil"/>
          <w:insideV w:val="nil"/>
        </w:tcBorders>
        <w:shd w:val="clear" w:color="auto" w:fill="FEDB00" w:themeFill="accent5"/>
      </w:tcPr>
    </w:tblStylePr>
    <w:tblStylePr w:type="lastRow">
      <w:rPr>
        <w:b/>
        <w:bCs/>
      </w:rPr>
      <w:tblPr/>
      <w:tcPr>
        <w:tcBorders>
          <w:top w:val="double" w:sz="4" w:space="0" w:color="FEDB00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F7CB" w:themeFill="accent5" w:themeFillTint="33"/>
      </w:tcPr>
    </w:tblStylePr>
    <w:tblStylePr w:type="band1Horz">
      <w:tblPr/>
      <w:tcPr>
        <w:shd w:val="clear" w:color="auto" w:fill="FFF7CB" w:themeFill="accent5" w:themeFillTint="33"/>
      </w:tcPr>
    </w:tblStylePr>
  </w:style>
  <w:style w:type="table" w:styleId="Rastertabel4-Accent6">
    <w:name w:val="Grid Table 4 Accent 6"/>
    <w:basedOn w:val="Standaardtabel"/>
    <w:uiPriority w:val="49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CBDA8B" w:themeColor="accent6" w:themeTint="99"/>
        <w:left w:val="single" w:sz="4" w:space="0" w:color="CBDA8B" w:themeColor="accent6" w:themeTint="99"/>
        <w:bottom w:val="single" w:sz="4" w:space="0" w:color="CBDA8B" w:themeColor="accent6" w:themeTint="99"/>
        <w:right w:val="single" w:sz="4" w:space="0" w:color="CBDA8B" w:themeColor="accent6" w:themeTint="99"/>
        <w:insideH w:val="single" w:sz="4" w:space="0" w:color="CBDA8B" w:themeColor="accent6" w:themeTint="99"/>
        <w:insideV w:val="single" w:sz="4" w:space="0" w:color="CBDA8B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9C23F" w:themeColor="accent6"/>
          <w:left w:val="single" w:sz="4" w:space="0" w:color="A9C23F" w:themeColor="accent6"/>
          <w:bottom w:val="single" w:sz="4" w:space="0" w:color="A9C23F" w:themeColor="accent6"/>
          <w:right w:val="single" w:sz="4" w:space="0" w:color="A9C23F" w:themeColor="accent6"/>
          <w:insideH w:val="nil"/>
          <w:insideV w:val="nil"/>
        </w:tcBorders>
        <w:shd w:val="clear" w:color="auto" w:fill="A9C23F" w:themeFill="accent6"/>
      </w:tcPr>
    </w:tblStylePr>
    <w:tblStylePr w:type="lastRow">
      <w:rPr>
        <w:b/>
        <w:bCs/>
      </w:rPr>
      <w:tblPr/>
      <w:tcPr>
        <w:tcBorders>
          <w:top w:val="double" w:sz="4" w:space="0" w:color="A9C23F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F2D8" w:themeFill="accent6" w:themeFillTint="33"/>
      </w:tcPr>
    </w:tblStylePr>
    <w:tblStylePr w:type="band1Horz">
      <w:tblPr/>
      <w:tcPr>
        <w:shd w:val="clear" w:color="auto" w:fill="EDF2D8" w:themeFill="accent6" w:themeFillTint="33"/>
      </w:tcPr>
    </w:tblStylePr>
  </w:style>
  <w:style w:type="table" w:styleId="Rastertabel5donker">
    <w:name w:val="Grid Table 5 Dark"/>
    <w:basedOn w:val="Standaardtabel"/>
    <w:uiPriority w:val="50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Rastertabel5donker-Accent1">
    <w:name w:val="Grid Table 5 Dark Accent 1"/>
    <w:basedOn w:val="Standaardtabel"/>
    <w:uiPriority w:val="50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E3C7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A7600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A7600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A7600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A7600" w:themeFill="accent1"/>
      </w:tcPr>
    </w:tblStylePr>
    <w:tblStylePr w:type="band1Vert">
      <w:tblPr/>
      <w:tcPr>
        <w:shd w:val="clear" w:color="auto" w:fill="FFC790" w:themeFill="accent1" w:themeFillTint="66"/>
      </w:tcPr>
    </w:tblStylePr>
    <w:tblStylePr w:type="band1Horz">
      <w:tblPr/>
      <w:tcPr>
        <w:shd w:val="clear" w:color="auto" w:fill="FFC790" w:themeFill="accent1" w:themeFillTint="66"/>
      </w:tcPr>
    </w:tblStylePr>
  </w:style>
  <w:style w:type="table" w:styleId="Rastertabel5donker-Accent2">
    <w:name w:val="Grid Table 5 Dark Accent 2"/>
    <w:basedOn w:val="Standaardtabel"/>
    <w:uiPriority w:val="50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D7D5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3C31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03C31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03C31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03C31" w:themeFill="accent2"/>
      </w:tcPr>
    </w:tblStylePr>
    <w:tblStylePr w:type="band1Vert">
      <w:tblPr/>
      <w:tcPr>
        <w:shd w:val="clear" w:color="auto" w:fill="F2B0AC" w:themeFill="accent2" w:themeFillTint="66"/>
      </w:tcPr>
    </w:tblStylePr>
    <w:tblStylePr w:type="band1Horz">
      <w:tblPr/>
      <w:tcPr>
        <w:shd w:val="clear" w:color="auto" w:fill="F2B0AC" w:themeFill="accent2" w:themeFillTint="66"/>
      </w:tcPr>
    </w:tblStylePr>
  </w:style>
  <w:style w:type="table" w:styleId="Rastertabel5donker-Accent3">
    <w:name w:val="Grid Table 5 Dark Accent 3"/>
    <w:basedOn w:val="Standaardtabel"/>
    <w:uiPriority w:val="50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1E5FF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77C8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77C8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77C8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77C8" w:themeFill="accent3"/>
      </w:tcPr>
    </w:tblStylePr>
    <w:tblStylePr w:type="band1Vert">
      <w:tblPr/>
      <w:tcPr>
        <w:shd w:val="clear" w:color="auto" w:fill="83CCFF" w:themeFill="accent3" w:themeFillTint="66"/>
      </w:tcPr>
    </w:tblStylePr>
    <w:tblStylePr w:type="band1Horz">
      <w:tblPr/>
      <w:tcPr>
        <w:shd w:val="clear" w:color="auto" w:fill="83CCFF" w:themeFill="accent3" w:themeFillTint="66"/>
      </w:tcPr>
    </w:tblStylePr>
  </w:style>
  <w:style w:type="table" w:styleId="Rastertabel5donker-Accent4">
    <w:name w:val="Grid Table 5 Dark Accent 4"/>
    <w:basedOn w:val="Standaardtabel"/>
    <w:uiPriority w:val="50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B8FFDA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9F4D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9F4D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9F4D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9F4D" w:themeFill="accent4"/>
      </w:tcPr>
    </w:tblStylePr>
    <w:tblStylePr w:type="band1Vert">
      <w:tblPr/>
      <w:tcPr>
        <w:shd w:val="clear" w:color="auto" w:fill="72FFB6" w:themeFill="accent4" w:themeFillTint="66"/>
      </w:tcPr>
    </w:tblStylePr>
    <w:tblStylePr w:type="band1Horz">
      <w:tblPr/>
      <w:tcPr>
        <w:shd w:val="clear" w:color="auto" w:fill="72FFB6" w:themeFill="accent4" w:themeFillTint="66"/>
      </w:tcPr>
    </w:tblStylePr>
  </w:style>
  <w:style w:type="table" w:styleId="Rastertabel5donker-Accent5">
    <w:name w:val="Grid Table 5 Dark Accent 5"/>
    <w:basedOn w:val="Standaardtabel"/>
    <w:uiPriority w:val="50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FF7CB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EDB00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EDB00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EDB00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EDB00" w:themeFill="accent5"/>
      </w:tcPr>
    </w:tblStylePr>
    <w:tblStylePr w:type="band1Vert">
      <w:tblPr/>
      <w:tcPr>
        <w:shd w:val="clear" w:color="auto" w:fill="FFF098" w:themeFill="accent5" w:themeFillTint="66"/>
      </w:tcPr>
    </w:tblStylePr>
    <w:tblStylePr w:type="band1Horz">
      <w:tblPr/>
      <w:tcPr>
        <w:shd w:val="clear" w:color="auto" w:fill="FFF098" w:themeFill="accent5" w:themeFillTint="66"/>
      </w:tcPr>
    </w:tblStylePr>
  </w:style>
  <w:style w:type="table" w:styleId="Rastertabel5donker-Accent6">
    <w:name w:val="Grid Table 5 Dark Accent 6"/>
    <w:basedOn w:val="Standaardtabel"/>
    <w:uiPriority w:val="50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2D8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9C23F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9C23F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9C23F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9C23F" w:themeFill="accent6"/>
      </w:tcPr>
    </w:tblStylePr>
    <w:tblStylePr w:type="band1Vert">
      <w:tblPr/>
      <w:tcPr>
        <w:shd w:val="clear" w:color="auto" w:fill="DCE6B2" w:themeFill="accent6" w:themeFillTint="66"/>
      </w:tcPr>
    </w:tblStylePr>
    <w:tblStylePr w:type="band1Horz">
      <w:tblPr/>
      <w:tcPr>
        <w:shd w:val="clear" w:color="auto" w:fill="DCE6B2" w:themeFill="accent6" w:themeFillTint="66"/>
      </w:tcPr>
    </w:tblStylePr>
  </w:style>
  <w:style w:type="table" w:styleId="Rastertabel6kleurrijk">
    <w:name w:val="Grid Table 6 Colorful"/>
    <w:basedOn w:val="Standaardtabel"/>
    <w:uiPriority w:val="51"/>
    <w:semiHidden/>
    <w:rsid w:val="00C85FA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Rastertabel6kleurrijk-Accent1">
    <w:name w:val="Grid Table 6 Colorful Accent 1"/>
    <w:basedOn w:val="Standaardtabel"/>
    <w:uiPriority w:val="51"/>
    <w:semiHidden/>
    <w:rsid w:val="00C85FA2"/>
    <w:pPr>
      <w:spacing w:line="240" w:lineRule="auto"/>
    </w:pPr>
    <w:rPr>
      <w:color w:val="AF5700" w:themeColor="accent1" w:themeShade="BF"/>
    </w:rPr>
    <w:tblPr>
      <w:tblStyleRowBandSize w:val="1"/>
      <w:tblStyleColBandSize w:val="1"/>
      <w:tblBorders>
        <w:top w:val="single" w:sz="4" w:space="0" w:color="FFAC59" w:themeColor="accent1" w:themeTint="99"/>
        <w:left w:val="single" w:sz="4" w:space="0" w:color="FFAC59" w:themeColor="accent1" w:themeTint="99"/>
        <w:bottom w:val="single" w:sz="4" w:space="0" w:color="FFAC59" w:themeColor="accent1" w:themeTint="99"/>
        <w:right w:val="single" w:sz="4" w:space="0" w:color="FFAC59" w:themeColor="accent1" w:themeTint="99"/>
        <w:insideH w:val="single" w:sz="4" w:space="0" w:color="FFAC59" w:themeColor="accent1" w:themeTint="99"/>
        <w:insideV w:val="single" w:sz="4" w:space="0" w:color="FFAC59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FFAC59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FAC59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E3C7" w:themeFill="accent1" w:themeFillTint="33"/>
      </w:tcPr>
    </w:tblStylePr>
    <w:tblStylePr w:type="band1Horz">
      <w:tblPr/>
      <w:tcPr>
        <w:shd w:val="clear" w:color="auto" w:fill="FFE3C7" w:themeFill="accent1" w:themeFillTint="33"/>
      </w:tcPr>
    </w:tblStylePr>
  </w:style>
  <w:style w:type="table" w:styleId="Rastertabel6kleurrijk-Accent2">
    <w:name w:val="Grid Table 6 Colorful Accent 2"/>
    <w:basedOn w:val="Standaardtabel"/>
    <w:uiPriority w:val="51"/>
    <w:semiHidden/>
    <w:rsid w:val="00C85FA2"/>
    <w:pPr>
      <w:spacing w:line="240" w:lineRule="auto"/>
    </w:pPr>
    <w:rPr>
      <w:color w:val="B1241A" w:themeColor="accent2" w:themeShade="BF"/>
    </w:rPr>
    <w:tblPr>
      <w:tblStyleRowBandSize w:val="1"/>
      <w:tblStyleColBandSize w:val="1"/>
      <w:tblBorders>
        <w:top w:val="single" w:sz="4" w:space="0" w:color="EC8983" w:themeColor="accent2" w:themeTint="99"/>
        <w:left w:val="single" w:sz="4" w:space="0" w:color="EC8983" w:themeColor="accent2" w:themeTint="99"/>
        <w:bottom w:val="single" w:sz="4" w:space="0" w:color="EC8983" w:themeColor="accent2" w:themeTint="99"/>
        <w:right w:val="single" w:sz="4" w:space="0" w:color="EC8983" w:themeColor="accent2" w:themeTint="99"/>
        <w:insideH w:val="single" w:sz="4" w:space="0" w:color="EC8983" w:themeColor="accent2" w:themeTint="99"/>
        <w:insideV w:val="single" w:sz="4" w:space="0" w:color="EC8983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EC8983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EC8983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8D7D5" w:themeFill="accent2" w:themeFillTint="33"/>
      </w:tcPr>
    </w:tblStylePr>
    <w:tblStylePr w:type="band1Horz">
      <w:tblPr/>
      <w:tcPr>
        <w:shd w:val="clear" w:color="auto" w:fill="F8D7D5" w:themeFill="accent2" w:themeFillTint="33"/>
      </w:tcPr>
    </w:tblStylePr>
  </w:style>
  <w:style w:type="table" w:styleId="Rastertabel6kleurrijk-Accent3">
    <w:name w:val="Grid Table 6 Colorful Accent 3"/>
    <w:basedOn w:val="Standaardtabel"/>
    <w:uiPriority w:val="51"/>
    <w:semiHidden/>
    <w:rsid w:val="00C85FA2"/>
    <w:pPr>
      <w:spacing w:line="240" w:lineRule="auto"/>
    </w:pPr>
    <w:rPr>
      <w:color w:val="005895" w:themeColor="accent3" w:themeShade="BF"/>
    </w:rPr>
    <w:tblPr>
      <w:tblStyleRowBandSize w:val="1"/>
      <w:tblStyleColBandSize w:val="1"/>
      <w:tblBorders>
        <w:top w:val="single" w:sz="4" w:space="0" w:color="45B3FF" w:themeColor="accent3" w:themeTint="99"/>
        <w:left w:val="single" w:sz="4" w:space="0" w:color="45B3FF" w:themeColor="accent3" w:themeTint="99"/>
        <w:bottom w:val="single" w:sz="4" w:space="0" w:color="45B3FF" w:themeColor="accent3" w:themeTint="99"/>
        <w:right w:val="single" w:sz="4" w:space="0" w:color="45B3FF" w:themeColor="accent3" w:themeTint="99"/>
        <w:insideH w:val="single" w:sz="4" w:space="0" w:color="45B3FF" w:themeColor="accent3" w:themeTint="99"/>
        <w:insideV w:val="single" w:sz="4" w:space="0" w:color="45B3FF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45B3FF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45B3FF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E5FF" w:themeFill="accent3" w:themeFillTint="33"/>
      </w:tcPr>
    </w:tblStylePr>
    <w:tblStylePr w:type="band1Horz">
      <w:tblPr/>
      <w:tcPr>
        <w:shd w:val="clear" w:color="auto" w:fill="C1E5FF" w:themeFill="accent3" w:themeFillTint="33"/>
      </w:tcPr>
    </w:tblStylePr>
  </w:style>
  <w:style w:type="table" w:styleId="Rastertabel6kleurrijk-Accent4">
    <w:name w:val="Grid Table 6 Colorful Accent 4"/>
    <w:basedOn w:val="Standaardtabel"/>
    <w:uiPriority w:val="51"/>
    <w:semiHidden/>
    <w:rsid w:val="00C85FA2"/>
    <w:pPr>
      <w:spacing w:line="240" w:lineRule="auto"/>
    </w:pPr>
    <w:rPr>
      <w:color w:val="007739" w:themeColor="accent4" w:themeShade="BF"/>
    </w:rPr>
    <w:tblPr>
      <w:tblStyleRowBandSize w:val="1"/>
      <w:tblStyleColBandSize w:val="1"/>
      <w:tblBorders>
        <w:top w:val="single" w:sz="4" w:space="0" w:color="2CFF91" w:themeColor="accent4" w:themeTint="99"/>
        <w:left w:val="single" w:sz="4" w:space="0" w:color="2CFF91" w:themeColor="accent4" w:themeTint="99"/>
        <w:bottom w:val="single" w:sz="4" w:space="0" w:color="2CFF91" w:themeColor="accent4" w:themeTint="99"/>
        <w:right w:val="single" w:sz="4" w:space="0" w:color="2CFF91" w:themeColor="accent4" w:themeTint="99"/>
        <w:insideH w:val="single" w:sz="4" w:space="0" w:color="2CFF91" w:themeColor="accent4" w:themeTint="99"/>
        <w:insideV w:val="single" w:sz="4" w:space="0" w:color="2CFF91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2CFF91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2CFF91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8FFDA" w:themeFill="accent4" w:themeFillTint="33"/>
      </w:tcPr>
    </w:tblStylePr>
    <w:tblStylePr w:type="band1Horz">
      <w:tblPr/>
      <w:tcPr>
        <w:shd w:val="clear" w:color="auto" w:fill="B8FFDA" w:themeFill="accent4" w:themeFillTint="33"/>
      </w:tcPr>
    </w:tblStylePr>
  </w:style>
  <w:style w:type="table" w:styleId="Rastertabel6kleurrijk-Accent5">
    <w:name w:val="Grid Table 6 Colorful Accent 5"/>
    <w:basedOn w:val="Standaardtabel"/>
    <w:uiPriority w:val="51"/>
    <w:semiHidden/>
    <w:rsid w:val="00C85FA2"/>
    <w:pPr>
      <w:spacing w:line="240" w:lineRule="auto"/>
    </w:pPr>
    <w:rPr>
      <w:color w:val="BEA300" w:themeColor="accent5" w:themeShade="BF"/>
    </w:rPr>
    <w:tblPr>
      <w:tblStyleRowBandSize w:val="1"/>
      <w:tblStyleColBandSize w:val="1"/>
      <w:tblBorders>
        <w:top w:val="single" w:sz="4" w:space="0" w:color="FFE965" w:themeColor="accent5" w:themeTint="99"/>
        <w:left w:val="single" w:sz="4" w:space="0" w:color="FFE965" w:themeColor="accent5" w:themeTint="99"/>
        <w:bottom w:val="single" w:sz="4" w:space="0" w:color="FFE965" w:themeColor="accent5" w:themeTint="99"/>
        <w:right w:val="single" w:sz="4" w:space="0" w:color="FFE965" w:themeColor="accent5" w:themeTint="99"/>
        <w:insideH w:val="single" w:sz="4" w:space="0" w:color="FFE965" w:themeColor="accent5" w:themeTint="99"/>
        <w:insideV w:val="single" w:sz="4" w:space="0" w:color="FFE965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FFE965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FE965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FF7CB" w:themeFill="accent5" w:themeFillTint="33"/>
      </w:tcPr>
    </w:tblStylePr>
    <w:tblStylePr w:type="band1Horz">
      <w:tblPr/>
      <w:tcPr>
        <w:shd w:val="clear" w:color="auto" w:fill="FFF7CB" w:themeFill="accent5" w:themeFillTint="33"/>
      </w:tcPr>
    </w:tblStylePr>
  </w:style>
  <w:style w:type="table" w:styleId="Rastertabel6kleurrijk-Accent6">
    <w:name w:val="Grid Table 6 Colorful Accent 6"/>
    <w:basedOn w:val="Standaardtabel"/>
    <w:uiPriority w:val="51"/>
    <w:semiHidden/>
    <w:rsid w:val="00C85FA2"/>
    <w:pPr>
      <w:spacing w:line="240" w:lineRule="auto"/>
    </w:pPr>
    <w:rPr>
      <w:color w:val="7E912E" w:themeColor="accent6" w:themeShade="BF"/>
    </w:rPr>
    <w:tblPr>
      <w:tblStyleRowBandSize w:val="1"/>
      <w:tblStyleColBandSize w:val="1"/>
      <w:tblBorders>
        <w:top w:val="single" w:sz="4" w:space="0" w:color="CBDA8B" w:themeColor="accent6" w:themeTint="99"/>
        <w:left w:val="single" w:sz="4" w:space="0" w:color="CBDA8B" w:themeColor="accent6" w:themeTint="99"/>
        <w:bottom w:val="single" w:sz="4" w:space="0" w:color="CBDA8B" w:themeColor="accent6" w:themeTint="99"/>
        <w:right w:val="single" w:sz="4" w:space="0" w:color="CBDA8B" w:themeColor="accent6" w:themeTint="99"/>
        <w:insideH w:val="single" w:sz="4" w:space="0" w:color="CBDA8B" w:themeColor="accent6" w:themeTint="99"/>
        <w:insideV w:val="single" w:sz="4" w:space="0" w:color="CBDA8B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CBDA8B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BDA8B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DF2D8" w:themeFill="accent6" w:themeFillTint="33"/>
      </w:tcPr>
    </w:tblStylePr>
    <w:tblStylePr w:type="band1Horz">
      <w:tblPr/>
      <w:tcPr>
        <w:shd w:val="clear" w:color="auto" w:fill="EDF2D8" w:themeFill="accent6" w:themeFillTint="33"/>
      </w:tcPr>
    </w:tblStylePr>
  </w:style>
  <w:style w:type="table" w:styleId="Rastertabel7kleurrijk">
    <w:name w:val="Grid Table 7 Colorful"/>
    <w:basedOn w:val="Standaardtabel"/>
    <w:uiPriority w:val="52"/>
    <w:semiHidden/>
    <w:rsid w:val="00C85FA2"/>
    <w:pPr>
      <w:spacing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Rastertabel7kleurrijk-Accent1">
    <w:name w:val="Grid Table 7 Colorful Accent 1"/>
    <w:basedOn w:val="Standaardtabel"/>
    <w:uiPriority w:val="52"/>
    <w:semiHidden/>
    <w:rsid w:val="00C85FA2"/>
    <w:pPr>
      <w:spacing w:line="240" w:lineRule="auto"/>
    </w:pPr>
    <w:rPr>
      <w:color w:val="AF5700" w:themeColor="accent1" w:themeShade="BF"/>
    </w:rPr>
    <w:tblPr>
      <w:tblStyleRowBandSize w:val="1"/>
      <w:tblStyleColBandSize w:val="1"/>
      <w:tblBorders>
        <w:top w:val="single" w:sz="4" w:space="0" w:color="FFAC59" w:themeColor="accent1" w:themeTint="99"/>
        <w:left w:val="single" w:sz="4" w:space="0" w:color="FFAC59" w:themeColor="accent1" w:themeTint="99"/>
        <w:bottom w:val="single" w:sz="4" w:space="0" w:color="FFAC59" w:themeColor="accent1" w:themeTint="99"/>
        <w:right w:val="single" w:sz="4" w:space="0" w:color="FFAC59" w:themeColor="accent1" w:themeTint="99"/>
        <w:insideH w:val="single" w:sz="4" w:space="0" w:color="FFAC59" w:themeColor="accent1" w:themeTint="99"/>
        <w:insideV w:val="single" w:sz="4" w:space="0" w:color="FFAC59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E3C7" w:themeFill="accent1" w:themeFillTint="33"/>
      </w:tcPr>
    </w:tblStylePr>
    <w:tblStylePr w:type="band1Horz">
      <w:tblPr/>
      <w:tcPr>
        <w:shd w:val="clear" w:color="auto" w:fill="FFE3C7" w:themeFill="accent1" w:themeFillTint="33"/>
      </w:tcPr>
    </w:tblStylePr>
    <w:tblStylePr w:type="neCell">
      <w:tblPr/>
      <w:tcPr>
        <w:tcBorders>
          <w:bottom w:val="single" w:sz="4" w:space="0" w:color="FFAC59" w:themeColor="accent1" w:themeTint="99"/>
        </w:tcBorders>
      </w:tcPr>
    </w:tblStylePr>
    <w:tblStylePr w:type="nwCell">
      <w:tblPr/>
      <w:tcPr>
        <w:tcBorders>
          <w:bottom w:val="single" w:sz="4" w:space="0" w:color="FFAC59" w:themeColor="accent1" w:themeTint="99"/>
        </w:tcBorders>
      </w:tcPr>
    </w:tblStylePr>
    <w:tblStylePr w:type="seCell">
      <w:tblPr/>
      <w:tcPr>
        <w:tcBorders>
          <w:top w:val="single" w:sz="4" w:space="0" w:color="FFAC59" w:themeColor="accent1" w:themeTint="99"/>
        </w:tcBorders>
      </w:tcPr>
    </w:tblStylePr>
    <w:tblStylePr w:type="swCell">
      <w:tblPr/>
      <w:tcPr>
        <w:tcBorders>
          <w:top w:val="single" w:sz="4" w:space="0" w:color="FFAC59" w:themeColor="accent1" w:themeTint="99"/>
        </w:tcBorders>
      </w:tcPr>
    </w:tblStylePr>
  </w:style>
  <w:style w:type="table" w:styleId="Rastertabel7kleurrijk-Accent2">
    <w:name w:val="Grid Table 7 Colorful Accent 2"/>
    <w:basedOn w:val="Standaardtabel"/>
    <w:uiPriority w:val="52"/>
    <w:semiHidden/>
    <w:rsid w:val="00C85FA2"/>
    <w:pPr>
      <w:spacing w:line="240" w:lineRule="auto"/>
    </w:pPr>
    <w:rPr>
      <w:color w:val="B1241A" w:themeColor="accent2" w:themeShade="BF"/>
    </w:rPr>
    <w:tblPr>
      <w:tblStyleRowBandSize w:val="1"/>
      <w:tblStyleColBandSize w:val="1"/>
      <w:tblBorders>
        <w:top w:val="single" w:sz="4" w:space="0" w:color="EC8983" w:themeColor="accent2" w:themeTint="99"/>
        <w:left w:val="single" w:sz="4" w:space="0" w:color="EC8983" w:themeColor="accent2" w:themeTint="99"/>
        <w:bottom w:val="single" w:sz="4" w:space="0" w:color="EC8983" w:themeColor="accent2" w:themeTint="99"/>
        <w:right w:val="single" w:sz="4" w:space="0" w:color="EC8983" w:themeColor="accent2" w:themeTint="99"/>
        <w:insideH w:val="single" w:sz="4" w:space="0" w:color="EC8983" w:themeColor="accent2" w:themeTint="99"/>
        <w:insideV w:val="single" w:sz="4" w:space="0" w:color="EC8983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8D7D5" w:themeFill="accent2" w:themeFillTint="33"/>
      </w:tcPr>
    </w:tblStylePr>
    <w:tblStylePr w:type="band1Horz">
      <w:tblPr/>
      <w:tcPr>
        <w:shd w:val="clear" w:color="auto" w:fill="F8D7D5" w:themeFill="accent2" w:themeFillTint="33"/>
      </w:tcPr>
    </w:tblStylePr>
    <w:tblStylePr w:type="neCell">
      <w:tblPr/>
      <w:tcPr>
        <w:tcBorders>
          <w:bottom w:val="single" w:sz="4" w:space="0" w:color="EC8983" w:themeColor="accent2" w:themeTint="99"/>
        </w:tcBorders>
      </w:tcPr>
    </w:tblStylePr>
    <w:tblStylePr w:type="nwCell">
      <w:tblPr/>
      <w:tcPr>
        <w:tcBorders>
          <w:bottom w:val="single" w:sz="4" w:space="0" w:color="EC8983" w:themeColor="accent2" w:themeTint="99"/>
        </w:tcBorders>
      </w:tcPr>
    </w:tblStylePr>
    <w:tblStylePr w:type="seCell">
      <w:tblPr/>
      <w:tcPr>
        <w:tcBorders>
          <w:top w:val="single" w:sz="4" w:space="0" w:color="EC8983" w:themeColor="accent2" w:themeTint="99"/>
        </w:tcBorders>
      </w:tcPr>
    </w:tblStylePr>
    <w:tblStylePr w:type="swCell">
      <w:tblPr/>
      <w:tcPr>
        <w:tcBorders>
          <w:top w:val="single" w:sz="4" w:space="0" w:color="EC8983" w:themeColor="accent2" w:themeTint="99"/>
        </w:tcBorders>
      </w:tcPr>
    </w:tblStylePr>
  </w:style>
  <w:style w:type="table" w:styleId="Rastertabel7kleurrijk-Accent3">
    <w:name w:val="Grid Table 7 Colorful Accent 3"/>
    <w:basedOn w:val="Standaardtabel"/>
    <w:uiPriority w:val="52"/>
    <w:semiHidden/>
    <w:rsid w:val="00C85FA2"/>
    <w:pPr>
      <w:spacing w:line="240" w:lineRule="auto"/>
    </w:pPr>
    <w:rPr>
      <w:color w:val="005895" w:themeColor="accent3" w:themeShade="BF"/>
    </w:rPr>
    <w:tblPr>
      <w:tblStyleRowBandSize w:val="1"/>
      <w:tblStyleColBandSize w:val="1"/>
      <w:tblBorders>
        <w:top w:val="single" w:sz="4" w:space="0" w:color="45B3FF" w:themeColor="accent3" w:themeTint="99"/>
        <w:left w:val="single" w:sz="4" w:space="0" w:color="45B3FF" w:themeColor="accent3" w:themeTint="99"/>
        <w:bottom w:val="single" w:sz="4" w:space="0" w:color="45B3FF" w:themeColor="accent3" w:themeTint="99"/>
        <w:right w:val="single" w:sz="4" w:space="0" w:color="45B3FF" w:themeColor="accent3" w:themeTint="99"/>
        <w:insideH w:val="single" w:sz="4" w:space="0" w:color="45B3FF" w:themeColor="accent3" w:themeTint="99"/>
        <w:insideV w:val="single" w:sz="4" w:space="0" w:color="45B3FF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1E5FF" w:themeFill="accent3" w:themeFillTint="33"/>
      </w:tcPr>
    </w:tblStylePr>
    <w:tblStylePr w:type="band1Horz">
      <w:tblPr/>
      <w:tcPr>
        <w:shd w:val="clear" w:color="auto" w:fill="C1E5FF" w:themeFill="accent3" w:themeFillTint="33"/>
      </w:tcPr>
    </w:tblStylePr>
    <w:tblStylePr w:type="neCell">
      <w:tblPr/>
      <w:tcPr>
        <w:tcBorders>
          <w:bottom w:val="single" w:sz="4" w:space="0" w:color="45B3FF" w:themeColor="accent3" w:themeTint="99"/>
        </w:tcBorders>
      </w:tcPr>
    </w:tblStylePr>
    <w:tblStylePr w:type="nwCell">
      <w:tblPr/>
      <w:tcPr>
        <w:tcBorders>
          <w:bottom w:val="single" w:sz="4" w:space="0" w:color="45B3FF" w:themeColor="accent3" w:themeTint="99"/>
        </w:tcBorders>
      </w:tcPr>
    </w:tblStylePr>
    <w:tblStylePr w:type="seCell">
      <w:tblPr/>
      <w:tcPr>
        <w:tcBorders>
          <w:top w:val="single" w:sz="4" w:space="0" w:color="45B3FF" w:themeColor="accent3" w:themeTint="99"/>
        </w:tcBorders>
      </w:tcPr>
    </w:tblStylePr>
    <w:tblStylePr w:type="swCell">
      <w:tblPr/>
      <w:tcPr>
        <w:tcBorders>
          <w:top w:val="single" w:sz="4" w:space="0" w:color="45B3FF" w:themeColor="accent3" w:themeTint="99"/>
        </w:tcBorders>
      </w:tcPr>
    </w:tblStylePr>
  </w:style>
  <w:style w:type="table" w:styleId="Rastertabel7kleurrijk-Accent4">
    <w:name w:val="Grid Table 7 Colorful Accent 4"/>
    <w:basedOn w:val="Standaardtabel"/>
    <w:uiPriority w:val="52"/>
    <w:semiHidden/>
    <w:rsid w:val="00C85FA2"/>
    <w:pPr>
      <w:spacing w:line="240" w:lineRule="auto"/>
    </w:pPr>
    <w:rPr>
      <w:color w:val="007739" w:themeColor="accent4" w:themeShade="BF"/>
    </w:rPr>
    <w:tblPr>
      <w:tblStyleRowBandSize w:val="1"/>
      <w:tblStyleColBandSize w:val="1"/>
      <w:tblBorders>
        <w:top w:val="single" w:sz="4" w:space="0" w:color="2CFF91" w:themeColor="accent4" w:themeTint="99"/>
        <w:left w:val="single" w:sz="4" w:space="0" w:color="2CFF91" w:themeColor="accent4" w:themeTint="99"/>
        <w:bottom w:val="single" w:sz="4" w:space="0" w:color="2CFF91" w:themeColor="accent4" w:themeTint="99"/>
        <w:right w:val="single" w:sz="4" w:space="0" w:color="2CFF91" w:themeColor="accent4" w:themeTint="99"/>
        <w:insideH w:val="single" w:sz="4" w:space="0" w:color="2CFF91" w:themeColor="accent4" w:themeTint="99"/>
        <w:insideV w:val="single" w:sz="4" w:space="0" w:color="2CFF91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B8FFDA" w:themeFill="accent4" w:themeFillTint="33"/>
      </w:tcPr>
    </w:tblStylePr>
    <w:tblStylePr w:type="band1Horz">
      <w:tblPr/>
      <w:tcPr>
        <w:shd w:val="clear" w:color="auto" w:fill="B8FFDA" w:themeFill="accent4" w:themeFillTint="33"/>
      </w:tcPr>
    </w:tblStylePr>
    <w:tblStylePr w:type="neCell">
      <w:tblPr/>
      <w:tcPr>
        <w:tcBorders>
          <w:bottom w:val="single" w:sz="4" w:space="0" w:color="2CFF91" w:themeColor="accent4" w:themeTint="99"/>
        </w:tcBorders>
      </w:tcPr>
    </w:tblStylePr>
    <w:tblStylePr w:type="nwCell">
      <w:tblPr/>
      <w:tcPr>
        <w:tcBorders>
          <w:bottom w:val="single" w:sz="4" w:space="0" w:color="2CFF91" w:themeColor="accent4" w:themeTint="99"/>
        </w:tcBorders>
      </w:tcPr>
    </w:tblStylePr>
    <w:tblStylePr w:type="seCell">
      <w:tblPr/>
      <w:tcPr>
        <w:tcBorders>
          <w:top w:val="single" w:sz="4" w:space="0" w:color="2CFF91" w:themeColor="accent4" w:themeTint="99"/>
        </w:tcBorders>
      </w:tcPr>
    </w:tblStylePr>
    <w:tblStylePr w:type="swCell">
      <w:tblPr/>
      <w:tcPr>
        <w:tcBorders>
          <w:top w:val="single" w:sz="4" w:space="0" w:color="2CFF91" w:themeColor="accent4" w:themeTint="99"/>
        </w:tcBorders>
      </w:tcPr>
    </w:tblStylePr>
  </w:style>
  <w:style w:type="table" w:styleId="Rastertabel7kleurrijk-Accent5">
    <w:name w:val="Grid Table 7 Colorful Accent 5"/>
    <w:basedOn w:val="Standaardtabel"/>
    <w:uiPriority w:val="52"/>
    <w:semiHidden/>
    <w:rsid w:val="00C85FA2"/>
    <w:pPr>
      <w:spacing w:line="240" w:lineRule="auto"/>
    </w:pPr>
    <w:rPr>
      <w:color w:val="BEA300" w:themeColor="accent5" w:themeShade="BF"/>
    </w:rPr>
    <w:tblPr>
      <w:tblStyleRowBandSize w:val="1"/>
      <w:tblStyleColBandSize w:val="1"/>
      <w:tblBorders>
        <w:top w:val="single" w:sz="4" w:space="0" w:color="FFE965" w:themeColor="accent5" w:themeTint="99"/>
        <w:left w:val="single" w:sz="4" w:space="0" w:color="FFE965" w:themeColor="accent5" w:themeTint="99"/>
        <w:bottom w:val="single" w:sz="4" w:space="0" w:color="FFE965" w:themeColor="accent5" w:themeTint="99"/>
        <w:right w:val="single" w:sz="4" w:space="0" w:color="FFE965" w:themeColor="accent5" w:themeTint="99"/>
        <w:insideH w:val="single" w:sz="4" w:space="0" w:color="FFE965" w:themeColor="accent5" w:themeTint="99"/>
        <w:insideV w:val="single" w:sz="4" w:space="0" w:color="FFE965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FF7CB" w:themeFill="accent5" w:themeFillTint="33"/>
      </w:tcPr>
    </w:tblStylePr>
    <w:tblStylePr w:type="band1Horz">
      <w:tblPr/>
      <w:tcPr>
        <w:shd w:val="clear" w:color="auto" w:fill="FFF7CB" w:themeFill="accent5" w:themeFillTint="33"/>
      </w:tcPr>
    </w:tblStylePr>
    <w:tblStylePr w:type="neCell">
      <w:tblPr/>
      <w:tcPr>
        <w:tcBorders>
          <w:bottom w:val="single" w:sz="4" w:space="0" w:color="FFE965" w:themeColor="accent5" w:themeTint="99"/>
        </w:tcBorders>
      </w:tcPr>
    </w:tblStylePr>
    <w:tblStylePr w:type="nwCell">
      <w:tblPr/>
      <w:tcPr>
        <w:tcBorders>
          <w:bottom w:val="single" w:sz="4" w:space="0" w:color="FFE965" w:themeColor="accent5" w:themeTint="99"/>
        </w:tcBorders>
      </w:tcPr>
    </w:tblStylePr>
    <w:tblStylePr w:type="seCell">
      <w:tblPr/>
      <w:tcPr>
        <w:tcBorders>
          <w:top w:val="single" w:sz="4" w:space="0" w:color="FFE965" w:themeColor="accent5" w:themeTint="99"/>
        </w:tcBorders>
      </w:tcPr>
    </w:tblStylePr>
    <w:tblStylePr w:type="swCell">
      <w:tblPr/>
      <w:tcPr>
        <w:tcBorders>
          <w:top w:val="single" w:sz="4" w:space="0" w:color="FFE965" w:themeColor="accent5" w:themeTint="99"/>
        </w:tcBorders>
      </w:tcPr>
    </w:tblStylePr>
  </w:style>
  <w:style w:type="table" w:styleId="Rastertabel7kleurrijk-Accent6">
    <w:name w:val="Grid Table 7 Colorful Accent 6"/>
    <w:basedOn w:val="Standaardtabel"/>
    <w:uiPriority w:val="52"/>
    <w:semiHidden/>
    <w:rsid w:val="00C85FA2"/>
    <w:pPr>
      <w:spacing w:line="240" w:lineRule="auto"/>
    </w:pPr>
    <w:rPr>
      <w:color w:val="7E912E" w:themeColor="accent6" w:themeShade="BF"/>
    </w:rPr>
    <w:tblPr>
      <w:tblStyleRowBandSize w:val="1"/>
      <w:tblStyleColBandSize w:val="1"/>
      <w:tblBorders>
        <w:top w:val="single" w:sz="4" w:space="0" w:color="CBDA8B" w:themeColor="accent6" w:themeTint="99"/>
        <w:left w:val="single" w:sz="4" w:space="0" w:color="CBDA8B" w:themeColor="accent6" w:themeTint="99"/>
        <w:bottom w:val="single" w:sz="4" w:space="0" w:color="CBDA8B" w:themeColor="accent6" w:themeTint="99"/>
        <w:right w:val="single" w:sz="4" w:space="0" w:color="CBDA8B" w:themeColor="accent6" w:themeTint="99"/>
        <w:insideH w:val="single" w:sz="4" w:space="0" w:color="CBDA8B" w:themeColor="accent6" w:themeTint="99"/>
        <w:insideV w:val="single" w:sz="4" w:space="0" w:color="CBDA8B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DF2D8" w:themeFill="accent6" w:themeFillTint="33"/>
      </w:tcPr>
    </w:tblStylePr>
    <w:tblStylePr w:type="band1Horz">
      <w:tblPr/>
      <w:tcPr>
        <w:shd w:val="clear" w:color="auto" w:fill="EDF2D8" w:themeFill="accent6" w:themeFillTint="33"/>
      </w:tcPr>
    </w:tblStylePr>
    <w:tblStylePr w:type="neCell">
      <w:tblPr/>
      <w:tcPr>
        <w:tcBorders>
          <w:bottom w:val="single" w:sz="4" w:space="0" w:color="CBDA8B" w:themeColor="accent6" w:themeTint="99"/>
        </w:tcBorders>
      </w:tcPr>
    </w:tblStylePr>
    <w:tblStylePr w:type="nwCell">
      <w:tblPr/>
      <w:tcPr>
        <w:tcBorders>
          <w:bottom w:val="single" w:sz="4" w:space="0" w:color="CBDA8B" w:themeColor="accent6" w:themeTint="99"/>
        </w:tcBorders>
      </w:tcPr>
    </w:tblStylePr>
    <w:tblStylePr w:type="seCell">
      <w:tblPr/>
      <w:tcPr>
        <w:tcBorders>
          <w:top w:val="single" w:sz="4" w:space="0" w:color="CBDA8B" w:themeColor="accent6" w:themeTint="99"/>
        </w:tcBorders>
      </w:tcPr>
    </w:tblStylePr>
    <w:tblStylePr w:type="swCell">
      <w:tblPr/>
      <w:tcPr>
        <w:tcBorders>
          <w:top w:val="single" w:sz="4" w:space="0" w:color="CBDA8B" w:themeColor="accent6" w:themeTint="99"/>
        </w:tcBorders>
      </w:tcPr>
    </w:tblStylePr>
  </w:style>
  <w:style w:type="table" w:styleId="Rastertabel1licht">
    <w:name w:val="Grid Table 1 Light"/>
    <w:basedOn w:val="Standaardtabel"/>
    <w:uiPriority w:val="46"/>
    <w:semiHidden/>
    <w:rsid w:val="00C85FA2"/>
    <w:pPr>
      <w:spacing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Tabelrasterlicht">
    <w:name w:val="Grid Table Light"/>
    <w:basedOn w:val="Standaardtabel"/>
    <w:uiPriority w:val="40"/>
    <w:semiHidden/>
    <w:rsid w:val="00C85FA2"/>
    <w:pPr>
      <w:spacing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paragraph" w:customStyle="1" w:styleId="LicentietekstSURF">
    <w:name w:val="Licentietekst SURF"/>
    <w:basedOn w:val="ZsysbasisSURF"/>
    <w:uiPriority w:val="4"/>
    <w:rsid w:val="00031B2D"/>
    <w:pPr>
      <w:spacing w:line="260" w:lineRule="exact"/>
    </w:pPr>
    <w:rPr>
      <w:noProof/>
      <w:sz w:val="19"/>
    </w:rPr>
  </w:style>
  <w:style w:type="character" w:styleId="Hashtag">
    <w:name w:val="Hashtag"/>
    <w:basedOn w:val="Standaardalinea-lettertype"/>
    <w:uiPriority w:val="98"/>
    <w:semiHidden/>
    <w:unhideWhenUsed/>
    <w:rsid w:val="0086502D"/>
    <w:rPr>
      <w:color w:val="2B579A"/>
      <w:shd w:val="clear" w:color="auto" w:fill="E1DFDD"/>
    </w:rPr>
  </w:style>
  <w:style w:type="character" w:styleId="Onopgelostemelding">
    <w:name w:val="Unresolved Mention"/>
    <w:basedOn w:val="Standaardalinea-lettertype"/>
    <w:uiPriority w:val="98"/>
    <w:semiHidden/>
    <w:unhideWhenUsed/>
    <w:rsid w:val="0086502D"/>
    <w:rPr>
      <w:color w:val="605E5C"/>
      <w:shd w:val="clear" w:color="auto" w:fill="E1DFDD"/>
    </w:rPr>
  </w:style>
  <w:style w:type="character" w:styleId="Slimmehyperlink">
    <w:name w:val="Smart Hyperlink"/>
    <w:basedOn w:val="Standaardalinea-lettertype"/>
    <w:uiPriority w:val="98"/>
    <w:semiHidden/>
    <w:unhideWhenUsed/>
    <w:rsid w:val="0086502D"/>
    <w:rPr>
      <w:u w:val="dotted"/>
    </w:rPr>
  </w:style>
  <w:style w:type="character" w:styleId="SmartLink">
    <w:name w:val="Smart Link"/>
    <w:basedOn w:val="Standaardalinea-lettertype"/>
    <w:uiPriority w:val="98"/>
    <w:semiHidden/>
    <w:unhideWhenUsed/>
    <w:rsid w:val="0086502D"/>
    <w:rPr>
      <w:color w:val="2B579A"/>
      <w:shd w:val="clear" w:color="auto" w:fill="E1DFDD"/>
    </w:rPr>
  </w:style>
  <w:style w:type="character" w:styleId="Vermelding">
    <w:name w:val="Mention"/>
    <w:basedOn w:val="Standaardalinea-lettertype"/>
    <w:uiPriority w:val="98"/>
    <w:semiHidden/>
    <w:unhideWhenUsed/>
    <w:rsid w:val="0086502D"/>
    <w:rPr>
      <w:color w:val="2B579A"/>
      <w:shd w:val="clear" w:color="auto" w:fill="E1DFDD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3857117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8.png"/><Relationship Id="rId18" Type="http://schemas.openxmlformats.org/officeDocument/2006/relationships/header" Target="header2.xml"/><Relationship Id="rId3" Type="http://schemas.openxmlformats.org/officeDocument/2006/relationships/customXml" Target="../customXml/item3.xml"/><Relationship Id="rId21" Type="http://schemas.openxmlformats.org/officeDocument/2006/relationships/glossaryDocument" Target="glossary/document.xml"/><Relationship Id="rId7" Type="http://schemas.openxmlformats.org/officeDocument/2006/relationships/styles" Target="styles.xml"/><Relationship Id="rId12" Type="http://schemas.openxmlformats.org/officeDocument/2006/relationships/image" Target="media/image7.png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image" Target="media/image9.png"/><Relationship Id="rId10" Type="http://schemas.openxmlformats.org/officeDocument/2006/relationships/footnotes" Target="footnotes.xml"/><Relationship Id="rId19" Type="http://schemas.openxmlformats.org/officeDocument/2006/relationships/header" Target="header3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yperlink" Target="https://creativecommons.org/licenses/by/4.0/deed.nl" TargetMode="External"/><Relationship Id="rId22" Type="http://schemas.openxmlformats.org/officeDocument/2006/relationships/theme" Target="theme/theme1.xml"/></Relationships>
</file>

<file path=word/_rels/numbering.xml.rels><?xml version="1.0" encoding="UTF-8" standalone="yes"?>
<Relationships xmlns="http://schemas.openxmlformats.org/package/2006/relationships"><Relationship Id="rId3" Type="http://schemas.openxmlformats.org/officeDocument/2006/relationships/image" Target="media/image3.emf"/><Relationship Id="rId2" Type="http://schemas.openxmlformats.org/officeDocument/2006/relationships/image" Target="media/image2.emf"/><Relationship Id="rId1" Type="http://schemas.openxmlformats.org/officeDocument/2006/relationships/image" Target="media/image1.emf"/><Relationship Id="rId6" Type="http://schemas.openxmlformats.org/officeDocument/2006/relationships/image" Target="media/image6.emf"/><Relationship Id="rId5" Type="http://schemas.openxmlformats.org/officeDocument/2006/relationships/image" Target="media/image5.emf"/><Relationship Id="rId4" Type="http://schemas.openxmlformats.org/officeDocument/2006/relationships/image" Target="media/image4.emf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/Library/Application%20Support/Microsoft/Office365/User%20Content.localized/Templates.localized/SURF-NL-Rapport_Report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A4C680F4D5101547A942B4B074558E8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71B4FE2B-3CB1-E947-8884-85BE112C8B2B}"/>
      </w:docPartPr>
      <w:docPartBody>
        <w:p w:rsidR="00B04DD5" w:rsidRDefault="00B6211A">
          <w:pPr>
            <w:pStyle w:val="A4C680F4D5101547A942B4B074558E88"/>
          </w:pPr>
          <w:r w:rsidRPr="00955BF7">
            <w:rPr>
              <w:rStyle w:val="Tekstvantijdelijkeaanduiding"/>
            </w:rPr>
            <w:fldChar w:fldCharType="begin"/>
          </w:r>
          <w:r w:rsidRPr="00955BF7">
            <w:rPr>
              <w:rStyle w:val="Tekstvantijdelijkeaanduiding"/>
            </w:rPr>
            <w:fldChar w:fldCharType="end"/>
          </w:r>
          <w:r w:rsidRPr="00955BF7">
            <w:rPr>
              <w:rStyle w:val="Tekstvantijdelijkeaanduiding"/>
            </w:rPr>
            <w:t>Titel</w:t>
          </w:r>
        </w:p>
      </w:docPartBody>
    </w:docPart>
    <w:docPart>
      <w:docPartPr>
        <w:name w:val="3C92A2A8CA8E8E4F958C4AEA048B30FA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DE99F9A8-0F96-764B-91E8-15CD1EC8AED8}"/>
      </w:docPartPr>
      <w:docPartBody>
        <w:p w:rsidR="00B04DD5" w:rsidRDefault="00B6211A">
          <w:pPr>
            <w:pStyle w:val="3C92A2A8CA8E8E4F958C4AEA048B30FA"/>
          </w:pPr>
          <w:r w:rsidRPr="003320FE">
            <w:rPr>
              <w:rStyle w:val="Tekstvantijdelijkeaanduiding"/>
            </w:rPr>
            <w:fldChar w:fldCharType="begin"/>
          </w:r>
          <w:r w:rsidRPr="003320FE">
            <w:rPr>
              <w:rStyle w:val="Tekstvantijdelijkeaanduiding"/>
            </w:rPr>
            <w:fldChar w:fldCharType="end"/>
          </w:r>
          <w:r w:rsidRPr="003320FE">
            <w:rPr>
              <w:rStyle w:val="Tekstvantijdelijkeaanduiding"/>
            </w:rPr>
            <w:t>Ondertitel</w:t>
          </w:r>
        </w:p>
      </w:docPartBody>
    </w:docPart>
    <w:docPart>
      <w:docPartPr>
        <w:name w:val="FF3723A1A8A3FD4BB3A27CC836944478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4F4A2F87-2694-CC46-ACFA-BE62DBF2EB49}"/>
      </w:docPartPr>
      <w:docPartBody>
        <w:p w:rsidR="00B04DD5" w:rsidRDefault="00B6211A">
          <w:pPr>
            <w:pStyle w:val="FF3723A1A8A3FD4BB3A27CC836944478"/>
          </w:pPr>
          <w:r w:rsidRPr="003320FE">
            <w:rPr>
              <w:rStyle w:val="Tekstvantijdelijkeaanduiding"/>
            </w:rPr>
            <w:fldChar w:fldCharType="begin"/>
          </w:r>
          <w:r w:rsidRPr="003320FE">
            <w:rPr>
              <w:rStyle w:val="Tekstvantijdelijkeaanduiding"/>
            </w:rPr>
            <w:fldChar w:fldCharType="end"/>
          </w:r>
          <w:r w:rsidRPr="003320FE">
            <w:rPr>
              <w:rStyle w:val="Tekstvantijdelijkeaanduiding"/>
            </w:rPr>
            <w:t>Kies of typ een datum</w:t>
          </w:r>
        </w:p>
      </w:docPartBody>
    </w:docPart>
    <w:docPart>
      <w:docPartPr>
        <w:name w:val="CDD4A0B6957EF9459ADD5EBE56A11B20"/>
        <w:category>
          <w:name w:val="Algemeen"/>
          <w:gallery w:val="placeholder"/>
        </w:category>
        <w:types>
          <w:type w:val="bbPlcHdr"/>
        </w:types>
        <w:behaviors>
          <w:behavior w:val="content"/>
        </w:behaviors>
        <w:guid w:val="{04C1A6E4-52DC-3540-97D0-9232A0FEF5FF}"/>
      </w:docPartPr>
      <w:docPartBody>
        <w:p w:rsidR="00B6211A" w:rsidRPr="007323E5" w:rsidRDefault="00B6211A" w:rsidP="007323E5">
          <w:pPr>
            <w:pStyle w:val="DocumentgegevensSURF"/>
            <w:rPr>
              <w:rStyle w:val="Tekstvantijdelijkeaanduiding"/>
              <w:sz w:val="15"/>
              <w:szCs w:val="15"/>
            </w:rPr>
          </w:pPr>
          <w:r w:rsidRPr="00EF69C1">
            <w:rPr>
              <w:rStyle w:val="Tekstvantijdelijkeaanduiding"/>
            </w:rPr>
            <w:fldChar w:fldCharType="begin"/>
          </w:r>
          <w:r w:rsidRPr="00EF69C1">
            <w:rPr>
              <w:rStyle w:val="Tekstvantijdelijkeaanduiding"/>
            </w:rPr>
            <w:instrText xml:space="preserve">  \* MERGEFORMAT </w:instrText>
          </w:r>
          <w:r w:rsidRPr="00EF69C1">
            <w:rPr>
              <w:rStyle w:val="Tekstvantijdelijkeaanduiding"/>
            </w:rPr>
            <w:fldChar w:fldCharType="end"/>
          </w:r>
          <w:r w:rsidRPr="007323E5">
            <w:rPr>
              <w:rStyle w:val="Tekstvantijdelijkeaanduiding"/>
              <w:sz w:val="15"/>
              <w:szCs w:val="15"/>
            </w:rPr>
            <w:t xml:space="preserve">Verwijder onderstaande zin als dit niet van toepassing is. </w:t>
          </w:r>
        </w:p>
        <w:p w:rsidR="00B04DD5" w:rsidRDefault="00B6211A">
          <w:pPr>
            <w:pStyle w:val="CDD4A0B6957EF9459ADD5EBE56A11B20"/>
          </w:pPr>
          <w:r w:rsidRPr="007323E5">
            <w:rPr>
              <w:rStyle w:val="Tekstvantijdelijkeaanduiding"/>
              <w:sz w:val="15"/>
              <w:szCs w:val="15"/>
            </w:rPr>
            <w:t>(witregel tussen kenmerk en zin hieronder laten staan)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4D"/>
    <w:family w:val="decorative"/>
    <w:pitch w:val="variable"/>
    <w:sig w:usb0="00000003" w:usb1="00000000" w:usb2="00000000" w:usb3="00000000" w:csb0="80000001" w:csb1="00000000"/>
  </w:font>
  <w:font w:name="Calibri">
    <w:panose1 w:val="020F0502020204030204"/>
    <w:charset w:val="00"/>
    <w:family w:val="swiss"/>
    <w:pitch w:val="variable"/>
    <w:sig w:usb0="E0002AFF" w:usb1="C000247B" w:usb2="00000009" w:usb3="00000000" w:csb0="000001FF" w:csb1="00000000"/>
  </w:font>
  <w:font w:name="Maiandra GD">
    <w:panose1 w:val="020E0502030308020204"/>
    <w:charset w:val="4D"/>
    <w:family w:val="swiss"/>
    <w:pitch w:val="variable"/>
    <w:sig w:usb0="00000003" w:usb1="00000000" w:usb2="00000000" w:usb3="00000000" w:csb0="00000001" w:csb1="00000000"/>
  </w:font>
  <w:font w:name="SimHei">
    <w:altName w:val="黑体"/>
    <w:panose1 w:val="02010609060101010101"/>
    <w:charset w:val="86"/>
    <w:family w:val="modern"/>
    <w:pitch w:val="fixed"/>
    <w:sig w:usb0="800002BF" w:usb1="38CF7CFA" w:usb2="00000016" w:usb3="00000000" w:csb0="00040001" w:csb1="00000000"/>
  </w:font>
  <w:font w:name="Consolas">
    <w:panose1 w:val="020B0609020204030204"/>
    <w:charset w:val="00"/>
    <w:family w:val="modern"/>
    <w:pitch w:val="fixed"/>
    <w:sig w:usb0="E10002FF" w:usb1="4000FCFF" w:usb2="00000009" w:usb3="00000000" w:csb0="000001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Aptos">
    <w:panose1 w:val="020B0604020202020204"/>
    <w:charset w:val="00"/>
    <w:family w:val="swiss"/>
    <w:pitch w:val="variable"/>
    <w:sig w:usb0="20000287" w:usb1="00000003" w:usb2="00000000" w:usb3="00000000" w:csb0="0000019F" w:csb1="00000000"/>
  </w:font>
  <w:font w:name="Aptos Display">
    <w:panose1 w:val="020B0604020202020204"/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08"/>
  <w:hyphenationZone w:val="425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B04DD5"/>
    <w:rsid w:val="00192277"/>
    <w:rsid w:val="005579C1"/>
    <w:rsid w:val="006B6B94"/>
    <w:rsid w:val="0094632E"/>
    <w:rsid w:val="00B00330"/>
    <w:rsid w:val="00B04DD5"/>
    <w:rsid w:val="00B6211A"/>
    <w:rsid w:val="00B716EE"/>
    <w:rsid w:val="00B80F9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nl-NL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4"/>
        <w:szCs w:val="24"/>
        <w:lang w:val="nl-NL" w:eastAsia="nl-NL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 w:uiPriority="98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ard">
    <w:name w:val="Normal"/>
    <w:qFormat/>
  </w:style>
  <w:style w:type="character" w:default="1" w:styleId="Standaardalinea-lettertype">
    <w:name w:val="Default Paragraph Font"/>
    <w:uiPriority w:val="1"/>
    <w:semiHidden/>
    <w:unhideWhenUsed/>
  </w:style>
  <w:style w:type="table" w:default="1" w:styleId="Standaardtabe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Geenlijst">
    <w:name w:val="No List"/>
    <w:uiPriority w:val="99"/>
    <w:semiHidden/>
    <w:unhideWhenUsed/>
  </w:style>
  <w:style w:type="character" w:styleId="Tekstvantijdelijkeaanduiding">
    <w:name w:val="Placeholder Text"/>
    <w:basedOn w:val="Standaardalinea-lettertype"/>
    <w:uiPriority w:val="98"/>
    <w:semiHidden/>
    <w:rPr>
      <w:color w:val="000000"/>
      <w:bdr w:val="none" w:sz="0" w:space="0" w:color="auto"/>
      <w:shd w:val="clear" w:color="auto" w:fill="FFFF00"/>
    </w:rPr>
  </w:style>
  <w:style w:type="paragraph" w:customStyle="1" w:styleId="A4C680F4D5101547A942B4B074558E88">
    <w:name w:val="A4C680F4D5101547A942B4B074558E88"/>
  </w:style>
  <w:style w:type="paragraph" w:customStyle="1" w:styleId="3C92A2A8CA8E8E4F958C4AEA048B30FA">
    <w:name w:val="3C92A2A8CA8E8E4F958C4AEA048B30FA"/>
  </w:style>
  <w:style w:type="paragraph" w:customStyle="1" w:styleId="FF3723A1A8A3FD4BB3A27CC836944478">
    <w:name w:val="FF3723A1A8A3FD4BB3A27CC836944478"/>
  </w:style>
  <w:style w:type="paragraph" w:customStyle="1" w:styleId="DocumentgegevensSURF">
    <w:name w:val="Documentgegevens SURF"/>
    <w:basedOn w:val="Standaard"/>
    <w:uiPriority w:val="4"/>
    <w:pPr>
      <w:spacing w:line="260" w:lineRule="exact"/>
    </w:pPr>
    <w:rPr>
      <w:rFonts w:ascii="Calibri" w:eastAsia="Times New Roman" w:hAnsi="Calibri" w:cs="Maiandra GD"/>
      <w:noProof/>
      <w:color w:val="000000" w:themeColor="text1"/>
      <w:sz w:val="22"/>
      <w:szCs w:val="18"/>
    </w:rPr>
  </w:style>
  <w:style w:type="paragraph" w:customStyle="1" w:styleId="CDD4A0B6957EF9459ADD5EBE56A11B20">
    <w:name w:val="CDD4A0B6957EF9459ADD5EBE56A11B20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-thema">
  <a:themeElements>
    <a:clrScheme name="Kleuren SURF Rapport">
      <a:dk1>
        <a:sysClr val="windowText" lastClr="000000"/>
      </a:dk1>
      <a:lt1>
        <a:sysClr val="window" lastClr="FFFFFF"/>
      </a:lt1>
      <a:dk2>
        <a:srgbClr val="000000"/>
      </a:dk2>
      <a:lt2>
        <a:srgbClr val="772583"/>
      </a:lt2>
      <a:accent1>
        <a:srgbClr val="EA7600"/>
      </a:accent1>
      <a:accent2>
        <a:srgbClr val="E03C31"/>
      </a:accent2>
      <a:accent3>
        <a:srgbClr val="0077C8"/>
      </a:accent3>
      <a:accent4>
        <a:srgbClr val="009F4D"/>
      </a:accent4>
      <a:accent5>
        <a:srgbClr val="FEDB00"/>
      </a:accent5>
      <a:accent6>
        <a:srgbClr val="A9C23F"/>
      </a:accent6>
      <a:hlink>
        <a:srgbClr val="0077C8"/>
      </a:hlink>
      <a:folHlink>
        <a:srgbClr val="009F4D"/>
      </a:folHlink>
    </a:clrScheme>
    <a:fontScheme name="Lettertypen SURF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ju xmlns="http://www.joulesunlimited.com/ccmappings">
  <Titel>Procedure Bepalen Inkoopadvies</Titel>
  <Ondertitel>Template</Ondertitel>
</ju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DEE362D1BF89A4AAF8456BDA0C1AAE3" ma:contentTypeVersion="10" ma:contentTypeDescription="Een nieuw document maken." ma:contentTypeScope="" ma:versionID="8046e1ffdd521fc1997ce71f39ec3eb6">
  <xsd:schema xmlns:xsd="http://www.w3.org/2001/XMLSchema" xmlns:xs="http://www.w3.org/2001/XMLSchema" xmlns:p="http://schemas.microsoft.com/office/2006/metadata/properties" xmlns:ns2="694625f6-2e32-414f-995f-1a50a4a27041" targetNamespace="http://schemas.microsoft.com/office/2006/metadata/properties" ma:root="true" ma:fieldsID="19b89bbb670df93706576776b1a5397f" ns2:_="">
    <xsd:import namespace="694625f6-2e32-414f-995f-1a50a4a2704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4625f6-2e32-414f-995f-1a50a4a2704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Afbeeldingtags" ma:readOnly="false" ma:fieldId="{5cf76f15-5ced-4ddc-b409-7134ff3c332f}" ma:taxonomyMulti="true" ma:sspId="c6f371a7-af1e-4863-b830-9db92276c56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oudstype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694625f6-2e32-414f-995f-1a50a4a27041">
      <Terms xmlns="http://schemas.microsoft.com/office/infopath/2007/PartnerControls"/>
    </lcf76f155ced4ddcb4097134ff3c332f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9E5BEB2E-B072-475D-AECE-C9134362F88B}">
  <ds:schemaRefs>
    <ds:schemaRef ds:uri="http://www.joulesunlimited.com/ccmappings"/>
  </ds:schemaRefs>
</ds:datastoreItem>
</file>

<file path=customXml/itemProps2.xml><?xml version="1.0" encoding="utf-8"?>
<ds:datastoreItem xmlns:ds="http://schemas.openxmlformats.org/officeDocument/2006/customXml" ds:itemID="{4396B74B-75E5-4A15-9EBE-A8D930758912}"/>
</file>

<file path=customXml/itemProps3.xml><?xml version="1.0" encoding="utf-8"?>
<ds:datastoreItem xmlns:ds="http://schemas.openxmlformats.org/officeDocument/2006/customXml" ds:itemID="{568CC419-C4B6-46E5-BF49-6040161099A8}">
  <ds:schemaRefs>
    <ds:schemaRef ds:uri="http://schemas.microsoft.com/office/2006/metadata/properties"/>
    <ds:schemaRef ds:uri="http://schemas.microsoft.com/office/infopath/2007/PartnerControls"/>
    <ds:schemaRef ds:uri="aa5d1e77-9de6-4162-83d6-f47da5f58dc6"/>
  </ds:schemaRefs>
</ds:datastoreItem>
</file>

<file path=customXml/itemProps4.xml><?xml version="1.0" encoding="utf-8"?>
<ds:datastoreItem xmlns:ds="http://schemas.openxmlformats.org/officeDocument/2006/customXml" ds:itemID="{78DC1538-4E26-4A20-8669-71A0E1883E75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A8A6FDCC-3A5B-4C29-8DA5-7633BBAC3E7A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SURF-NL-Rapport_Report.dotx</Template>
  <TotalTime>14</TotalTime>
  <Pages>7</Pages>
  <Words>458</Words>
  <Characters>3488</Characters>
  <Application>Microsoft Office Word</Application>
  <DocSecurity>0</DocSecurity>
  <Lines>29</Lines>
  <Paragraphs>7</Paragraphs>
  <ScaleCrop>false</ScaleCrop>
  <HeadingPairs>
    <vt:vector size="4" baseType="variant">
      <vt:variant>
        <vt:lpstr>Titel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2" baseType="lpstr">
      <vt:lpstr/>
      <vt:lpstr/>
    </vt:vector>
  </TitlesOfParts>
  <Manager/>
  <Company>SURF</Company>
  <LinksUpToDate>false</LinksUpToDate>
  <CharactersWithSpaces>3939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Microsoft Office User</dc:creator>
  <cp:keywords/>
  <dc:description>_x000d_
sjabloonversie 1.3.c - 27 mei 2019_x000d_
ontwerp: www.KoelewijnBruggenwirth.nl_x000d_
sjablonen: www.JoulesUnlimited.nl</dc:description>
  <cp:lastModifiedBy>Ed de Vries</cp:lastModifiedBy>
  <cp:revision>4</cp:revision>
  <cp:lastPrinted>2019-05-14T15:29:00Z</cp:lastPrinted>
  <dcterms:created xsi:type="dcterms:W3CDTF">2024-12-17T12:26:00Z</dcterms:created>
  <dcterms:modified xsi:type="dcterms:W3CDTF">2025-02-11T12:25:00Z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0x0101002DEE362D1BF89A4AAF8456BDA0C1AAE3</vt:lpwstr>
  </property>
</Properties>
</file>