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elraster"/>
        <w:tblpPr w:vertAnchor="page" w:tblpY="3970"/>
        <w:tblW w:w="78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80"/>
      </w:tblGrid>
      <w:tr w:rsidR="003320FE" w14:paraId="085A8502" w14:textId="77777777" w:rsidTr="002B0F6F">
        <w:trPr>
          <w:trHeight w:hRule="exact" w:val="2920"/>
        </w:trPr>
        <w:tc>
          <w:tcPr>
            <w:tcW w:w="7880" w:type="dxa"/>
            <w:shd w:val="clear" w:color="auto" w:fill="auto"/>
            <w:vAlign w:val="bottom"/>
          </w:tcPr>
          <w:p w14:paraId="2077F9EF" w14:textId="177898C6" w:rsidR="003320FE" w:rsidRDefault="0006126C" w:rsidP="002B0F6F">
            <w:pPr>
              <w:pStyle w:val="TitelSURF"/>
            </w:pPr>
            <w:sdt>
              <w:sdtPr>
                <w:tag w:val="Titel"/>
                <w:id w:val="417912753"/>
                <w:lock w:val="sdtLocked"/>
                <w:placeholder>
                  <w:docPart w:val="A4C680F4D5101547A942B4B074558E88"/>
                </w:placeholder>
                <w:dataBinding w:prefixMappings="xmlns:ns0='http://www.joulesunlimited.com/ccmappings' " w:xpath="/ns0:ju[1]/ns0:Titel[1]" w:storeItemID="{9E5BEB2E-B072-475D-AECE-C9134362F88B}"/>
                <w:text w:multiLine="1"/>
              </w:sdtPr>
              <w:sdtEndPr/>
              <w:sdtContent>
                <w:r w:rsidR="000C1FC0">
                  <w:t xml:space="preserve">Procedure </w:t>
                </w:r>
                <w:r w:rsidR="00C01D37">
                  <w:t>Contract</w:t>
                </w:r>
                <w:r w:rsidR="00A81BE0">
                  <w:t xml:space="preserve"> Management</w:t>
                </w:r>
              </w:sdtContent>
            </w:sdt>
          </w:p>
          <w:p w14:paraId="35BC000B" w14:textId="7978BACF" w:rsidR="003320FE" w:rsidRPr="003320FE" w:rsidRDefault="0006126C" w:rsidP="002B0F6F">
            <w:pPr>
              <w:pStyle w:val="SubtitelSURF"/>
            </w:pPr>
            <w:sdt>
              <w:sdtPr>
                <w:tag w:val="Ondertitel"/>
                <w:id w:val="-169876014"/>
                <w:lock w:val="sdtLocked"/>
                <w:placeholder>
                  <w:docPart w:val="3C92A2A8CA8E8E4F958C4AEA048B30FA"/>
                </w:placeholder>
                <w:dataBinding w:prefixMappings="xmlns:ns0='http://www.joulesunlimited.com/ccmappings' " w:xpath="/ns0:ju[1]/ns0:Ondertitel[1]" w:storeItemID="{9E5BEB2E-B072-475D-AECE-C9134362F88B}"/>
                <w:text w:multiLine="1"/>
              </w:sdtPr>
              <w:sdtEndPr/>
              <w:sdtContent>
                <w:r w:rsidR="000C1FC0">
                  <w:t>Template</w:t>
                </w:r>
              </w:sdtContent>
            </w:sdt>
          </w:p>
        </w:tc>
      </w:tr>
    </w:tbl>
    <w:p w14:paraId="13AD5D7E" w14:textId="77777777" w:rsidR="002B0F6F" w:rsidRDefault="00E61DB5" w:rsidP="00E61DB5">
      <w:pPr>
        <w:pStyle w:val="BasistekstSURF"/>
      </w:pPr>
      <w:r>
        <w:rPr>
          <w:noProof/>
        </w:rPr>
        <mc:AlternateContent>
          <mc:Choice Requires="wps">
            <w:drawing>
              <wp:anchor distT="0" distB="0" distL="114300" distR="114300" simplePos="0" relativeHeight="251659264" behindDoc="0" locked="1" layoutInCell="1" allowOverlap="1" wp14:anchorId="6232061F" wp14:editId="3421B724">
                <wp:simplePos x="0" y="0"/>
                <wp:positionH relativeFrom="margin">
                  <wp:align>left</wp:align>
                </wp:positionH>
                <wp:positionV relativeFrom="page">
                  <wp:posOffset>9057640</wp:posOffset>
                </wp:positionV>
                <wp:extent cx="5391150" cy="1550670"/>
                <wp:effectExtent l="0" t="0" r="0" b="11430"/>
                <wp:wrapNone/>
                <wp:docPr id="9" name="Tekstvak documentgegevens"/>
                <wp:cNvGraphicFramePr/>
                <a:graphic xmlns:a="http://schemas.openxmlformats.org/drawingml/2006/main">
                  <a:graphicData uri="http://schemas.microsoft.com/office/word/2010/wordprocessingShape">
                    <wps:wsp>
                      <wps:cNvSpPr txBox="1"/>
                      <wps:spPr>
                        <a:xfrm>
                          <a:off x="0" y="0"/>
                          <a:ext cx="5391150" cy="155067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6126C"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End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32061F" id="_x0000_t202" coordsize="21600,21600" o:spt="202" path="m,l,21600r21600,l21600,xe">
                <v:stroke joinstyle="miter"/>
                <v:path gradientshapeok="t" o:connecttype="rect"/>
              </v:shapetype>
              <v:shape id="Tekstvak documentgegevens" o:spid="_x0000_s1026" type="#_x0000_t202" style="position:absolute;margin-left:0;margin-top:713.2pt;width:424.5pt;height:122.1pt;z-index:251659264;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1vruXgIAAC4FAAAOAAAAZHJzL2Uyb0RvYy54bWysVN9v2jAQfp+0/8Hy+wi0gm2IUDEqpklV&#13;&#10;W41OfTaODdEcn3c2JOyv39lJoGN76bQX5+L7/d13nt00lWEHhb4Em/PRYMiZshKK0m5z/u1p9e4D&#13;&#10;Zz4IWwgDVuX8qDy/mb99M6vdVF3BDkyhkFEQ66e1y/kuBDfNMi93qhJ+AE5ZUmrASgT6xW1WoKgp&#13;&#10;emWyq+FwktWAhUOQynu6vW2VfJ7ia61keNDaq8BMzqm2kE5M5yae2XwmplsUblfKrgzxD1VUorSU&#13;&#10;9BTqVgTB9lj+EaoqJYIHHQYSqgy0LqVKPVA3o+FFN+udcCr1QuB4d4LJ/7+w8v6wdo/IQvMJGhpg&#13;&#10;BKR2furpMvbTaKzilyplpCcIjyfYVBOYpMvx9cfRaEwqSbrReDycvE/AZmd3hz58VlCxKOQcaS4J&#13;&#10;LnG484FSkmlvErNZWJXGpNkYy+qcT64p/m8a8jA23qg05S7MufQkhaNR0cbYr0qzskgdxIvEL7U0&#13;&#10;yA6CmCGkVDak5lNcso5Wmop4jWNnf67qNc5tH31msOHkXJUWMHV/UXbxvS9Zt/YE5Iu+oxiaTdON&#13;&#10;dAPFkSaN0C6Bd3JV0jTuhA+PAon1NEHa5PBAhzZAqEMncbYD/Pm3+2hPZCQtZzVtUc79j71AxZn5&#13;&#10;YommceV6AXth0wt2Xy2B4B/RG+FkEskBg+lFjVA904IvYhZSCSspV843vbgM7S7TAyHVYpGMaLGc&#13;&#10;CHd27WQMHacRufXUPAt0HQEDcfce+v0S0wsetrbR08JiH0CXiaQR0BbFDmhaysTd7gGJW//yP1md&#13;&#10;n7n5LwAAAP//AwBQSwMEFAAGAAgAAAAhAKtI2gzkAAAADwEAAA8AAABkcnMvZG93bnJldi54bWxM&#13;&#10;j81OwzAQhO9IvIO1SNyo0xJMSeNUiAghJA60tJydeEmixnYUOz/l6VlOcFlpv9HOzqTb2bRsxN43&#13;&#10;zkpYLiJgaEunG1tJOHw836yB+aCsVq2zKOGMHrbZ5UWqEu0mu8NxHypGJtYnSkIdQpdw7ssajfIL&#13;&#10;16El7cv1RgVa+4rrXk1kblq+iiLBjWosfahVh081lqf9YCS8fxdH8fY5nKf8NR93eHoZ7pa3Ul5f&#13;&#10;zfmGxuMGWMA5/F3AbwfKDxkFK9xgtWetBGoTiMYrEQMjfR0/ECoIiftIAM9S/r9H9gMAAP//AwBQ&#13;&#10;SwECLQAUAAYACAAAACEAtoM4kv4AAADhAQAAEwAAAAAAAAAAAAAAAAAAAAAAW0NvbnRlbnRfVHlw&#13;&#10;ZXNdLnhtbFBLAQItABQABgAIAAAAIQA4/SH/1gAAAJQBAAALAAAAAAAAAAAAAAAAAC8BAABfcmVs&#13;&#10;cy8ucmVsc1BLAQItABQABgAIAAAAIQCy1vruXgIAAC4FAAAOAAAAAAAAAAAAAAAAAC4CAABkcnMv&#13;&#10;ZTJvRG9jLnhtbFBLAQItABQABgAIAAAAIQCrSNoM5AAAAA8BAAAPAAAAAAAAAAAAAAAAALgEAABk&#13;&#10;cnMvZG93bnJldi54bWxQSwUGAAAAAAQABADzAAAAyQUAAAAA&#13;&#10;" filled="f" stroked="f" strokeweight=".5pt">
                <v:textbox inset="0,0,0,0">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6126C"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End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v:textbox>
                <w10:wrap anchorx="margin" anchory="page"/>
                <w10:anchorlock/>
              </v:shape>
            </w:pict>
          </mc:Fallback>
        </mc:AlternateContent>
      </w:r>
    </w:p>
    <w:p w14:paraId="7CE8745A" w14:textId="77777777" w:rsidR="00FE119B" w:rsidRDefault="0034484B" w:rsidP="00FE119B">
      <w:pPr>
        <w:pStyle w:val="BasistekstSURF"/>
      </w:pPr>
      <w:r>
        <w:rPr>
          <w:noProof/>
        </w:rPr>
        <mc:AlternateContent>
          <mc:Choice Requires="wps">
            <w:drawing>
              <wp:anchor distT="0" distB="0" distL="114300" distR="114300" simplePos="0" relativeHeight="251662336" behindDoc="1" locked="1" layoutInCell="1" allowOverlap="1" wp14:anchorId="0C7BBECA" wp14:editId="025315A4">
                <wp:simplePos x="0" y="0"/>
                <wp:positionH relativeFrom="page">
                  <wp:posOffset>0</wp:posOffset>
                </wp:positionH>
                <wp:positionV relativeFrom="page">
                  <wp:posOffset>4671060</wp:posOffset>
                </wp:positionV>
                <wp:extent cx="7560000" cy="4258800"/>
                <wp:effectExtent l="0" t="0" r="3175" b="8890"/>
                <wp:wrapNone/>
                <wp:docPr id="92" name="Fotovak"/>
                <wp:cNvGraphicFramePr/>
                <a:graphic xmlns:a="http://schemas.openxmlformats.org/drawingml/2006/main">
                  <a:graphicData uri="http://schemas.microsoft.com/office/word/2010/wordprocessingShape">
                    <wps:wsp>
                      <wps:cNvSpPr txBox="1"/>
                      <wps:spPr>
                        <a:xfrm>
                          <a:off x="0" y="0"/>
                          <a:ext cx="7560000" cy="425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4C30" w14:textId="72E942D9" w:rsidR="0034484B" w:rsidRDefault="0034484B" w:rsidP="000C7889">
                            <w:pPr>
                              <w:pStyle w:val="AlineavoorafbeeldingSURF"/>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7BBECA" id="Fotovak" o:spid="_x0000_s1027" type="#_x0000_t202" style="position:absolute;margin-left:0;margin-top:367.8pt;width:595.3pt;height:335.3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aGrpbQIAAF0FAAAOAAAAZHJzL2Uyb0RvYy54bWysVN1P2zAQf5+0/8Hy+5rC1q6qSFEHYppU&#13;&#10;AQImnl3HptYcn3d2m3R//c5O0jLGC9Py4Jx937/7ODtva8t2CoMBV/KT0Zgz5SRUxj2V/PvD1YcZ&#13;&#10;ZyEKVwkLTpV8rwI/X7x/d9b4uTqFDdhKISMjLswbX/JNjH5eFEFuVC3CCLxyxNSAtYh0xaeiQtGQ&#13;&#10;9doWp+PxtGgAK48gVQj0etkx+SLb11rJeKN1UJHZklNsMZ+Yz3U6i8WZmD+h8Bsj+zDEP0RRC+PI&#13;&#10;6cHUpYiCbdH8Zao2EiGAjiMJdQFaG6lyDpTNyfhFNvcb4VXOhcAJ/gBT+H9m5fXu3t8ii+0XaKmA&#13;&#10;CZDGh3mgx5RPq7FOf4qUEZ8g3B9gU21kkh4/T6Zj+jiTxPt0OpnN6EJ2iqO6xxC/KqhZIkqOVJcM&#13;&#10;l9itQuxEB5HkLYA11ZWxNl9SL6gLi2wnqIo25iDJ+B9S1rGm5NOPk3E27CCpd5atS2ZU7obe3THF&#13;&#10;TMW9VUnGujulmalypq/4FlIqd/CfpZOUJldvUezlj1G9RbnLgzSyZ3DxoFwbB5izz+NzhKz6MUCm&#13;&#10;O3mqzbO8ExnbdUuJP+uANVR7agyEbmaCl1eGircSId4KpCGhgtPgxxs6tAUCH3qKsw3gr9fekzz1&#13;&#10;LnE5a2joSh5+bgUqzuw3R12dJnQgcCDWA+G29QVQB5zQSvEyk6SA0Q6kRqgfaR8skxdiCSfJV8nj&#13;&#10;QF7EbvRpn0i1XGYhmkMv4srde5lMJ1RTKz60jwJ936+RWv0ahnEU8xdt28kmTQfLbQRtck8nXDsU&#13;&#10;e7xphvNU9PsmLYnn9yx13IqL3wAAAP//AwBQSwMEFAAGAAgAAAAhAK6v8QnmAAAADwEAAA8AAABk&#13;&#10;cnMvZG93bnJldi54bWxMj09PAjEQxe8mfodmTLwYaBFccNku8U88mGgMaDiXbd2utNN1W2Dx0zuc&#13;&#10;9DJ5k5d5837FoveO7U0Xm4ASRkMBzGAVdIO1hI/3p8EMWEwKtXIBjYSjibAoz88KletwwKXZr1LN&#13;&#10;KARjriTYlNqc81hZ41UchtYgeZ+h8yrR2tVcd+pA4d7xayEy7lWD9MGq1jxYU21XOy9hdpy8Xq2z&#13;&#10;6frLvT3f25/6G1+2SsrLi/5xTuNuDiyZPv1dwImB+kNJxTZhhzoyJ4FokoTp+CYDdrJHt4LUhtRE&#13;&#10;ZGPgZcH/c5S/AAAA//8DAFBLAQItABQABgAIAAAAIQC2gziS/gAAAOEBAAATAAAAAAAAAAAAAAAA&#13;&#10;AAAAAABbQ29udGVudF9UeXBlc10ueG1sUEsBAi0AFAAGAAgAAAAhADj9If/WAAAAlAEAAAsAAAAA&#13;&#10;AAAAAAAAAAAALwEAAF9yZWxzLy5yZWxzUEsBAi0AFAAGAAgAAAAhAKBoaultAgAAXQUAAA4AAAAA&#13;&#10;AAAAAAAAAAAALgIAAGRycy9lMm9Eb2MueG1sUEsBAi0AFAAGAAgAAAAhAK6v8QnmAAAADwEAAA8A&#13;&#10;AAAAAAAAAAAAAAAAxwQAAGRycy9kb3ducmV2LnhtbFBLBQYAAAAABAAEAPMAAADaBQAAAAA=&#13;&#10;" fillcolor="white [3201]" stroked="f" strokeweight=".5pt">
                <v:textbox inset="0,0,0,0">
                  <w:txbxContent>
                    <w:p w14:paraId="73714C30" w14:textId="72E942D9" w:rsidR="0034484B" w:rsidRDefault="0034484B" w:rsidP="000C7889">
                      <w:pPr>
                        <w:pStyle w:val="AlineavoorafbeeldingSURF"/>
                      </w:pPr>
                    </w:p>
                  </w:txbxContent>
                </v:textbox>
                <w10:wrap anchorx="page" anchory="page"/>
                <w10:anchorlock/>
              </v:shape>
            </w:pict>
          </mc:Fallback>
        </mc:AlternateContent>
      </w:r>
    </w:p>
    <w:p w14:paraId="7CC488C4" w14:textId="77777777" w:rsidR="00955BF7" w:rsidRDefault="00955BF7" w:rsidP="00FE119B">
      <w:pPr>
        <w:pStyle w:val="BasistekstSURF"/>
      </w:pPr>
    </w:p>
    <w:p w14:paraId="1ABFD2F2" w14:textId="77777777" w:rsidR="008E335E" w:rsidRDefault="00FE119B" w:rsidP="001509C8">
      <w:pPr>
        <w:pStyle w:val="KopinhoudsopgaveSURF"/>
      </w:pPr>
      <w:r>
        <w:br w:type="page"/>
      </w:r>
    </w:p>
    <w:p w14:paraId="4C0C5E9D" w14:textId="77777777" w:rsidR="00091527" w:rsidRDefault="00091527" w:rsidP="00091527">
      <w:pPr>
        <w:pStyle w:val="ZsyseenpuntSURF"/>
      </w:pPr>
    </w:p>
    <w:p w14:paraId="726703DC" w14:textId="77777777" w:rsidR="00480AB9" w:rsidRPr="002116EA" w:rsidRDefault="00480AB9" w:rsidP="00480AB9">
      <w:pPr>
        <w:spacing w:line="240" w:lineRule="atLeast"/>
        <w:rPr>
          <w:b/>
          <w:bCs/>
          <w:sz w:val="32"/>
          <w:szCs w:val="32"/>
        </w:rPr>
      </w:pPr>
      <w:r w:rsidRPr="002116EA">
        <w:rPr>
          <w:b/>
          <w:bCs/>
          <w:sz w:val="32"/>
          <w:szCs w:val="32"/>
        </w:rPr>
        <w:t>Documentinformatie</w:t>
      </w:r>
    </w:p>
    <w:p w14:paraId="750C133E" w14:textId="3FBA26EE" w:rsidR="00480AB9" w:rsidRDefault="00480AB9" w:rsidP="00480AB9">
      <w:pPr>
        <w:spacing w:line="240" w:lineRule="atLeast"/>
      </w:pPr>
      <w:r>
        <w:t>Dit document maakt onderdeel uit van een complete set (</w:t>
      </w:r>
      <w:r w:rsidR="00287A29">
        <w:t>beleids</w:t>
      </w:r>
      <w:r>
        <w:t xml:space="preserve">piramide) met formeel vastgestelde documenten op strategisch, tactisch en operationeel niveau. Dit document heeft betrekking op de laag </w:t>
      </w:r>
      <w:r w:rsidR="00AB5A48">
        <w:t>Procedure</w:t>
      </w:r>
      <w:r>
        <w:t xml:space="preserve"> in de beleidspiramide.</w:t>
      </w:r>
    </w:p>
    <w:p w14:paraId="6B4B292E" w14:textId="77777777" w:rsidR="00480AB9" w:rsidRDefault="00480AB9" w:rsidP="00480AB9">
      <w:pPr>
        <w:spacing w:line="240" w:lineRule="atLeast"/>
      </w:pPr>
    </w:p>
    <w:p w14:paraId="3D77CD10" w14:textId="5DA7DB2B" w:rsidR="00480AB9" w:rsidRDefault="00AB5A48" w:rsidP="00480AB9">
      <w:pPr>
        <w:spacing w:line="240" w:lineRule="atLeast"/>
      </w:pPr>
      <w:r w:rsidRPr="00AB5A48">
        <w:rPr>
          <w:noProof/>
        </w:rPr>
        <w:drawing>
          <wp:inline distT="0" distB="0" distL="0" distR="0" wp14:anchorId="0B8FD79E" wp14:editId="0493243A">
            <wp:extent cx="5507990" cy="454660"/>
            <wp:effectExtent l="0" t="0" r="3810" b="2540"/>
            <wp:docPr id="98706593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065931" name=""/>
                    <pic:cNvPicPr/>
                  </pic:nvPicPr>
                  <pic:blipFill>
                    <a:blip r:embed="rId12"/>
                    <a:stretch>
                      <a:fillRect/>
                    </a:stretch>
                  </pic:blipFill>
                  <pic:spPr>
                    <a:xfrm>
                      <a:off x="0" y="0"/>
                      <a:ext cx="5507990" cy="454660"/>
                    </a:xfrm>
                    <a:prstGeom prst="rect">
                      <a:avLst/>
                    </a:prstGeom>
                  </pic:spPr>
                </pic:pic>
              </a:graphicData>
            </a:graphic>
          </wp:inline>
        </w:drawing>
      </w:r>
    </w:p>
    <w:p w14:paraId="3802A253" w14:textId="77777777" w:rsidR="00480AB9" w:rsidRDefault="00480AB9" w:rsidP="00480AB9">
      <w:pPr>
        <w:spacing w:line="240" w:lineRule="atLeast"/>
      </w:pPr>
    </w:p>
    <w:p w14:paraId="581A16E1" w14:textId="77777777" w:rsidR="00480AB9" w:rsidRPr="002C6FAA" w:rsidRDefault="00480AB9" w:rsidP="00480AB9">
      <w:pPr>
        <w:spacing w:line="240" w:lineRule="atLeast"/>
        <w:rPr>
          <w:b/>
          <w:bCs/>
        </w:rPr>
      </w:pPr>
      <w:r w:rsidRPr="002C6FAA">
        <w:rPr>
          <w:b/>
          <w:bCs/>
        </w:rPr>
        <w:t>Versiebeheer</w:t>
      </w:r>
    </w:p>
    <w:tbl>
      <w:tblPr>
        <w:tblStyle w:val="Tabelraster"/>
        <w:tblW w:w="0" w:type="auto"/>
        <w:tblLook w:val="04A0" w:firstRow="1" w:lastRow="0" w:firstColumn="1" w:lastColumn="0" w:noHBand="0" w:noVBand="1"/>
      </w:tblPr>
      <w:tblGrid>
        <w:gridCol w:w="2166"/>
        <w:gridCol w:w="2166"/>
        <w:gridCol w:w="2166"/>
        <w:gridCol w:w="2166"/>
      </w:tblGrid>
      <w:tr w:rsidR="00480AB9" w14:paraId="16BA1287" w14:textId="77777777" w:rsidTr="00C57534">
        <w:tc>
          <w:tcPr>
            <w:tcW w:w="2166" w:type="dxa"/>
          </w:tcPr>
          <w:p w14:paraId="7BEC8F93" w14:textId="77777777" w:rsidR="00480AB9" w:rsidRPr="00512DD9" w:rsidRDefault="00480AB9" w:rsidP="00C57534">
            <w:pPr>
              <w:pStyle w:val="BasistekstSURF"/>
              <w:rPr>
                <w:b/>
                <w:bCs/>
              </w:rPr>
            </w:pPr>
            <w:r w:rsidRPr="00512DD9">
              <w:rPr>
                <w:b/>
                <w:bCs/>
              </w:rPr>
              <w:t>Versie</w:t>
            </w:r>
          </w:p>
        </w:tc>
        <w:tc>
          <w:tcPr>
            <w:tcW w:w="2166" w:type="dxa"/>
          </w:tcPr>
          <w:p w14:paraId="3D4CF270" w14:textId="77777777" w:rsidR="00480AB9" w:rsidRPr="00512DD9" w:rsidRDefault="00480AB9" w:rsidP="00C57534">
            <w:pPr>
              <w:pStyle w:val="BasistekstSURF"/>
              <w:rPr>
                <w:b/>
                <w:bCs/>
              </w:rPr>
            </w:pPr>
            <w:r w:rsidRPr="00512DD9">
              <w:rPr>
                <w:b/>
                <w:bCs/>
              </w:rPr>
              <w:t>Datum</w:t>
            </w:r>
          </w:p>
        </w:tc>
        <w:tc>
          <w:tcPr>
            <w:tcW w:w="2166" w:type="dxa"/>
          </w:tcPr>
          <w:p w14:paraId="4BFD8C14" w14:textId="77777777" w:rsidR="00480AB9" w:rsidRPr="00512DD9" w:rsidRDefault="00480AB9" w:rsidP="00C57534">
            <w:pPr>
              <w:pStyle w:val="BasistekstSURF"/>
              <w:rPr>
                <w:b/>
                <w:bCs/>
              </w:rPr>
            </w:pPr>
            <w:r w:rsidRPr="00512DD9">
              <w:rPr>
                <w:b/>
                <w:bCs/>
              </w:rPr>
              <w:t>Auteur</w:t>
            </w:r>
          </w:p>
        </w:tc>
        <w:tc>
          <w:tcPr>
            <w:tcW w:w="2166" w:type="dxa"/>
          </w:tcPr>
          <w:p w14:paraId="58F3A97D" w14:textId="77777777" w:rsidR="00480AB9" w:rsidRPr="00512DD9" w:rsidRDefault="00480AB9" w:rsidP="00C57534">
            <w:pPr>
              <w:pStyle w:val="BasistekstSURF"/>
              <w:rPr>
                <w:b/>
                <w:bCs/>
              </w:rPr>
            </w:pPr>
            <w:r w:rsidRPr="00512DD9">
              <w:rPr>
                <w:b/>
                <w:bCs/>
              </w:rPr>
              <w:t>Verwerking</w:t>
            </w:r>
          </w:p>
        </w:tc>
      </w:tr>
      <w:tr w:rsidR="00480AB9" w14:paraId="6282D0D4" w14:textId="77777777" w:rsidTr="00C57534">
        <w:tc>
          <w:tcPr>
            <w:tcW w:w="2166" w:type="dxa"/>
          </w:tcPr>
          <w:p w14:paraId="7B659104" w14:textId="77777777" w:rsidR="00480AB9" w:rsidRDefault="00480AB9" w:rsidP="00C57534">
            <w:pPr>
              <w:pStyle w:val="BasistekstSURF"/>
            </w:pPr>
          </w:p>
        </w:tc>
        <w:tc>
          <w:tcPr>
            <w:tcW w:w="2166" w:type="dxa"/>
          </w:tcPr>
          <w:p w14:paraId="02794DB4" w14:textId="77777777" w:rsidR="00480AB9" w:rsidRDefault="00480AB9" w:rsidP="00C57534">
            <w:pPr>
              <w:pStyle w:val="BasistekstSURF"/>
            </w:pPr>
          </w:p>
        </w:tc>
        <w:tc>
          <w:tcPr>
            <w:tcW w:w="2166" w:type="dxa"/>
          </w:tcPr>
          <w:p w14:paraId="02A6A0A0" w14:textId="77777777" w:rsidR="00480AB9" w:rsidRDefault="00480AB9" w:rsidP="00C57534">
            <w:pPr>
              <w:pStyle w:val="BasistekstSURF"/>
            </w:pPr>
          </w:p>
        </w:tc>
        <w:tc>
          <w:tcPr>
            <w:tcW w:w="2166" w:type="dxa"/>
          </w:tcPr>
          <w:p w14:paraId="4D6CD060" w14:textId="77777777" w:rsidR="00480AB9" w:rsidRDefault="00480AB9" w:rsidP="00C57534">
            <w:pPr>
              <w:pStyle w:val="BasistekstSURF"/>
            </w:pPr>
          </w:p>
        </w:tc>
      </w:tr>
      <w:tr w:rsidR="00480AB9" w14:paraId="625FB1B6" w14:textId="77777777" w:rsidTr="00C57534">
        <w:tc>
          <w:tcPr>
            <w:tcW w:w="2166" w:type="dxa"/>
          </w:tcPr>
          <w:p w14:paraId="4F924508" w14:textId="77777777" w:rsidR="00480AB9" w:rsidRDefault="00480AB9" w:rsidP="00C57534">
            <w:pPr>
              <w:pStyle w:val="BasistekstSURF"/>
            </w:pPr>
          </w:p>
        </w:tc>
        <w:tc>
          <w:tcPr>
            <w:tcW w:w="2166" w:type="dxa"/>
          </w:tcPr>
          <w:p w14:paraId="396F32F3" w14:textId="77777777" w:rsidR="00480AB9" w:rsidRDefault="00480AB9" w:rsidP="00C57534">
            <w:pPr>
              <w:pStyle w:val="BasistekstSURF"/>
            </w:pPr>
          </w:p>
        </w:tc>
        <w:tc>
          <w:tcPr>
            <w:tcW w:w="2166" w:type="dxa"/>
          </w:tcPr>
          <w:p w14:paraId="7A027575" w14:textId="77777777" w:rsidR="00480AB9" w:rsidRDefault="00480AB9" w:rsidP="00C57534">
            <w:pPr>
              <w:pStyle w:val="BasistekstSURF"/>
            </w:pPr>
          </w:p>
        </w:tc>
        <w:tc>
          <w:tcPr>
            <w:tcW w:w="2166" w:type="dxa"/>
          </w:tcPr>
          <w:p w14:paraId="4B60F9E5" w14:textId="77777777" w:rsidR="00480AB9" w:rsidRDefault="00480AB9" w:rsidP="00C57534">
            <w:pPr>
              <w:pStyle w:val="BasistekstSURF"/>
            </w:pPr>
          </w:p>
        </w:tc>
      </w:tr>
      <w:tr w:rsidR="00480AB9" w14:paraId="351EAA55" w14:textId="77777777" w:rsidTr="00C57534">
        <w:tc>
          <w:tcPr>
            <w:tcW w:w="2166" w:type="dxa"/>
          </w:tcPr>
          <w:p w14:paraId="0C318610" w14:textId="77777777" w:rsidR="00480AB9" w:rsidRDefault="00480AB9" w:rsidP="00C57534">
            <w:pPr>
              <w:pStyle w:val="BasistekstSURF"/>
            </w:pPr>
          </w:p>
        </w:tc>
        <w:tc>
          <w:tcPr>
            <w:tcW w:w="2166" w:type="dxa"/>
          </w:tcPr>
          <w:p w14:paraId="62F0B95A" w14:textId="77777777" w:rsidR="00480AB9" w:rsidRDefault="00480AB9" w:rsidP="00C57534">
            <w:pPr>
              <w:pStyle w:val="BasistekstSURF"/>
            </w:pPr>
          </w:p>
        </w:tc>
        <w:tc>
          <w:tcPr>
            <w:tcW w:w="2166" w:type="dxa"/>
          </w:tcPr>
          <w:p w14:paraId="48038B9C" w14:textId="77777777" w:rsidR="00480AB9" w:rsidRDefault="00480AB9" w:rsidP="00C57534">
            <w:pPr>
              <w:pStyle w:val="BasistekstSURF"/>
            </w:pPr>
          </w:p>
        </w:tc>
        <w:tc>
          <w:tcPr>
            <w:tcW w:w="2166" w:type="dxa"/>
          </w:tcPr>
          <w:p w14:paraId="4B0FB850" w14:textId="77777777" w:rsidR="00480AB9" w:rsidRDefault="00480AB9" w:rsidP="00C57534">
            <w:pPr>
              <w:pStyle w:val="BasistekstSURF"/>
            </w:pPr>
          </w:p>
        </w:tc>
      </w:tr>
    </w:tbl>
    <w:p w14:paraId="74794D7A" w14:textId="77777777" w:rsidR="00480AB9" w:rsidRDefault="00480AB9" w:rsidP="00480AB9">
      <w:pPr>
        <w:pStyle w:val="BasistekstSURF"/>
      </w:pPr>
    </w:p>
    <w:p w14:paraId="6C9E2FE9" w14:textId="77777777" w:rsidR="00480AB9" w:rsidRPr="002C6FAA" w:rsidRDefault="00480AB9" w:rsidP="00480AB9">
      <w:pPr>
        <w:pStyle w:val="BasistekstSURF"/>
        <w:rPr>
          <w:b/>
          <w:bCs/>
        </w:rPr>
      </w:pPr>
      <w:r w:rsidRPr="002C6FAA">
        <w:rPr>
          <w:b/>
          <w:bCs/>
        </w:rPr>
        <w:t>Distributielijst</w:t>
      </w:r>
    </w:p>
    <w:tbl>
      <w:tblPr>
        <w:tblStyle w:val="Tabelraster"/>
        <w:tblW w:w="0" w:type="auto"/>
        <w:tblLook w:val="04A0" w:firstRow="1" w:lastRow="0" w:firstColumn="1" w:lastColumn="0" w:noHBand="0" w:noVBand="1"/>
      </w:tblPr>
      <w:tblGrid>
        <w:gridCol w:w="2166"/>
        <w:gridCol w:w="2166"/>
        <w:gridCol w:w="2166"/>
        <w:gridCol w:w="2166"/>
      </w:tblGrid>
      <w:tr w:rsidR="00480AB9" w14:paraId="407DEB40" w14:textId="77777777" w:rsidTr="00C57534">
        <w:tc>
          <w:tcPr>
            <w:tcW w:w="2166" w:type="dxa"/>
          </w:tcPr>
          <w:p w14:paraId="0BA101BF" w14:textId="77777777" w:rsidR="00480AB9" w:rsidRPr="00512DD9" w:rsidRDefault="00480AB9" w:rsidP="00C57534">
            <w:pPr>
              <w:pStyle w:val="BasistekstSURF"/>
              <w:rPr>
                <w:b/>
                <w:bCs/>
              </w:rPr>
            </w:pPr>
            <w:r w:rsidRPr="00512DD9">
              <w:rPr>
                <w:b/>
                <w:bCs/>
              </w:rPr>
              <w:t>Versie</w:t>
            </w:r>
          </w:p>
        </w:tc>
        <w:tc>
          <w:tcPr>
            <w:tcW w:w="2166" w:type="dxa"/>
          </w:tcPr>
          <w:p w14:paraId="3ACCB8DB" w14:textId="77777777" w:rsidR="00480AB9" w:rsidRPr="00512DD9" w:rsidRDefault="00480AB9" w:rsidP="00C57534">
            <w:pPr>
              <w:pStyle w:val="BasistekstSURF"/>
              <w:rPr>
                <w:b/>
                <w:bCs/>
              </w:rPr>
            </w:pPr>
            <w:r w:rsidRPr="00512DD9">
              <w:rPr>
                <w:b/>
                <w:bCs/>
              </w:rPr>
              <w:t>Datum</w:t>
            </w:r>
          </w:p>
        </w:tc>
        <w:tc>
          <w:tcPr>
            <w:tcW w:w="2166" w:type="dxa"/>
          </w:tcPr>
          <w:p w14:paraId="5ADC7370" w14:textId="77777777" w:rsidR="00480AB9" w:rsidRPr="00512DD9" w:rsidRDefault="00480AB9" w:rsidP="00C57534">
            <w:pPr>
              <w:pStyle w:val="BasistekstSURF"/>
              <w:rPr>
                <w:b/>
                <w:bCs/>
              </w:rPr>
            </w:pPr>
            <w:r w:rsidRPr="00512DD9">
              <w:rPr>
                <w:b/>
                <w:bCs/>
              </w:rPr>
              <w:t>Ontvanger</w:t>
            </w:r>
          </w:p>
        </w:tc>
        <w:tc>
          <w:tcPr>
            <w:tcW w:w="2166" w:type="dxa"/>
          </w:tcPr>
          <w:p w14:paraId="56456D46" w14:textId="77777777" w:rsidR="00480AB9" w:rsidRPr="00512DD9" w:rsidRDefault="00480AB9" w:rsidP="00C57534">
            <w:pPr>
              <w:pStyle w:val="BasistekstSURF"/>
              <w:rPr>
                <w:b/>
                <w:bCs/>
              </w:rPr>
            </w:pPr>
            <w:r w:rsidRPr="00512DD9">
              <w:rPr>
                <w:b/>
                <w:bCs/>
              </w:rPr>
              <w:t>Doel</w:t>
            </w:r>
          </w:p>
        </w:tc>
      </w:tr>
      <w:tr w:rsidR="00480AB9" w14:paraId="6F888E26" w14:textId="77777777" w:rsidTr="00C57534">
        <w:tc>
          <w:tcPr>
            <w:tcW w:w="2166" w:type="dxa"/>
          </w:tcPr>
          <w:p w14:paraId="39B6C167" w14:textId="77777777" w:rsidR="00480AB9" w:rsidRDefault="00480AB9" w:rsidP="00C57534">
            <w:pPr>
              <w:pStyle w:val="BasistekstSURF"/>
            </w:pPr>
          </w:p>
        </w:tc>
        <w:tc>
          <w:tcPr>
            <w:tcW w:w="2166" w:type="dxa"/>
          </w:tcPr>
          <w:p w14:paraId="33266D60" w14:textId="77777777" w:rsidR="00480AB9" w:rsidRDefault="00480AB9" w:rsidP="00C57534">
            <w:pPr>
              <w:pStyle w:val="BasistekstSURF"/>
            </w:pPr>
          </w:p>
        </w:tc>
        <w:tc>
          <w:tcPr>
            <w:tcW w:w="2166" w:type="dxa"/>
          </w:tcPr>
          <w:p w14:paraId="643ED75C" w14:textId="77777777" w:rsidR="00480AB9" w:rsidRDefault="00480AB9" w:rsidP="00C57534">
            <w:pPr>
              <w:pStyle w:val="BasistekstSURF"/>
            </w:pPr>
          </w:p>
        </w:tc>
        <w:tc>
          <w:tcPr>
            <w:tcW w:w="2166" w:type="dxa"/>
          </w:tcPr>
          <w:p w14:paraId="59D8DC4E" w14:textId="77777777" w:rsidR="00480AB9" w:rsidRDefault="00480AB9" w:rsidP="00C57534">
            <w:pPr>
              <w:pStyle w:val="BasistekstSURF"/>
            </w:pPr>
          </w:p>
        </w:tc>
      </w:tr>
      <w:tr w:rsidR="00480AB9" w14:paraId="14E40ABB" w14:textId="77777777" w:rsidTr="00C57534">
        <w:tc>
          <w:tcPr>
            <w:tcW w:w="2166" w:type="dxa"/>
          </w:tcPr>
          <w:p w14:paraId="64C244A2" w14:textId="77777777" w:rsidR="00480AB9" w:rsidRDefault="00480AB9" w:rsidP="00C57534">
            <w:pPr>
              <w:pStyle w:val="BasistekstSURF"/>
            </w:pPr>
          </w:p>
        </w:tc>
        <w:tc>
          <w:tcPr>
            <w:tcW w:w="2166" w:type="dxa"/>
          </w:tcPr>
          <w:p w14:paraId="0BCFEC39" w14:textId="77777777" w:rsidR="00480AB9" w:rsidRDefault="00480AB9" w:rsidP="00C57534">
            <w:pPr>
              <w:pStyle w:val="BasistekstSURF"/>
            </w:pPr>
          </w:p>
        </w:tc>
        <w:tc>
          <w:tcPr>
            <w:tcW w:w="2166" w:type="dxa"/>
          </w:tcPr>
          <w:p w14:paraId="42A5F35D" w14:textId="77777777" w:rsidR="00480AB9" w:rsidRDefault="00480AB9" w:rsidP="00C57534">
            <w:pPr>
              <w:pStyle w:val="BasistekstSURF"/>
            </w:pPr>
          </w:p>
        </w:tc>
        <w:tc>
          <w:tcPr>
            <w:tcW w:w="2166" w:type="dxa"/>
          </w:tcPr>
          <w:p w14:paraId="73761A83" w14:textId="77777777" w:rsidR="00480AB9" w:rsidRDefault="00480AB9" w:rsidP="00C57534">
            <w:pPr>
              <w:pStyle w:val="BasistekstSURF"/>
            </w:pPr>
          </w:p>
        </w:tc>
      </w:tr>
      <w:tr w:rsidR="00480AB9" w14:paraId="79AFBC41" w14:textId="77777777" w:rsidTr="00C57534">
        <w:tc>
          <w:tcPr>
            <w:tcW w:w="2166" w:type="dxa"/>
          </w:tcPr>
          <w:p w14:paraId="0B7C5412" w14:textId="77777777" w:rsidR="00480AB9" w:rsidRDefault="00480AB9" w:rsidP="00C57534">
            <w:pPr>
              <w:pStyle w:val="BasistekstSURF"/>
            </w:pPr>
          </w:p>
        </w:tc>
        <w:tc>
          <w:tcPr>
            <w:tcW w:w="2166" w:type="dxa"/>
          </w:tcPr>
          <w:p w14:paraId="3BB1E97E" w14:textId="77777777" w:rsidR="00480AB9" w:rsidRDefault="00480AB9" w:rsidP="00C57534">
            <w:pPr>
              <w:pStyle w:val="BasistekstSURF"/>
            </w:pPr>
          </w:p>
        </w:tc>
        <w:tc>
          <w:tcPr>
            <w:tcW w:w="2166" w:type="dxa"/>
          </w:tcPr>
          <w:p w14:paraId="33574E08" w14:textId="77777777" w:rsidR="00480AB9" w:rsidRDefault="00480AB9" w:rsidP="00C57534">
            <w:pPr>
              <w:pStyle w:val="BasistekstSURF"/>
            </w:pPr>
          </w:p>
        </w:tc>
        <w:tc>
          <w:tcPr>
            <w:tcW w:w="2166" w:type="dxa"/>
          </w:tcPr>
          <w:p w14:paraId="375958C8" w14:textId="77777777" w:rsidR="00480AB9" w:rsidRDefault="00480AB9" w:rsidP="00C57534">
            <w:pPr>
              <w:pStyle w:val="BasistekstSURF"/>
            </w:pPr>
          </w:p>
        </w:tc>
      </w:tr>
    </w:tbl>
    <w:p w14:paraId="65D61461" w14:textId="77777777" w:rsidR="00480AB9" w:rsidRDefault="00480AB9" w:rsidP="00480AB9">
      <w:pPr>
        <w:pStyle w:val="BasistekstSURF"/>
      </w:pPr>
    </w:p>
    <w:p w14:paraId="60D8B65C" w14:textId="77777777" w:rsidR="00480AB9" w:rsidRPr="002C6FAA" w:rsidRDefault="00480AB9" w:rsidP="00480AB9">
      <w:pPr>
        <w:pStyle w:val="BasistekstSURF"/>
        <w:rPr>
          <w:b/>
          <w:bCs/>
        </w:rPr>
      </w:pPr>
      <w:r w:rsidRPr="002C6FAA">
        <w:rPr>
          <w:b/>
          <w:bCs/>
        </w:rPr>
        <w:t>Vaststelling</w:t>
      </w:r>
      <w:bookmarkStart w:id="0" w:name="Vaststellingtabel"/>
      <w:bookmarkEnd w:id="0"/>
    </w:p>
    <w:tbl>
      <w:tblPr>
        <w:tblStyle w:val="Tabelraster"/>
        <w:tblW w:w="0" w:type="auto"/>
        <w:tblLook w:val="04A0" w:firstRow="1" w:lastRow="0" w:firstColumn="1" w:lastColumn="0" w:noHBand="0" w:noVBand="1"/>
      </w:tblPr>
      <w:tblGrid>
        <w:gridCol w:w="2166"/>
        <w:gridCol w:w="2166"/>
        <w:gridCol w:w="2166"/>
        <w:gridCol w:w="2166"/>
      </w:tblGrid>
      <w:tr w:rsidR="00480AB9" w14:paraId="63FD0D53" w14:textId="77777777" w:rsidTr="00C57534">
        <w:tc>
          <w:tcPr>
            <w:tcW w:w="2166" w:type="dxa"/>
          </w:tcPr>
          <w:p w14:paraId="74D8E18D" w14:textId="77777777" w:rsidR="00480AB9" w:rsidRPr="00512DD9" w:rsidRDefault="00480AB9" w:rsidP="00C57534">
            <w:pPr>
              <w:pStyle w:val="BasistekstSURF"/>
              <w:rPr>
                <w:b/>
                <w:bCs/>
              </w:rPr>
            </w:pPr>
            <w:r w:rsidRPr="00512DD9">
              <w:rPr>
                <w:b/>
                <w:bCs/>
              </w:rPr>
              <w:t>Versie</w:t>
            </w:r>
          </w:p>
        </w:tc>
        <w:tc>
          <w:tcPr>
            <w:tcW w:w="2166" w:type="dxa"/>
          </w:tcPr>
          <w:p w14:paraId="3F51E146" w14:textId="77777777" w:rsidR="00480AB9" w:rsidRPr="00512DD9" w:rsidRDefault="00480AB9" w:rsidP="00C57534">
            <w:pPr>
              <w:pStyle w:val="BasistekstSURF"/>
              <w:rPr>
                <w:b/>
                <w:bCs/>
              </w:rPr>
            </w:pPr>
            <w:r w:rsidRPr="00512DD9">
              <w:rPr>
                <w:b/>
                <w:bCs/>
              </w:rPr>
              <w:t>Datum</w:t>
            </w:r>
          </w:p>
        </w:tc>
        <w:tc>
          <w:tcPr>
            <w:tcW w:w="2166" w:type="dxa"/>
          </w:tcPr>
          <w:p w14:paraId="433C086E" w14:textId="77777777" w:rsidR="00480AB9" w:rsidRPr="00512DD9" w:rsidRDefault="00480AB9" w:rsidP="00C57534">
            <w:pPr>
              <w:pStyle w:val="BasistekstSURF"/>
              <w:rPr>
                <w:b/>
                <w:bCs/>
              </w:rPr>
            </w:pPr>
            <w:r w:rsidRPr="00512DD9">
              <w:rPr>
                <w:b/>
                <w:bCs/>
              </w:rPr>
              <w:t>Vastgesteld door</w:t>
            </w:r>
          </w:p>
        </w:tc>
        <w:tc>
          <w:tcPr>
            <w:tcW w:w="2166" w:type="dxa"/>
          </w:tcPr>
          <w:p w14:paraId="711C412B" w14:textId="77777777" w:rsidR="00480AB9" w:rsidRPr="00512DD9" w:rsidRDefault="00480AB9" w:rsidP="00C57534">
            <w:pPr>
              <w:pStyle w:val="BasistekstSURF"/>
              <w:rPr>
                <w:b/>
                <w:bCs/>
              </w:rPr>
            </w:pPr>
            <w:r w:rsidRPr="00512DD9">
              <w:rPr>
                <w:b/>
                <w:bCs/>
              </w:rPr>
              <w:t>Vastgesteld op</w:t>
            </w:r>
          </w:p>
        </w:tc>
      </w:tr>
      <w:tr w:rsidR="00480AB9" w14:paraId="4A933F96" w14:textId="77777777" w:rsidTr="00C57534">
        <w:tc>
          <w:tcPr>
            <w:tcW w:w="2166" w:type="dxa"/>
          </w:tcPr>
          <w:p w14:paraId="7DF508FB" w14:textId="77777777" w:rsidR="00480AB9" w:rsidRDefault="00480AB9" w:rsidP="00C57534">
            <w:pPr>
              <w:pStyle w:val="BasistekstSURF"/>
            </w:pPr>
          </w:p>
        </w:tc>
        <w:tc>
          <w:tcPr>
            <w:tcW w:w="2166" w:type="dxa"/>
          </w:tcPr>
          <w:p w14:paraId="3C66919A" w14:textId="77777777" w:rsidR="00480AB9" w:rsidRDefault="00480AB9" w:rsidP="00C57534">
            <w:pPr>
              <w:pStyle w:val="BasistekstSURF"/>
            </w:pPr>
          </w:p>
        </w:tc>
        <w:tc>
          <w:tcPr>
            <w:tcW w:w="2166" w:type="dxa"/>
          </w:tcPr>
          <w:p w14:paraId="45EC838E" w14:textId="77777777" w:rsidR="00480AB9" w:rsidRDefault="00480AB9" w:rsidP="00C57534">
            <w:pPr>
              <w:pStyle w:val="BasistekstSURF"/>
            </w:pPr>
          </w:p>
        </w:tc>
        <w:tc>
          <w:tcPr>
            <w:tcW w:w="2166" w:type="dxa"/>
          </w:tcPr>
          <w:p w14:paraId="1D7FCAC9" w14:textId="77777777" w:rsidR="00480AB9" w:rsidRDefault="00480AB9" w:rsidP="00C57534">
            <w:pPr>
              <w:pStyle w:val="BasistekstSURF"/>
            </w:pPr>
          </w:p>
        </w:tc>
      </w:tr>
      <w:tr w:rsidR="00480AB9" w14:paraId="4AA180CF" w14:textId="77777777" w:rsidTr="00C57534">
        <w:tc>
          <w:tcPr>
            <w:tcW w:w="2166" w:type="dxa"/>
          </w:tcPr>
          <w:p w14:paraId="0DFB2AAC" w14:textId="77777777" w:rsidR="00480AB9" w:rsidRDefault="00480AB9" w:rsidP="00C57534">
            <w:pPr>
              <w:pStyle w:val="BasistekstSURF"/>
            </w:pPr>
          </w:p>
        </w:tc>
        <w:tc>
          <w:tcPr>
            <w:tcW w:w="2166" w:type="dxa"/>
          </w:tcPr>
          <w:p w14:paraId="77A0BF67" w14:textId="77777777" w:rsidR="00480AB9" w:rsidRDefault="00480AB9" w:rsidP="00C57534">
            <w:pPr>
              <w:pStyle w:val="BasistekstSURF"/>
            </w:pPr>
          </w:p>
        </w:tc>
        <w:tc>
          <w:tcPr>
            <w:tcW w:w="2166" w:type="dxa"/>
          </w:tcPr>
          <w:p w14:paraId="6CDBD816" w14:textId="77777777" w:rsidR="00480AB9" w:rsidRDefault="00480AB9" w:rsidP="00C57534">
            <w:pPr>
              <w:pStyle w:val="BasistekstSURF"/>
            </w:pPr>
          </w:p>
        </w:tc>
        <w:tc>
          <w:tcPr>
            <w:tcW w:w="2166" w:type="dxa"/>
          </w:tcPr>
          <w:p w14:paraId="48FDC5FE" w14:textId="77777777" w:rsidR="00480AB9" w:rsidRDefault="00480AB9" w:rsidP="00C57534">
            <w:pPr>
              <w:pStyle w:val="BasistekstSURF"/>
            </w:pPr>
          </w:p>
        </w:tc>
      </w:tr>
      <w:tr w:rsidR="00480AB9" w14:paraId="145617BF" w14:textId="77777777" w:rsidTr="00C57534">
        <w:tc>
          <w:tcPr>
            <w:tcW w:w="2166" w:type="dxa"/>
          </w:tcPr>
          <w:p w14:paraId="30D74F61" w14:textId="77777777" w:rsidR="00480AB9" w:rsidRDefault="00480AB9" w:rsidP="00C57534">
            <w:pPr>
              <w:pStyle w:val="BasistekstSURF"/>
            </w:pPr>
          </w:p>
        </w:tc>
        <w:tc>
          <w:tcPr>
            <w:tcW w:w="2166" w:type="dxa"/>
          </w:tcPr>
          <w:p w14:paraId="4F0D0F55" w14:textId="77777777" w:rsidR="00480AB9" w:rsidRDefault="00480AB9" w:rsidP="00C57534">
            <w:pPr>
              <w:pStyle w:val="BasistekstSURF"/>
            </w:pPr>
          </w:p>
        </w:tc>
        <w:tc>
          <w:tcPr>
            <w:tcW w:w="2166" w:type="dxa"/>
          </w:tcPr>
          <w:p w14:paraId="43121A94" w14:textId="77777777" w:rsidR="00480AB9" w:rsidRDefault="00480AB9" w:rsidP="00C57534">
            <w:pPr>
              <w:pStyle w:val="BasistekstSURF"/>
            </w:pPr>
          </w:p>
        </w:tc>
        <w:tc>
          <w:tcPr>
            <w:tcW w:w="2166" w:type="dxa"/>
          </w:tcPr>
          <w:p w14:paraId="28926C6B" w14:textId="77777777" w:rsidR="00480AB9" w:rsidRDefault="00480AB9" w:rsidP="00C57534">
            <w:pPr>
              <w:pStyle w:val="BasistekstSURF"/>
            </w:pPr>
          </w:p>
        </w:tc>
      </w:tr>
    </w:tbl>
    <w:p w14:paraId="45D9A9D1" w14:textId="77777777" w:rsidR="00480AB9" w:rsidRDefault="00480AB9" w:rsidP="00480AB9">
      <w:pPr>
        <w:pStyle w:val="BasistekstSURF"/>
      </w:pPr>
    </w:p>
    <w:p w14:paraId="233BCA04" w14:textId="77777777" w:rsidR="0006126C" w:rsidRPr="000E74FE" w:rsidRDefault="0006126C" w:rsidP="0006126C">
      <w:pPr>
        <w:pStyle w:val="BasistekstSURF"/>
        <w:rPr>
          <w:b/>
          <w:bCs/>
        </w:rPr>
      </w:pPr>
      <w:r>
        <w:rPr>
          <w:b/>
          <w:bCs/>
        </w:rPr>
        <w:t>Samenhang met andere documenten</w:t>
      </w:r>
    </w:p>
    <w:tbl>
      <w:tblPr>
        <w:tblStyle w:val="Tabelraster"/>
        <w:tblW w:w="0" w:type="auto"/>
        <w:tblLook w:val="04A0" w:firstRow="1" w:lastRow="0" w:firstColumn="1" w:lastColumn="0" w:noHBand="0" w:noVBand="1"/>
      </w:tblPr>
      <w:tblGrid>
        <w:gridCol w:w="3539"/>
        <w:gridCol w:w="1701"/>
        <w:gridCol w:w="1701"/>
        <w:gridCol w:w="1701"/>
      </w:tblGrid>
      <w:tr w:rsidR="0006126C" w14:paraId="466773E4" w14:textId="77777777" w:rsidTr="00F54198">
        <w:tc>
          <w:tcPr>
            <w:tcW w:w="3539" w:type="dxa"/>
          </w:tcPr>
          <w:p w14:paraId="47C1B90B" w14:textId="77777777" w:rsidR="0006126C" w:rsidRPr="00512DD9" w:rsidRDefault="0006126C" w:rsidP="00F54198">
            <w:pPr>
              <w:pStyle w:val="BasistekstSURF"/>
              <w:rPr>
                <w:b/>
                <w:bCs/>
              </w:rPr>
            </w:pPr>
            <w:r>
              <w:rPr>
                <w:b/>
                <w:bCs/>
              </w:rPr>
              <w:t>Naam</w:t>
            </w:r>
          </w:p>
        </w:tc>
        <w:tc>
          <w:tcPr>
            <w:tcW w:w="1701" w:type="dxa"/>
          </w:tcPr>
          <w:p w14:paraId="6DE4C0AC" w14:textId="77777777" w:rsidR="0006126C" w:rsidRPr="00512DD9" w:rsidRDefault="0006126C" w:rsidP="00F54198">
            <w:pPr>
              <w:pStyle w:val="BasistekstSURF"/>
              <w:rPr>
                <w:b/>
                <w:bCs/>
              </w:rPr>
            </w:pPr>
            <w:r>
              <w:rPr>
                <w:b/>
                <w:bCs/>
              </w:rPr>
              <w:t>Bovenliggend</w:t>
            </w:r>
          </w:p>
        </w:tc>
        <w:tc>
          <w:tcPr>
            <w:tcW w:w="1701" w:type="dxa"/>
          </w:tcPr>
          <w:p w14:paraId="7BC072FA" w14:textId="77777777" w:rsidR="0006126C" w:rsidRPr="00512DD9" w:rsidRDefault="0006126C" w:rsidP="00F54198">
            <w:pPr>
              <w:pStyle w:val="BasistekstSURF"/>
              <w:rPr>
                <w:b/>
                <w:bCs/>
              </w:rPr>
            </w:pPr>
            <w:r>
              <w:rPr>
                <w:b/>
                <w:bCs/>
              </w:rPr>
              <w:t>Gelijk niveau</w:t>
            </w:r>
          </w:p>
        </w:tc>
        <w:tc>
          <w:tcPr>
            <w:tcW w:w="1701" w:type="dxa"/>
          </w:tcPr>
          <w:p w14:paraId="2107E1A0" w14:textId="77777777" w:rsidR="0006126C" w:rsidRPr="00512DD9" w:rsidRDefault="0006126C" w:rsidP="00F54198">
            <w:pPr>
              <w:pStyle w:val="BasistekstSURF"/>
              <w:rPr>
                <w:b/>
                <w:bCs/>
              </w:rPr>
            </w:pPr>
            <w:r>
              <w:rPr>
                <w:b/>
                <w:bCs/>
              </w:rPr>
              <w:t>Onderliggend</w:t>
            </w:r>
          </w:p>
        </w:tc>
      </w:tr>
      <w:tr w:rsidR="0006126C" w14:paraId="1D9725FA" w14:textId="77777777" w:rsidTr="00F54198">
        <w:tc>
          <w:tcPr>
            <w:tcW w:w="3539" w:type="dxa"/>
          </w:tcPr>
          <w:p w14:paraId="09D5D796" w14:textId="77777777" w:rsidR="0006126C" w:rsidRPr="000A1B96" w:rsidRDefault="0006126C" w:rsidP="00F54198">
            <w:pPr>
              <w:pStyle w:val="BasistekstSURF"/>
              <w:rPr>
                <w:highlight w:val="yellow"/>
              </w:rPr>
            </w:pPr>
            <w:r>
              <w:rPr>
                <w:highlight w:val="yellow"/>
              </w:rPr>
              <w:t>[INFORMATIEBEVEILIGINGSBELEID]</w:t>
            </w:r>
          </w:p>
        </w:tc>
        <w:tc>
          <w:tcPr>
            <w:tcW w:w="1701" w:type="dxa"/>
          </w:tcPr>
          <w:p w14:paraId="6BBC3C3A" w14:textId="77777777" w:rsidR="0006126C" w:rsidRDefault="0006126C" w:rsidP="00F54198">
            <w:pPr>
              <w:pStyle w:val="BasistekstSURF"/>
              <w:jc w:val="center"/>
            </w:pPr>
            <w:proofErr w:type="gramStart"/>
            <w:r>
              <w:t>x</w:t>
            </w:r>
            <w:proofErr w:type="gramEnd"/>
          </w:p>
        </w:tc>
        <w:tc>
          <w:tcPr>
            <w:tcW w:w="1701" w:type="dxa"/>
          </w:tcPr>
          <w:p w14:paraId="2F5F79C1" w14:textId="77777777" w:rsidR="0006126C" w:rsidRDefault="0006126C" w:rsidP="00F54198">
            <w:pPr>
              <w:pStyle w:val="BasistekstSURF"/>
              <w:jc w:val="center"/>
            </w:pPr>
          </w:p>
        </w:tc>
        <w:tc>
          <w:tcPr>
            <w:tcW w:w="1701" w:type="dxa"/>
          </w:tcPr>
          <w:p w14:paraId="7CCE9E2D" w14:textId="77777777" w:rsidR="0006126C" w:rsidRDefault="0006126C" w:rsidP="00F54198">
            <w:pPr>
              <w:pStyle w:val="BasistekstSURF"/>
              <w:jc w:val="center"/>
            </w:pPr>
          </w:p>
        </w:tc>
      </w:tr>
      <w:tr w:rsidR="0006126C" w14:paraId="458D4EC3" w14:textId="77777777" w:rsidTr="00F54198">
        <w:tc>
          <w:tcPr>
            <w:tcW w:w="3539" w:type="dxa"/>
          </w:tcPr>
          <w:p w14:paraId="4A98A470" w14:textId="77777777" w:rsidR="0006126C" w:rsidRPr="000A1B96" w:rsidRDefault="0006126C" w:rsidP="00F54198">
            <w:pPr>
              <w:pStyle w:val="BasistekstSURF"/>
              <w:rPr>
                <w:highlight w:val="yellow"/>
              </w:rPr>
            </w:pPr>
            <w:r>
              <w:rPr>
                <w:highlight w:val="yellow"/>
              </w:rPr>
              <w:t>[INKOOPBELEID]</w:t>
            </w:r>
          </w:p>
        </w:tc>
        <w:tc>
          <w:tcPr>
            <w:tcW w:w="1701" w:type="dxa"/>
          </w:tcPr>
          <w:p w14:paraId="5CE93481" w14:textId="77777777" w:rsidR="0006126C" w:rsidRDefault="0006126C" w:rsidP="00F54198">
            <w:pPr>
              <w:pStyle w:val="BasistekstSURF"/>
              <w:jc w:val="center"/>
            </w:pPr>
            <w:proofErr w:type="gramStart"/>
            <w:r>
              <w:t>x</w:t>
            </w:r>
            <w:proofErr w:type="gramEnd"/>
          </w:p>
        </w:tc>
        <w:tc>
          <w:tcPr>
            <w:tcW w:w="1701" w:type="dxa"/>
          </w:tcPr>
          <w:p w14:paraId="79900E34" w14:textId="77777777" w:rsidR="0006126C" w:rsidRDefault="0006126C" w:rsidP="00F54198">
            <w:pPr>
              <w:pStyle w:val="BasistekstSURF"/>
              <w:jc w:val="center"/>
            </w:pPr>
          </w:p>
        </w:tc>
        <w:tc>
          <w:tcPr>
            <w:tcW w:w="1701" w:type="dxa"/>
          </w:tcPr>
          <w:p w14:paraId="267DDCD3" w14:textId="77777777" w:rsidR="0006126C" w:rsidRDefault="0006126C" w:rsidP="00F54198">
            <w:pPr>
              <w:pStyle w:val="BasistekstSURF"/>
              <w:jc w:val="center"/>
            </w:pPr>
          </w:p>
        </w:tc>
      </w:tr>
      <w:tr w:rsidR="0006126C" w14:paraId="5EDABAC9" w14:textId="77777777" w:rsidTr="00F54198">
        <w:tc>
          <w:tcPr>
            <w:tcW w:w="3539" w:type="dxa"/>
          </w:tcPr>
          <w:p w14:paraId="59136CF3" w14:textId="77777777" w:rsidR="0006126C" w:rsidRPr="000A1B96" w:rsidRDefault="0006126C" w:rsidP="00F54198">
            <w:pPr>
              <w:pStyle w:val="BasistekstSURF"/>
              <w:rPr>
                <w:highlight w:val="yellow"/>
              </w:rPr>
            </w:pPr>
            <w:r>
              <w:rPr>
                <w:highlight w:val="yellow"/>
              </w:rPr>
              <w:t>[STANDAARD KETENBEHEER]</w:t>
            </w:r>
          </w:p>
        </w:tc>
        <w:tc>
          <w:tcPr>
            <w:tcW w:w="1701" w:type="dxa"/>
          </w:tcPr>
          <w:p w14:paraId="59478583" w14:textId="77777777" w:rsidR="0006126C" w:rsidRDefault="0006126C" w:rsidP="00F54198">
            <w:pPr>
              <w:pStyle w:val="BasistekstSURF"/>
              <w:jc w:val="center"/>
            </w:pPr>
            <w:proofErr w:type="gramStart"/>
            <w:r>
              <w:t>x</w:t>
            </w:r>
            <w:proofErr w:type="gramEnd"/>
          </w:p>
        </w:tc>
        <w:tc>
          <w:tcPr>
            <w:tcW w:w="1701" w:type="dxa"/>
          </w:tcPr>
          <w:p w14:paraId="27D9C743" w14:textId="77777777" w:rsidR="0006126C" w:rsidRDefault="0006126C" w:rsidP="00F54198">
            <w:pPr>
              <w:pStyle w:val="BasistekstSURF"/>
              <w:jc w:val="center"/>
            </w:pPr>
          </w:p>
        </w:tc>
        <w:tc>
          <w:tcPr>
            <w:tcW w:w="1701" w:type="dxa"/>
          </w:tcPr>
          <w:p w14:paraId="68BE128E" w14:textId="77777777" w:rsidR="0006126C" w:rsidRDefault="0006126C" w:rsidP="00F54198">
            <w:pPr>
              <w:pStyle w:val="BasistekstSURF"/>
            </w:pPr>
          </w:p>
        </w:tc>
      </w:tr>
      <w:tr w:rsidR="0006126C" w14:paraId="6EAA48BC" w14:textId="77777777" w:rsidTr="00F54198">
        <w:tc>
          <w:tcPr>
            <w:tcW w:w="3539" w:type="dxa"/>
          </w:tcPr>
          <w:p w14:paraId="083C8BC3" w14:textId="77777777" w:rsidR="0006126C" w:rsidRPr="000A1B96" w:rsidRDefault="0006126C" w:rsidP="00F54198">
            <w:pPr>
              <w:pStyle w:val="BasistekstSURF"/>
              <w:rPr>
                <w:highlight w:val="yellow"/>
              </w:rPr>
            </w:pPr>
            <w:r>
              <w:rPr>
                <w:highlight w:val="yellow"/>
              </w:rPr>
              <w:t>[PROCEDURES ‘KETENBEHEER’]</w:t>
            </w:r>
          </w:p>
        </w:tc>
        <w:tc>
          <w:tcPr>
            <w:tcW w:w="1701" w:type="dxa"/>
          </w:tcPr>
          <w:p w14:paraId="15CA6A0B" w14:textId="77777777" w:rsidR="0006126C" w:rsidRDefault="0006126C" w:rsidP="00F54198">
            <w:pPr>
              <w:pStyle w:val="BasistekstSURF"/>
              <w:jc w:val="center"/>
            </w:pPr>
          </w:p>
        </w:tc>
        <w:tc>
          <w:tcPr>
            <w:tcW w:w="1701" w:type="dxa"/>
          </w:tcPr>
          <w:p w14:paraId="1152F64D" w14:textId="77777777" w:rsidR="0006126C" w:rsidRDefault="0006126C" w:rsidP="00F54198">
            <w:pPr>
              <w:pStyle w:val="BasistekstSURF"/>
              <w:jc w:val="center"/>
            </w:pPr>
            <w:proofErr w:type="gramStart"/>
            <w:r>
              <w:t>x</w:t>
            </w:r>
            <w:proofErr w:type="gramEnd"/>
          </w:p>
        </w:tc>
        <w:tc>
          <w:tcPr>
            <w:tcW w:w="1701" w:type="dxa"/>
          </w:tcPr>
          <w:p w14:paraId="36BF9455" w14:textId="77777777" w:rsidR="0006126C" w:rsidRDefault="0006126C" w:rsidP="00F54198">
            <w:pPr>
              <w:pStyle w:val="BasistekstSURF"/>
              <w:jc w:val="center"/>
            </w:pPr>
          </w:p>
        </w:tc>
      </w:tr>
    </w:tbl>
    <w:p w14:paraId="15B5358F" w14:textId="77777777" w:rsidR="0006126C" w:rsidRDefault="0006126C" w:rsidP="0006126C">
      <w:pPr>
        <w:pStyle w:val="BasistekstSURF"/>
      </w:pPr>
    </w:p>
    <w:p w14:paraId="63D45995" w14:textId="77777777" w:rsidR="0006126C" w:rsidRPr="002C6FAA" w:rsidRDefault="0006126C" w:rsidP="0006126C">
      <w:pPr>
        <w:pStyle w:val="BasistekstSURF"/>
        <w:rPr>
          <w:b/>
          <w:bCs/>
        </w:rPr>
      </w:pPr>
      <w:r>
        <w:rPr>
          <w:b/>
          <w:bCs/>
        </w:rPr>
        <w:t xml:space="preserve">Verwijzingen naar </w:t>
      </w:r>
      <w:proofErr w:type="spellStart"/>
      <w:r>
        <w:rPr>
          <w:b/>
          <w:bCs/>
        </w:rPr>
        <w:t>SURFaudit</w:t>
      </w:r>
      <w:proofErr w:type="spellEnd"/>
      <w:r>
        <w:rPr>
          <w:b/>
          <w:bCs/>
        </w:rPr>
        <w:t xml:space="preserve"> Toetsingskader en ISO27001, ISO27002 en ISO28000</w:t>
      </w:r>
    </w:p>
    <w:tbl>
      <w:tblPr>
        <w:tblStyle w:val="Tabelraster"/>
        <w:tblW w:w="8642" w:type="dxa"/>
        <w:tblLook w:val="04A0" w:firstRow="1" w:lastRow="0" w:firstColumn="1" w:lastColumn="0" w:noHBand="0" w:noVBand="1"/>
      </w:tblPr>
      <w:tblGrid>
        <w:gridCol w:w="2621"/>
        <w:gridCol w:w="6021"/>
      </w:tblGrid>
      <w:tr w:rsidR="0006126C" w14:paraId="6CE257CD" w14:textId="77777777" w:rsidTr="00F54198">
        <w:tc>
          <w:tcPr>
            <w:tcW w:w="2621" w:type="dxa"/>
          </w:tcPr>
          <w:p w14:paraId="647D9087" w14:textId="77777777" w:rsidR="0006126C" w:rsidRPr="00512DD9" w:rsidRDefault="0006126C" w:rsidP="00F54198">
            <w:pPr>
              <w:pStyle w:val="BasistekstSURF"/>
              <w:rPr>
                <w:b/>
                <w:bCs/>
              </w:rPr>
            </w:pPr>
            <w:r>
              <w:rPr>
                <w:b/>
                <w:bCs/>
              </w:rPr>
              <w:t>Kader</w:t>
            </w:r>
          </w:p>
        </w:tc>
        <w:tc>
          <w:tcPr>
            <w:tcW w:w="6021" w:type="dxa"/>
          </w:tcPr>
          <w:p w14:paraId="401E7E5C" w14:textId="77777777" w:rsidR="0006126C" w:rsidRPr="00512DD9" w:rsidRDefault="0006126C" w:rsidP="00F54198">
            <w:pPr>
              <w:pStyle w:val="BasistekstSURF"/>
              <w:rPr>
                <w:b/>
                <w:bCs/>
              </w:rPr>
            </w:pPr>
            <w:r>
              <w:rPr>
                <w:b/>
                <w:bCs/>
              </w:rPr>
              <w:t>Verwijzing (tags)</w:t>
            </w:r>
          </w:p>
        </w:tc>
      </w:tr>
      <w:tr w:rsidR="0006126C" w14:paraId="3E9C8289" w14:textId="77777777" w:rsidTr="00F54198">
        <w:tc>
          <w:tcPr>
            <w:tcW w:w="2621" w:type="dxa"/>
          </w:tcPr>
          <w:p w14:paraId="424F3F25" w14:textId="77777777" w:rsidR="0006126C" w:rsidRDefault="0006126C" w:rsidP="00F54198">
            <w:pPr>
              <w:pStyle w:val="BasistekstSURF"/>
            </w:pPr>
            <w:proofErr w:type="spellStart"/>
            <w:r>
              <w:t>SURFaudit</w:t>
            </w:r>
            <w:proofErr w:type="spellEnd"/>
            <w:r>
              <w:t xml:space="preserve"> Toetsingskader</w:t>
            </w:r>
          </w:p>
        </w:tc>
        <w:tc>
          <w:tcPr>
            <w:tcW w:w="6021" w:type="dxa"/>
          </w:tcPr>
          <w:p w14:paraId="75364907" w14:textId="77777777" w:rsidR="0006126C" w:rsidRDefault="0006126C" w:rsidP="00F54198">
            <w:pPr>
              <w:pStyle w:val="BasistekstSURF"/>
            </w:pPr>
            <w:r>
              <w:t>SC.01, SC.02, SC.03. SC.04</w:t>
            </w:r>
          </w:p>
        </w:tc>
      </w:tr>
      <w:tr w:rsidR="0006126C" w14:paraId="5802B32B" w14:textId="77777777" w:rsidTr="00F54198">
        <w:tc>
          <w:tcPr>
            <w:tcW w:w="2621" w:type="dxa"/>
          </w:tcPr>
          <w:p w14:paraId="15489851" w14:textId="77777777" w:rsidR="0006126C" w:rsidRDefault="0006126C" w:rsidP="00F54198">
            <w:pPr>
              <w:pStyle w:val="BasistekstSURF"/>
            </w:pPr>
            <w:r>
              <w:t>ISO27001</w:t>
            </w:r>
          </w:p>
        </w:tc>
        <w:tc>
          <w:tcPr>
            <w:tcW w:w="6021" w:type="dxa"/>
          </w:tcPr>
          <w:p w14:paraId="1D080709" w14:textId="77777777" w:rsidR="0006126C" w:rsidRDefault="0006126C" w:rsidP="00F54198">
            <w:pPr>
              <w:pStyle w:val="BasistekstSURF"/>
            </w:pPr>
            <w:r>
              <w:t>4.3, 5.1, 5.3, 6.1, 7.1, 7.2, 8.1, 8.2, 8.3, 9.1, 9.2, 9.3, 10.1, 10.2,</w:t>
            </w:r>
            <w:r>
              <w:br/>
              <w:t>12.6, 15.1, 15.3, 16.1, 17.1 en 18.2</w:t>
            </w:r>
          </w:p>
        </w:tc>
      </w:tr>
      <w:tr w:rsidR="0006126C" w14:paraId="524F149E" w14:textId="77777777" w:rsidTr="00F54198">
        <w:tc>
          <w:tcPr>
            <w:tcW w:w="2621" w:type="dxa"/>
          </w:tcPr>
          <w:p w14:paraId="7AA05CB9" w14:textId="77777777" w:rsidR="0006126C" w:rsidRDefault="0006126C" w:rsidP="00F54198">
            <w:pPr>
              <w:pStyle w:val="BasistekstSURF"/>
            </w:pPr>
            <w:r>
              <w:t>ISO27002</w:t>
            </w:r>
          </w:p>
        </w:tc>
        <w:tc>
          <w:tcPr>
            <w:tcW w:w="6021" w:type="dxa"/>
          </w:tcPr>
          <w:p w14:paraId="751218D2" w14:textId="77777777" w:rsidR="0006126C" w:rsidRDefault="0006126C" w:rsidP="00F54198">
            <w:pPr>
              <w:pStyle w:val="BasistekstSURF"/>
            </w:pPr>
            <w:r>
              <w:t>5.1, 6.1, 7.2, 7.3, 9.2, 13.2, 15.1, 15.2, 16.1, 17.1, 18.1 en 18.2</w:t>
            </w:r>
          </w:p>
        </w:tc>
      </w:tr>
      <w:tr w:rsidR="0006126C" w14:paraId="52D77C86" w14:textId="77777777" w:rsidTr="00F54198">
        <w:tc>
          <w:tcPr>
            <w:tcW w:w="2621" w:type="dxa"/>
          </w:tcPr>
          <w:p w14:paraId="3ED6D3A1" w14:textId="77777777" w:rsidR="0006126C" w:rsidRDefault="0006126C" w:rsidP="00F54198">
            <w:pPr>
              <w:pStyle w:val="BasistekstSURF"/>
            </w:pPr>
            <w:r>
              <w:t>ISO28000</w:t>
            </w:r>
          </w:p>
        </w:tc>
        <w:tc>
          <w:tcPr>
            <w:tcW w:w="6021" w:type="dxa"/>
          </w:tcPr>
          <w:p w14:paraId="5281A659" w14:textId="77777777" w:rsidR="0006126C" w:rsidRDefault="0006126C" w:rsidP="00F54198">
            <w:pPr>
              <w:pStyle w:val="BasistekstSURF"/>
            </w:pPr>
            <w:r>
              <w:t>4.1, 4.2, 4.3, 4.4, 4.5, 5.2, 5.3, 5.4, 6.2, 6.3, 6.4, 8.2, 8.3, 8.4, 8.5, 9.1, 9.2 en 9.3</w:t>
            </w:r>
          </w:p>
        </w:tc>
      </w:tr>
    </w:tbl>
    <w:p w14:paraId="600E2187" w14:textId="77777777" w:rsidR="00480AB9" w:rsidRDefault="00480AB9" w:rsidP="00480AB9">
      <w:pPr>
        <w:pStyle w:val="BasistekstSURF"/>
      </w:pPr>
    </w:p>
    <w:p w14:paraId="19291A94" w14:textId="77777777" w:rsidR="00480AB9" w:rsidRPr="00A121B0" w:rsidRDefault="00480AB9" w:rsidP="00480AB9">
      <w:pPr>
        <w:pStyle w:val="BasistekstSURF"/>
        <w:rPr>
          <w:b/>
          <w:bCs/>
        </w:rPr>
      </w:pPr>
      <w:r w:rsidRPr="00A121B0">
        <w:rPr>
          <w:b/>
          <w:bCs/>
        </w:rPr>
        <w:t xml:space="preserve">Creative </w:t>
      </w:r>
      <w:proofErr w:type="spellStart"/>
      <w:r w:rsidRPr="00A121B0">
        <w:rPr>
          <w:b/>
          <w:bCs/>
        </w:rPr>
        <w:t>Commons</w:t>
      </w:r>
      <w:proofErr w:type="spellEnd"/>
    </w:p>
    <w:p w14:paraId="5E7ECAD3" w14:textId="6831C2CB" w:rsidR="00633AAC" w:rsidRDefault="00480AB9" w:rsidP="0006126C">
      <w:pPr>
        <w:pStyle w:val="BasistekstSURF"/>
        <w:rPr>
          <w:b/>
          <w:bCs/>
        </w:rPr>
      </w:pPr>
      <w:r>
        <w:rPr>
          <w:noProof/>
        </w:rPr>
        <w:drawing>
          <wp:anchor distT="0" distB="0" distL="114300" distR="114300" simplePos="0" relativeHeight="251664384" behindDoc="0" locked="0" layoutInCell="1" allowOverlap="1" wp14:anchorId="2975CC61" wp14:editId="272E793C">
            <wp:simplePos x="0" y="0"/>
            <wp:positionH relativeFrom="column">
              <wp:posOffset>4231999</wp:posOffset>
            </wp:positionH>
            <wp:positionV relativeFrom="paragraph">
              <wp:posOffset>40750</wp:posOffset>
            </wp:positionV>
            <wp:extent cx="1219200" cy="419100"/>
            <wp:effectExtent l="0" t="0" r="0" b="0"/>
            <wp:wrapSquare wrapText="bothSides"/>
            <wp:docPr id="43716507" name="Picture 43716507" descr="Afbeelding met symbool, schermopname, biljartba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16507" name="Afbeelding 1" descr="Afbeelding met symbool, schermopname, biljartbal&#10;&#10;Automatisch gegenereerde beschrijving"/>
                    <pic:cNvPicPr/>
                  </pic:nvPicPr>
                  <pic:blipFill>
                    <a:blip r:embed="rId13"/>
                    <a:stretch>
                      <a:fillRect/>
                    </a:stretch>
                  </pic:blipFill>
                  <pic:spPr>
                    <a:xfrm>
                      <a:off x="0" y="0"/>
                      <a:ext cx="1219200" cy="419100"/>
                    </a:xfrm>
                    <a:prstGeom prst="rect">
                      <a:avLst/>
                    </a:prstGeom>
                  </pic:spPr>
                </pic:pic>
              </a:graphicData>
            </a:graphic>
            <wp14:sizeRelH relativeFrom="page">
              <wp14:pctWidth>0</wp14:pctWidth>
            </wp14:sizeRelH>
            <wp14:sizeRelV relativeFrom="page">
              <wp14:pctHeight>0</wp14:pctHeight>
            </wp14:sizeRelV>
          </wp:anchor>
        </w:drawing>
      </w:r>
      <w:r>
        <w:t xml:space="preserve">Dit template is een product van het SURF Security Expertise Centrum en beschikbaar onder de licentie Creative </w:t>
      </w:r>
      <w:proofErr w:type="spellStart"/>
      <w:r>
        <w:t>Commons</w:t>
      </w:r>
      <w:proofErr w:type="spellEnd"/>
      <w:r>
        <w:t xml:space="preserve"> </w:t>
      </w:r>
      <w:r w:rsidRPr="001473A2">
        <w:t>Naamsvermelding 4.0 Internationaal.</w:t>
      </w:r>
      <w:r>
        <w:t xml:space="preserve"> </w:t>
      </w:r>
      <w:hyperlink r:id="rId14" w:history="1">
        <w:proofErr w:type="gramStart"/>
        <w:r>
          <w:rPr>
            <w:rStyle w:val="Hyperlink"/>
            <w:rFonts w:ascii="Segoe UI" w:hAnsi="Segoe UI" w:cs="Segoe UI"/>
            <w:color w:val="0052CC"/>
            <w:sz w:val="21"/>
            <w:szCs w:val="21"/>
          </w:rPr>
          <w:t>https://creativecommons.org/licenses/by/4.0/deed.nl</w:t>
        </w:r>
        <w:proofErr w:type="gramEnd"/>
      </w:hyperlink>
      <w:r w:rsidR="00633AAC">
        <w:rPr>
          <w:b/>
          <w:bCs/>
        </w:rPr>
        <w:br w:type="page"/>
      </w:r>
    </w:p>
    <w:p w14:paraId="11967891" w14:textId="08DD31CC" w:rsidR="00FE119B" w:rsidRDefault="001509C8" w:rsidP="001509C8">
      <w:pPr>
        <w:pStyle w:val="KopinhoudsopgaveSURF"/>
      </w:pPr>
      <w:r>
        <w:lastRenderedPageBreak/>
        <w:t>Inhoudsopgave</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524"/>
      </w:tblGrid>
      <w:tr w:rsidR="008E335E" w14:paraId="66E27E05" w14:textId="77777777" w:rsidTr="008E335E">
        <w:tc>
          <w:tcPr>
            <w:tcW w:w="9524" w:type="dxa"/>
            <w:shd w:val="clear" w:color="auto" w:fill="auto"/>
          </w:tcPr>
          <w:p w14:paraId="16349DB4" w14:textId="300AC517" w:rsidR="00E12481" w:rsidRDefault="008E335E">
            <w:pPr>
              <w:pStyle w:val="Inhopg1"/>
              <w:rPr>
                <w:rFonts w:asciiTheme="minorHAnsi" w:eastAsiaTheme="minorEastAsia" w:hAnsiTheme="minorHAnsi" w:cstheme="minorBidi"/>
                <w:b w:val="0"/>
                <w:noProof/>
                <w:kern w:val="2"/>
                <w:sz w:val="24"/>
                <w:szCs w:val="24"/>
                <w14:ligatures w14:val="standardContextual"/>
              </w:rPr>
            </w:pPr>
            <w:r>
              <w:rPr>
                <w:color w:val="0077C8" w:themeColor="accent3"/>
              </w:rPr>
              <w:fldChar w:fldCharType="begin"/>
            </w:r>
            <w:r>
              <w:instrText xml:space="preserve"> TOC \n "0-0" \h \z \t "Kop 1 SURF;1;Kop 2 SURF;2;Kop 3 SURF;3;Kop 1 zonder nummer SURF;5;Kop 2 zonder nummer SURF;6;Kop 3 zonder nummer SURF;7;Bijlage kop 1 SURF;8;Bijlage kop 2 SURF;9" \t "Kop 1 SURF,1,Kop 2 SURF,2,Kop 3 SURF,3,Kop 1 zonder nummer SURF,5,Kop 2 zonder nummer SURF,6,Kop 3 zonder nummer SURF,7,Bijlage kop 1 SURF,8,Bijlage kop 2 SURF,9" </w:instrText>
            </w:r>
            <w:r>
              <w:rPr>
                <w:color w:val="0077C8" w:themeColor="accent3"/>
              </w:rPr>
              <w:fldChar w:fldCharType="separate"/>
            </w:r>
            <w:hyperlink w:anchor="_Toc185341165" w:history="1">
              <w:r w:rsidR="00E12481" w:rsidRPr="002C6C21">
                <w:rPr>
                  <w:rStyle w:val="Hyperlink"/>
                  <w:noProof/>
                </w:rPr>
                <w:t>1</w:t>
              </w:r>
              <w:r w:rsidR="00E12481">
                <w:rPr>
                  <w:rFonts w:asciiTheme="minorHAnsi" w:eastAsiaTheme="minorEastAsia" w:hAnsiTheme="minorHAnsi" w:cstheme="minorBidi"/>
                  <w:b w:val="0"/>
                  <w:noProof/>
                  <w:kern w:val="2"/>
                  <w:sz w:val="24"/>
                  <w:szCs w:val="24"/>
                  <w14:ligatures w14:val="standardContextual"/>
                </w:rPr>
                <w:tab/>
              </w:r>
              <w:r w:rsidR="00E12481" w:rsidRPr="002C6C21">
                <w:rPr>
                  <w:rStyle w:val="Hyperlink"/>
                  <w:noProof/>
                </w:rPr>
                <w:t>Inleiding</w:t>
              </w:r>
              <w:r w:rsidR="00E12481">
                <w:rPr>
                  <w:noProof/>
                  <w:webHidden/>
                </w:rPr>
                <w:tab/>
              </w:r>
              <w:r w:rsidR="00E12481">
                <w:rPr>
                  <w:noProof/>
                  <w:webHidden/>
                </w:rPr>
                <w:fldChar w:fldCharType="begin"/>
              </w:r>
              <w:r w:rsidR="00E12481">
                <w:rPr>
                  <w:noProof/>
                  <w:webHidden/>
                </w:rPr>
                <w:instrText xml:space="preserve"> PAGEREF _Toc185341165 \h </w:instrText>
              </w:r>
              <w:r w:rsidR="00E12481">
                <w:rPr>
                  <w:noProof/>
                  <w:webHidden/>
                </w:rPr>
              </w:r>
              <w:r w:rsidR="00E12481">
                <w:rPr>
                  <w:noProof/>
                  <w:webHidden/>
                </w:rPr>
                <w:fldChar w:fldCharType="separate"/>
              </w:r>
              <w:r w:rsidR="00E12481">
                <w:rPr>
                  <w:noProof/>
                  <w:webHidden/>
                </w:rPr>
                <w:t>4</w:t>
              </w:r>
              <w:r w:rsidR="00E12481">
                <w:rPr>
                  <w:noProof/>
                  <w:webHidden/>
                </w:rPr>
                <w:fldChar w:fldCharType="end"/>
              </w:r>
            </w:hyperlink>
          </w:p>
          <w:p w14:paraId="7B92B38A" w14:textId="54108D13" w:rsidR="00E12481" w:rsidRDefault="00E12481">
            <w:pPr>
              <w:pStyle w:val="Inhopg1"/>
              <w:rPr>
                <w:rFonts w:asciiTheme="minorHAnsi" w:eastAsiaTheme="minorEastAsia" w:hAnsiTheme="minorHAnsi" w:cstheme="minorBidi"/>
                <w:b w:val="0"/>
                <w:noProof/>
                <w:kern w:val="2"/>
                <w:sz w:val="24"/>
                <w:szCs w:val="24"/>
                <w14:ligatures w14:val="standardContextual"/>
              </w:rPr>
            </w:pPr>
            <w:hyperlink w:anchor="_Toc185341166" w:history="1">
              <w:r w:rsidRPr="002C6C21">
                <w:rPr>
                  <w:rStyle w:val="Hyperlink"/>
                  <w:noProof/>
                </w:rPr>
                <w:t>2</w:t>
              </w:r>
              <w:r>
                <w:rPr>
                  <w:rFonts w:asciiTheme="minorHAnsi" w:eastAsiaTheme="minorEastAsia" w:hAnsiTheme="minorHAnsi" w:cstheme="minorBidi"/>
                  <w:b w:val="0"/>
                  <w:noProof/>
                  <w:kern w:val="2"/>
                  <w:sz w:val="24"/>
                  <w:szCs w:val="24"/>
                  <w14:ligatures w14:val="standardContextual"/>
                </w:rPr>
                <w:tab/>
              </w:r>
              <w:r w:rsidRPr="002C6C21">
                <w:rPr>
                  <w:rStyle w:val="Hyperlink"/>
                  <w:noProof/>
                </w:rPr>
                <w:t>Flowchart met taken en verantwoordelijkheden</w:t>
              </w:r>
              <w:r>
                <w:rPr>
                  <w:noProof/>
                  <w:webHidden/>
                </w:rPr>
                <w:tab/>
              </w:r>
              <w:r>
                <w:rPr>
                  <w:noProof/>
                  <w:webHidden/>
                </w:rPr>
                <w:fldChar w:fldCharType="begin"/>
              </w:r>
              <w:r>
                <w:rPr>
                  <w:noProof/>
                  <w:webHidden/>
                </w:rPr>
                <w:instrText xml:space="preserve"> PAGEREF _Toc185341166 \h </w:instrText>
              </w:r>
              <w:r>
                <w:rPr>
                  <w:noProof/>
                  <w:webHidden/>
                </w:rPr>
              </w:r>
              <w:r>
                <w:rPr>
                  <w:noProof/>
                  <w:webHidden/>
                </w:rPr>
                <w:fldChar w:fldCharType="separate"/>
              </w:r>
              <w:r>
                <w:rPr>
                  <w:noProof/>
                  <w:webHidden/>
                </w:rPr>
                <w:t>5</w:t>
              </w:r>
              <w:r>
                <w:rPr>
                  <w:noProof/>
                  <w:webHidden/>
                </w:rPr>
                <w:fldChar w:fldCharType="end"/>
              </w:r>
            </w:hyperlink>
          </w:p>
          <w:p w14:paraId="45FEBB54" w14:textId="3A0537C9" w:rsidR="00E12481" w:rsidRDefault="00E12481">
            <w:pPr>
              <w:pStyle w:val="Inhopg1"/>
              <w:rPr>
                <w:rFonts w:asciiTheme="minorHAnsi" w:eastAsiaTheme="minorEastAsia" w:hAnsiTheme="minorHAnsi" w:cstheme="minorBidi"/>
                <w:b w:val="0"/>
                <w:noProof/>
                <w:kern w:val="2"/>
                <w:sz w:val="24"/>
                <w:szCs w:val="24"/>
                <w14:ligatures w14:val="standardContextual"/>
              </w:rPr>
            </w:pPr>
            <w:hyperlink w:anchor="_Toc185341167" w:history="1">
              <w:r w:rsidRPr="002C6C21">
                <w:rPr>
                  <w:rStyle w:val="Hyperlink"/>
                  <w:noProof/>
                </w:rPr>
                <w:t>3</w:t>
              </w:r>
              <w:r>
                <w:rPr>
                  <w:rFonts w:asciiTheme="minorHAnsi" w:eastAsiaTheme="minorEastAsia" w:hAnsiTheme="minorHAnsi" w:cstheme="minorBidi"/>
                  <w:b w:val="0"/>
                  <w:noProof/>
                  <w:kern w:val="2"/>
                  <w:sz w:val="24"/>
                  <w:szCs w:val="24"/>
                  <w14:ligatures w14:val="standardContextual"/>
                </w:rPr>
                <w:tab/>
              </w:r>
              <w:r w:rsidRPr="002C6C21">
                <w:rPr>
                  <w:rStyle w:val="Hyperlink"/>
                  <w:noProof/>
                </w:rPr>
                <w:t>Toelichting</w:t>
              </w:r>
              <w:r>
                <w:rPr>
                  <w:noProof/>
                  <w:webHidden/>
                </w:rPr>
                <w:tab/>
              </w:r>
              <w:r>
                <w:rPr>
                  <w:noProof/>
                  <w:webHidden/>
                </w:rPr>
                <w:fldChar w:fldCharType="begin"/>
              </w:r>
              <w:r>
                <w:rPr>
                  <w:noProof/>
                  <w:webHidden/>
                </w:rPr>
                <w:instrText xml:space="preserve"> PAGEREF _Toc185341167 \h </w:instrText>
              </w:r>
              <w:r>
                <w:rPr>
                  <w:noProof/>
                  <w:webHidden/>
                </w:rPr>
              </w:r>
              <w:r>
                <w:rPr>
                  <w:noProof/>
                  <w:webHidden/>
                </w:rPr>
                <w:fldChar w:fldCharType="separate"/>
              </w:r>
              <w:r>
                <w:rPr>
                  <w:noProof/>
                  <w:webHidden/>
                </w:rPr>
                <w:t>6</w:t>
              </w:r>
              <w:r>
                <w:rPr>
                  <w:noProof/>
                  <w:webHidden/>
                </w:rPr>
                <w:fldChar w:fldCharType="end"/>
              </w:r>
            </w:hyperlink>
          </w:p>
          <w:p w14:paraId="341A0FF2" w14:textId="58656BA4" w:rsidR="008E335E" w:rsidRDefault="008E335E" w:rsidP="008E335E">
            <w:pPr>
              <w:pStyle w:val="BasistekstSURF"/>
            </w:pPr>
            <w:r>
              <w:fldChar w:fldCharType="end"/>
            </w:r>
          </w:p>
        </w:tc>
      </w:tr>
    </w:tbl>
    <w:p w14:paraId="1A096E1F" w14:textId="77777777" w:rsidR="008E335E" w:rsidRPr="008E335E" w:rsidRDefault="008E335E" w:rsidP="00FB52EE">
      <w:pPr>
        <w:pStyle w:val="LicentietekstSURF"/>
      </w:pPr>
    </w:p>
    <w:p w14:paraId="3533CB56" w14:textId="77777777" w:rsidR="00D04479" w:rsidRDefault="00D04479" w:rsidP="000375DC">
      <w:pPr>
        <w:pStyle w:val="BasistekstSURF"/>
      </w:pPr>
    </w:p>
    <w:p w14:paraId="1192F235" w14:textId="74936512" w:rsidR="00633AAC" w:rsidRDefault="00F859CF" w:rsidP="00C4398A">
      <w:pPr>
        <w:pStyle w:val="Kop1"/>
        <w:numPr>
          <w:ilvl w:val="0"/>
          <w:numId w:val="28"/>
        </w:numPr>
      </w:pPr>
      <w:bookmarkStart w:id="1" w:name="_Toc185341165"/>
      <w:r>
        <w:lastRenderedPageBreak/>
        <w:t>Inleiding</w:t>
      </w:r>
      <w:bookmarkEnd w:id="1"/>
    </w:p>
    <w:p w14:paraId="559946F8" w14:textId="231D15C5" w:rsidR="00A361A3" w:rsidRPr="00A361A3" w:rsidRDefault="00F57AF7" w:rsidP="00A361A3">
      <w:pPr>
        <w:pStyle w:val="BasistekstSURF"/>
      </w:pPr>
      <w:r>
        <w:t>Eventuele inleidende tekst</w:t>
      </w:r>
    </w:p>
    <w:p w14:paraId="0E91C5F3" w14:textId="7CBEB208" w:rsidR="00633AAC" w:rsidRDefault="000C1FC0" w:rsidP="00633AAC">
      <w:pPr>
        <w:pStyle w:val="Kop1"/>
      </w:pPr>
      <w:bookmarkStart w:id="2" w:name="_Toc185341166"/>
      <w:r>
        <w:lastRenderedPageBreak/>
        <w:t>Flowchart met taken en verantwoordelijkheden</w:t>
      </w:r>
      <w:bookmarkEnd w:id="2"/>
    </w:p>
    <w:p w14:paraId="6B6EEC89" w14:textId="500FC238" w:rsidR="00E12481" w:rsidRDefault="00C01D37" w:rsidP="000C1FC0">
      <w:pPr>
        <w:pStyle w:val="BasistekstSURF"/>
      </w:pPr>
      <w:r>
        <w:rPr>
          <w:noProof/>
        </w:rPr>
        <w:drawing>
          <wp:inline distT="0" distB="0" distL="0" distR="0" wp14:anchorId="079AC5AC" wp14:editId="1DFD606C">
            <wp:extent cx="5507990" cy="5553075"/>
            <wp:effectExtent l="0" t="0" r="3810" b="0"/>
            <wp:docPr id="1256882083" name="Afbeelding 17" descr="Afbeelding met tekst, diagram, Plan, Paralle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6882083" name="Afbeelding 17" descr="Afbeelding met tekst, diagram, Plan, Parallel&#10;&#10;Automatisch gegenereerde beschrijving"/>
                    <pic:cNvPicPr/>
                  </pic:nvPicPr>
                  <pic:blipFill>
                    <a:blip r:embed="rId15"/>
                    <a:stretch>
                      <a:fillRect/>
                    </a:stretch>
                  </pic:blipFill>
                  <pic:spPr>
                    <a:xfrm>
                      <a:off x="0" y="0"/>
                      <a:ext cx="5507990" cy="5553075"/>
                    </a:xfrm>
                    <a:prstGeom prst="rect">
                      <a:avLst/>
                    </a:prstGeom>
                  </pic:spPr>
                </pic:pic>
              </a:graphicData>
            </a:graphic>
          </wp:inline>
        </w:drawing>
      </w:r>
    </w:p>
    <w:p w14:paraId="0B453E9C" w14:textId="77777777" w:rsidR="00C01D37" w:rsidRPr="000C1FC0" w:rsidRDefault="00C01D37" w:rsidP="000C1FC0">
      <w:pPr>
        <w:pStyle w:val="BasistekstSURF"/>
      </w:pPr>
    </w:p>
    <w:p w14:paraId="524FEF10" w14:textId="57A6BBBF" w:rsidR="00633AAC" w:rsidRDefault="00F57AF7" w:rsidP="00633AAC">
      <w:pPr>
        <w:pStyle w:val="Kop1"/>
      </w:pPr>
      <w:bookmarkStart w:id="3" w:name="_Toc185341167"/>
      <w:r>
        <w:lastRenderedPageBreak/>
        <w:t>Toelichting</w:t>
      </w:r>
      <w:bookmarkEnd w:id="3"/>
    </w:p>
    <w:tbl>
      <w:tblPr>
        <w:tblW w:w="9901" w:type="dxa"/>
        <w:tblInd w:w="-96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30"/>
        <w:gridCol w:w="1775"/>
        <w:gridCol w:w="4107"/>
        <w:gridCol w:w="1843"/>
        <w:gridCol w:w="1646"/>
      </w:tblGrid>
      <w:tr w:rsidR="00C01D37" w:rsidRPr="00E60400" w14:paraId="3C6FAEDF"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07F439BE" w14:textId="77777777" w:rsidR="00C01D37" w:rsidRPr="00E60400" w:rsidRDefault="00C01D37" w:rsidP="00A85F94">
            <w:pPr>
              <w:spacing w:line="240" w:lineRule="auto"/>
              <w:textAlignment w:val="baseline"/>
              <w:rPr>
                <w:rFonts w:ascii="Segoe UI" w:hAnsi="Segoe UI" w:cs="Segoe UI"/>
                <w:b/>
                <w:bCs/>
                <w:sz w:val="18"/>
              </w:rPr>
            </w:pPr>
            <w:r w:rsidRPr="00E60400">
              <w:rPr>
                <w:rFonts w:ascii="Segoe UI" w:hAnsi="Segoe UI" w:cs="Segoe UI"/>
                <w:b/>
                <w:bCs/>
                <w:sz w:val="18"/>
              </w:rPr>
              <w:br w:type="page"/>
            </w:r>
            <w:r w:rsidRPr="00E60400">
              <w:rPr>
                <w:rFonts w:ascii="Segoe UI" w:hAnsi="Segoe UI" w:cs="Segoe UI"/>
                <w:b/>
                <w:bCs/>
                <w:sz w:val="18"/>
              </w:rPr>
              <w:br w:type="page"/>
              <w:t>Stap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F57D91C" w14:textId="77777777" w:rsidR="00C01D37" w:rsidRPr="00E60400" w:rsidRDefault="00C01D37" w:rsidP="00A85F94">
            <w:pPr>
              <w:spacing w:line="240" w:lineRule="auto"/>
              <w:textAlignment w:val="baseline"/>
              <w:rPr>
                <w:rFonts w:ascii="Segoe UI" w:hAnsi="Segoe UI" w:cs="Segoe UI"/>
                <w:b/>
                <w:bCs/>
                <w:sz w:val="18"/>
              </w:rPr>
            </w:pPr>
            <w:r w:rsidRPr="00E60400">
              <w:rPr>
                <w:rFonts w:ascii="Segoe UI" w:hAnsi="Segoe UI" w:cs="Segoe UI"/>
                <w:b/>
                <w:bCs/>
                <w:sz w:val="18"/>
              </w:rPr>
              <w:t>Verantwoordelijke </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2830CBA8" w14:textId="77777777" w:rsidR="00C01D37" w:rsidRPr="00E60400" w:rsidRDefault="00C01D37" w:rsidP="00A85F94">
            <w:pPr>
              <w:spacing w:line="240" w:lineRule="auto"/>
              <w:textAlignment w:val="baseline"/>
              <w:rPr>
                <w:rFonts w:ascii="Segoe UI" w:hAnsi="Segoe UI" w:cs="Segoe UI"/>
                <w:b/>
                <w:bCs/>
                <w:sz w:val="18"/>
              </w:rPr>
            </w:pPr>
            <w:r w:rsidRPr="00E60400">
              <w:rPr>
                <w:rFonts w:ascii="Segoe UI" w:eastAsia="Calibri" w:hAnsi="Segoe UI" w:cs="Segoe UI"/>
                <w:b/>
                <w:bCs/>
                <w:sz w:val="18"/>
              </w:rPr>
              <w:t>Omschrijving</w:t>
            </w:r>
            <w:r w:rsidRPr="00E60400">
              <w:rPr>
                <w:rFonts w:cs="Calibri"/>
                <w:b/>
                <w:bCs/>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7301C69E" w14:textId="77777777" w:rsidR="00C01D37" w:rsidRPr="00E60400" w:rsidRDefault="00C01D37" w:rsidP="00A85F94">
            <w:pPr>
              <w:spacing w:line="240" w:lineRule="auto"/>
              <w:textAlignment w:val="baseline"/>
              <w:rPr>
                <w:rFonts w:ascii="Segoe UI" w:hAnsi="Segoe UI" w:cs="Segoe UI"/>
                <w:b/>
                <w:bCs/>
                <w:sz w:val="18"/>
              </w:rPr>
            </w:pPr>
            <w:r w:rsidRPr="00E60400">
              <w:rPr>
                <w:rFonts w:ascii="Segoe UI" w:eastAsia="Calibri" w:hAnsi="Segoe UI" w:cs="Segoe UI"/>
                <w:b/>
                <w:bCs/>
                <w:sz w:val="18"/>
              </w:rPr>
              <w:t xml:space="preserve">Document dat je nodig hebt tijdens het uitvoeren van deze processtap </w:t>
            </w: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262D8C64" w14:textId="77777777" w:rsidR="00C01D37" w:rsidRPr="00E60400" w:rsidRDefault="00C01D37" w:rsidP="00A85F94">
            <w:pPr>
              <w:spacing w:line="240" w:lineRule="auto"/>
              <w:textAlignment w:val="baseline"/>
              <w:rPr>
                <w:rFonts w:ascii="Segoe UI" w:hAnsi="Segoe UI" w:cs="Segoe UI"/>
                <w:b/>
                <w:bCs/>
                <w:sz w:val="18"/>
              </w:rPr>
            </w:pPr>
            <w:r w:rsidRPr="00E60400">
              <w:rPr>
                <w:rFonts w:ascii="Segoe UI" w:eastAsia="Calibri" w:hAnsi="Segoe UI" w:cs="Segoe UI"/>
                <w:b/>
                <w:bCs/>
                <w:sz w:val="18"/>
              </w:rPr>
              <w:t>Plek waar je het resultaat van deze processtap archiveert</w:t>
            </w:r>
          </w:p>
        </w:tc>
      </w:tr>
      <w:tr w:rsidR="00C01D37" w:rsidRPr="00B70F06" w14:paraId="24999A5E"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239472FC"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1</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10BFC73"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3E08585" w14:textId="77777777" w:rsidR="00C01D37" w:rsidRDefault="00C01D37" w:rsidP="00A85F94">
            <w:pPr>
              <w:autoSpaceDE w:val="0"/>
              <w:autoSpaceDN w:val="0"/>
              <w:adjustRightInd w:val="0"/>
              <w:spacing w:line="240" w:lineRule="auto"/>
              <w:rPr>
                <w:rFonts w:ascii="Segoe UI" w:hAnsi="Segoe UI" w:cs="Segoe UI"/>
                <w:sz w:val="18"/>
              </w:rPr>
            </w:pPr>
            <w:r>
              <w:rPr>
                <w:rFonts w:ascii="Segoe UI" w:hAnsi="Segoe UI" w:cs="Segoe UI"/>
                <w:sz w:val="18"/>
              </w:rPr>
              <w:t xml:space="preserve">Na afloop van een aanbesteding is er een overdracht van </w:t>
            </w:r>
            <w:proofErr w:type="gramStart"/>
            <w:r>
              <w:rPr>
                <w:rFonts w:ascii="Segoe UI" w:hAnsi="Segoe UI" w:cs="Segoe UI"/>
                <w:sz w:val="18"/>
              </w:rPr>
              <w:t>Inkoop /</w:t>
            </w:r>
            <w:proofErr w:type="gramEnd"/>
            <w:r>
              <w:rPr>
                <w:rFonts w:ascii="Segoe UI" w:hAnsi="Segoe UI" w:cs="Segoe UI"/>
                <w:sz w:val="18"/>
              </w:rPr>
              <w:t xml:space="preserve"> Inkoop EA naar de CM. De laatste ontvangt dan een getekende versie van het contract en overige relevante contract- en aanbestedingsdocumenten. </w:t>
            </w:r>
            <w:r w:rsidRPr="00732D6B">
              <w:rPr>
                <w:rFonts w:ascii="Segoe UI" w:hAnsi="Segoe UI" w:cs="Segoe UI"/>
                <w:sz w:val="18"/>
              </w:rPr>
              <w:t>Op dat moment neemt de</w:t>
            </w:r>
            <w:r>
              <w:rPr>
                <w:rFonts w:ascii="Segoe UI" w:hAnsi="Segoe UI" w:cs="Segoe UI"/>
                <w:sz w:val="18"/>
              </w:rPr>
              <w:t>ze</w:t>
            </w:r>
            <w:r w:rsidRPr="00732D6B">
              <w:rPr>
                <w:rFonts w:ascii="Segoe UI" w:hAnsi="Segoe UI" w:cs="Segoe UI"/>
                <w:sz w:val="18"/>
              </w:rPr>
              <w:t xml:space="preserve"> CM de verantwoordelijkheid voor het contract over</w:t>
            </w:r>
            <w:r>
              <w:rPr>
                <w:rFonts w:ascii="Segoe UI" w:hAnsi="Segoe UI" w:cs="Segoe UI"/>
                <w:sz w:val="18"/>
              </w:rPr>
              <w:t>.</w:t>
            </w:r>
          </w:p>
          <w:p w14:paraId="276F0C92" w14:textId="77777777" w:rsidR="00C01D37" w:rsidRDefault="00C01D37" w:rsidP="00A85F94">
            <w:pPr>
              <w:autoSpaceDE w:val="0"/>
              <w:autoSpaceDN w:val="0"/>
              <w:adjustRightInd w:val="0"/>
              <w:spacing w:line="240" w:lineRule="auto"/>
              <w:rPr>
                <w:rFonts w:ascii="Segoe UI" w:hAnsi="Segoe UI" w:cs="Segoe UI"/>
                <w:sz w:val="18"/>
              </w:rPr>
            </w:pPr>
          </w:p>
          <w:p w14:paraId="6A41FAED" w14:textId="77777777" w:rsidR="00C01D37" w:rsidRPr="00A055A6" w:rsidRDefault="00C01D37" w:rsidP="00A85F94">
            <w:pPr>
              <w:autoSpaceDE w:val="0"/>
              <w:autoSpaceDN w:val="0"/>
              <w:adjustRightInd w:val="0"/>
              <w:spacing w:line="240" w:lineRule="auto"/>
              <w:rPr>
                <w:rFonts w:ascii="Segoe UI" w:hAnsi="Segoe UI" w:cs="Segoe UI"/>
                <w:sz w:val="18"/>
              </w:rPr>
            </w:pPr>
            <w:r>
              <w:rPr>
                <w:rFonts w:ascii="Segoe UI" w:hAnsi="Segoe UI" w:cs="Segoe UI"/>
                <w:sz w:val="18"/>
              </w:rPr>
              <w:t xml:space="preserve">Vanaf nu worden in deze kolom beide inkopers aangeduid met ‘Inkoop’. Dit </w:t>
            </w:r>
            <w:r w:rsidRPr="008E60AF">
              <w:rPr>
                <w:rFonts w:ascii="Segoe UI" w:hAnsi="Segoe UI" w:cs="Segoe UI"/>
                <w:sz w:val="18"/>
              </w:rPr>
              <w:t xml:space="preserve">i.v.m. </w:t>
            </w:r>
            <w:r>
              <w:rPr>
                <w:rFonts w:ascii="Segoe UI" w:hAnsi="Segoe UI" w:cs="Segoe UI"/>
                <w:sz w:val="18"/>
              </w:rPr>
              <w:t>de leesbaarheid.</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04457A7"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8E35751"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4523388A"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3C3C524"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2</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86ECA5F" w14:textId="77777777" w:rsidR="00C01D37" w:rsidRPr="00855A33"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D56859D"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De CM voert een zgn. </w:t>
            </w:r>
            <w:r w:rsidRPr="00083E8F">
              <w:rPr>
                <w:rFonts w:ascii="Segoe UI" w:hAnsi="Segoe UI" w:cs="Segoe UI"/>
                <w:i/>
                <w:iCs/>
                <w:sz w:val="18"/>
              </w:rPr>
              <w:t>Contractscan</w:t>
            </w:r>
            <w:r>
              <w:rPr>
                <w:rFonts w:ascii="Segoe UI" w:hAnsi="Segoe UI" w:cs="Segoe UI"/>
                <w:sz w:val="18"/>
              </w:rPr>
              <w:t xml:space="preserve"> uit. </w:t>
            </w:r>
          </w:p>
          <w:p w14:paraId="0B50AF7B" w14:textId="77777777" w:rsidR="00C01D37" w:rsidRDefault="00C01D37" w:rsidP="00A85F94">
            <w:pPr>
              <w:spacing w:line="240" w:lineRule="auto"/>
              <w:textAlignment w:val="baseline"/>
              <w:rPr>
                <w:rFonts w:ascii="Segoe UI" w:hAnsi="Segoe UI" w:cs="Segoe UI"/>
                <w:sz w:val="18"/>
              </w:rPr>
            </w:pPr>
          </w:p>
          <w:p w14:paraId="3168B430"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In </w:t>
            </w:r>
            <w:r w:rsidRPr="004C24CB">
              <w:rPr>
                <w:rFonts w:ascii="Segoe UI" w:hAnsi="Segoe UI" w:cs="Segoe UI"/>
                <w:sz w:val="18"/>
              </w:rPr>
              <w:t>een Contractscan</w:t>
            </w:r>
            <w:r>
              <w:rPr>
                <w:rFonts w:ascii="Segoe UI" w:hAnsi="Segoe UI" w:cs="Segoe UI"/>
                <w:sz w:val="18"/>
              </w:rPr>
              <w:t xml:space="preserve"> maakt de CM een overzicht van de contractafspraken die hij/zij wil monitoren. </w:t>
            </w:r>
          </w:p>
          <w:p w14:paraId="18D55940" w14:textId="77777777" w:rsidR="00C01D37" w:rsidRDefault="00C01D37" w:rsidP="00A85F94">
            <w:pPr>
              <w:spacing w:line="240" w:lineRule="auto"/>
              <w:textAlignment w:val="baseline"/>
              <w:rPr>
                <w:rFonts w:ascii="Segoe UI" w:hAnsi="Segoe UI" w:cs="Segoe UI"/>
                <w:sz w:val="18"/>
              </w:rPr>
            </w:pPr>
          </w:p>
          <w:p w14:paraId="4BCDAE7C"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Denk hierbij aan:</w:t>
            </w:r>
          </w:p>
          <w:p w14:paraId="2CABBAC4"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a.) Functionele afspraken;</w:t>
            </w:r>
          </w:p>
          <w:p w14:paraId="5328C45F"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b.) Commerciële afspraken;</w:t>
            </w:r>
          </w:p>
          <w:p w14:paraId="5E02622D"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c.) Overige afspraken </w:t>
            </w:r>
          </w:p>
          <w:p w14:paraId="1C7D473E"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     (</w:t>
            </w:r>
            <w:proofErr w:type="gramStart"/>
            <w:r>
              <w:rPr>
                <w:rFonts w:ascii="Segoe UI" w:hAnsi="Segoe UI" w:cs="Segoe UI"/>
                <w:sz w:val="18"/>
              </w:rPr>
              <w:t>bijv.</w:t>
            </w:r>
            <w:proofErr w:type="gramEnd"/>
            <w:r>
              <w:rPr>
                <w:rFonts w:ascii="Segoe UI" w:hAnsi="Segoe UI" w:cs="Segoe UI"/>
                <w:sz w:val="18"/>
              </w:rPr>
              <w:t xml:space="preserve"> voortkomend uit een 1234 Classificatie,</w:t>
            </w:r>
          </w:p>
          <w:p w14:paraId="0D22E8C6" w14:textId="77777777" w:rsidR="00C01D37" w:rsidRPr="00045A82" w:rsidRDefault="00C01D37" w:rsidP="00A85F94">
            <w:pPr>
              <w:spacing w:line="240" w:lineRule="auto"/>
              <w:textAlignment w:val="baseline"/>
              <w:rPr>
                <w:rFonts w:ascii="Segoe UI" w:hAnsi="Segoe UI" w:cs="Segoe UI"/>
                <w:sz w:val="18"/>
                <w:lang w:val="en-US"/>
              </w:rPr>
            </w:pPr>
            <w:r w:rsidRPr="00A151EF">
              <w:rPr>
                <w:rFonts w:ascii="Segoe UI" w:hAnsi="Segoe UI" w:cs="Segoe UI"/>
                <w:sz w:val="18"/>
              </w:rPr>
              <w:t xml:space="preserve">     </w:t>
            </w:r>
            <w:r w:rsidRPr="00045A82">
              <w:rPr>
                <w:rFonts w:ascii="Segoe UI" w:hAnsi="Segoe UI" w:cs="Segoe UI"/>
                <w:sz w:val="18"/>
                <w:lang w:val="en-US"/>
              </w:rPr>
              <w:t xml:space="preserve">Privacy Intake, of BIV </w:t>
            </w:r>
            <w:proofErr w:type="spellStart"/>
            <w:r w:rsidRPr="00045A82">
              <w:rPr>
                <w:rFonts w:ascii="Segoe UI" w:hAnsi="Segoe UI" w:cs="Segoe UI"/>
                <w:sz w:val="18"/>
                <w:lang w:val="en-US"/>
              </w:rPr>
              <w:t>Classificatie</w:t>
            </w:r>
            <w:proofErr w:type="spellEnd"/>
            <w:r w:rsidRPr="00045A82">
              <w:rPr>
                <w:rFonts w:ascii="Segoe UI" w:hAnsi="Segoe UI" w:cs="Segoe UI"/>
                <w:sz w:val="18"/>
                <w:lang w:val="en-US"/>
              </w:rPr>
              <w:t>).</w:t>
            </w:r>
          </w:p>
          <w:p w14:paraId="0F489FD7" w14:textId="77777777" w:rsidR="00C01D37" w:rsidRPr="00045A82" w:rsidRDefault="00C01D37" w:rsidP="00A85F94">
            <w:pPr>
              <w:spacing w:line="240" w:lineRule="auto"/>
              <w:textAlignment w:val="baseline"/>
              <w:rPr>
                <w:rFonts w:ascii="Segoe UI" w:hAnsi="Segoe UI" w:cs="Segoe UI"/>
                <w:sz w:val="18"/>
                <w:lang w:val="en-US"/>
              </w:rPr>
            </w:pPr>
          </w:p>
          <w:p w14:paraId="7028BF83"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In een </w:t>
            </w:r>
            <w:r w:rsidRPr="004C24CB">
              <w:rPr>
                <w:rFonts w:ascii="Segoe UI" w:hAnsi="Segoe UI" w:cs="Segoe UI"/>
                <w:sz w:val="18"/>
              </w:rPr>
              <w:t>Contractscan</w:t>
            </w:r>
            <w:r>
              <w:rPr>
                <w:rFonts w:ascii="Segoe UI" w:hAnsi="Segoe UI" w:cs="Segoe UI"/>
                <w:sz w:val="18"/>
              </w:rPr>
              <w:t xml:space="preserve"> maakt de CM (indien van toepassing!) onderscheid tussen: </w:t>
            </w:r>
          </w:p>
          <w:p w14:paraId="6647FE92" w14:textId="77777777" w:rsidR="00C01D37" w:rsidRDefault="00C01D37" w:rsidP="00A85F94">
            <w:pPr>
              <w:spacing w:line="240" w:lineRule="auto"/>
              <w:textAlignment w:val="baseline"/>
              <w:rPr>
                <w:rFonts w:ascii="Segoe UI" w:hAnsi="Segoe UI" w:cs="Segoe UI"/>
                <w:i/>
                <w:iCs/>
                <w:sz w:val="18"/>
              </w:rPr>
            </w:pPr>
            <w:r>
              <w:rPr>
                <w:rFonts w:ascii="Segoe UI" w:hAnsi="Segoe UI" w:cs="Segoe UI"/>
                <w:sz w:val="18"/>
              </w:rPr>
              <w:t xml:space="preserve">a.) De </w:t>
            </w:r>
            <w:r w:rsidRPr="00A90B08">
              <w:rPr>
                <w:rFonts w:ascii="Segoe UI" w:hAnsi="Segoe UI" w:cs="Segoe UI"/>
                <w:sz w:val="18"/>
              </w:rPr>
              <w:t>implementatie fase</w:t>
            </w:r>
            <w:r>
              <w:rPr>
                <w:rFonts w:ascii="Segoe UI" w:hAnsi="Segoe UI" w:cs="Segoe UI"/>
                <w:sz w:val="18"/>
              </w:rPr>
              <w:t>;</w:t>
            </w:r>
          </w:p>
          <w:p w14:paraId="72FE1C26" w14:textId="77777777" w:rsidR="00C01D37" w:rsidRDefault="00C01D37" w:rsidP="00A85F94">
            <w:pPr>
              <w:spacing w:line="240" w:lineRule="auto"/>
              <w:textAlignment w:val="baseline"/>
              <w:rPr>
                <w:rFonts w:ascii="Segoe UI" w:hAnsi="Segoe UI" w:cs="Segoe UI"/>
                <w:sz w:val="18"/>
              </w:rPr>
            </w:pPr>
            <w:r w:rsidRPr="002E6577">
              <w:rPr>
                <w:rFonts w:ascii="Segoe UI" w:hAnsi="Segoe UI" w:cs="Segoe UI"/>
                <w:sz w:val="18"/>
              </w:rPr>
              <w:t xml:space="preserve">b.) </w:t>
            </w:r>
            <w:r>
              <w:rPr>
                <w:rFonts w:ascii="Segoe UI" w:hAnsi="Segoe UI" w:cs="Segoe UI"/>
                <w:sz w:val="18"/>
              </w:rPr>
              <w:t>D</w:t>
            </w:r>
            <w:r w:rsidRPr="002E6577">
              <w:rPr>
                <w:rFonts w:ascii="Segoe UI" w:hAnsi="Segoe UI" w:cs="Segoe UI"/>
                <w:sz w:val="18"/>
              </w:rPr>
              <w:t>e contract looptijd</w:t>
            </w:r>
            <w:r>
              <w:rPr>
                <w:rFonts w:ascii="Segoe UI" w:hAnsi="Segoe UI" w:cs="Segoe UI"/>
                <w:sz w:val="18"/>
              </w:rPr>
              <w:t>.</w:t>
            </w:r>
          </w:p>
          <w:p w14:paraId="198ADA57"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Een goed afgeronde contractimplementatie is namelijk een essentieel fundament voor een soepele contractlooptijd.</w:t>
            </w:r>
          </w:p>
          <w:p w14:paraId="7EE6EABB" w14:textId="77777777" w:rsidR="00C01D37" w:rsidRPr="002E6577" w:rsidRDefault="00C01D37" w:rsidP="00A85F94">
            <w:pPr>
              <w:spacing w:line="240" w:lineRule="auto"/>
              <w:textAlignment w:val="baseline"/>
              <w:rPr>
                <w:rFonts w:ascii="Segoe UI" w:hAnsi="Segoe UI" w:cs="Segoe UI"/>
                <w:sz w:val="18"/>
              </w:rPr>
            </w:pPr>
            <w:r w:rsidRPr="002E6577">
              <w:rPr>
                <w:rFonts w:ascii="Segoe UI" w:hAnsi="Segoe UI" w:cs="Segoe UI"/>
                <w:sz w:val="18"/>
              </w:rPr>
              <w:t xml:space="preserve"> </w:t>
            </w:r>
          </w:p>
          <w:p w14:paraId="7BC811CC" w14:textId="77777777" w:rsidR="00C01D37" w:rsidRPr="002E6577" w:rsidRDefault="00C01D37" w:rsidP="00A85F94">
            <w:pPr>
              <w:spacing w:line="240" w:lineRule="auto"/>
              <w:textAlignment w:val="baseline"/>
              <w:rPr>
                <w:rFonts w:ascii="Segoe UI" w:hAnsi="Segoe UI" w:cs="Segoe UI"/>
                <w:sz w:val="18"/>
              </w:rPr>
            </w:pPr>
            <w:r w:rsidRPr="002E6577">
              <w:rPr>
                <w:rFonts w:ascii="Segoe UI" w:hAnsi="Segoe UI" w:cs="Segoe UI"/>
                <w:sz w:val="18"/>
              </w:rPr>
              <w:t>Voorbeelden van implementaties fases:</w:t>
            </w:r>
          </w:p>
          <w:p w14:paraId="455FC7B4"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 Project t.b.v. fysiek omruilen printers. </w:t>
            </w:r>
          </w:p>
          <w:p w14:paraId="067D2354" w14:textId="77777777" w:rsidR="00C01D37" w:rsidRPr="00AF0575" w:rsidRDefault="00C01D37" w:rsidP="00A85F94">
            <w:pPr>
              <w:spacing w:line="240" w:lineRule="auto"/>
              <w:textAlignment w:val="baseline"/>
              <w:rPr>
                <w:rFonts w:ascii="Segoe UI" w:hAnsi="Segoe UI" w:cs="Segoe UI"/>
                <w:sz w:val="18"/>
              </w:rPr>
            </w:pPr>
            <w:r>
              <w:rPr>
                <w:rFonts w:ascii="Segoe UI" w:hAnsi="Segoe UI" w:cs="Segoe UI"/>
                <w:sz w:val="18"/>
              </w:rPr>
              <w:t xml:space="preserve">- De security eisen die een </w:t>
            </w:r>
            <w:proofErr w:type="gramStart"/>
            <w:r>
              <w:rPr>
                <w:rFonts w:ascii="Segoe UI" w:hAnsi="Segoe UI" w:cs="Segoe UI"/>
                <w:sz w:val="18"/>
              </w:rPr>
              <w:t>software leverancier</w:t>
            </w:r>
            <w:proofErr w:type="gramEnd"/>
            <w:r>
              <w:rPr>
                <w:rFonts w:ascii="Segoe UI" w:hAnsi="Segoe UI" w:cs="Segoe UI"/>
                <w:sz w:val="18"/>
              </w:rPr>
              <w:t xml:space="preserve"> nog moet </w:t>
            </w:r>
            <w:r w:rsidRPr="004A23DB">
              <w:rPr>
                <w:rFonts w:ascii="Segoe UI" w:hAnsi="Segoe UI" w:cs="Segoe UI"/>
                <w:sz w:val="18"/>
              </w:rPr>
              <w:t>in</w:t>
            </w:r>
            <w:r>
              <w:rPr>
                <w:rFonts w:ascii="Segoe UI" w:hAnsi="Segoe UI" w:cs="Segoe UI"/>
                <w:sz w:val="18"/>
              </w:rPr>
              <w:t xml:space="preserve">regelen conform de eisen voortgekomen uit de BIV Classificatie.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9C10651"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D1BF8C3" w14:textId="77777777" w:rsidR="00C01D37" w:rsidRPr="001306BD" w:rsidRDefault="00C01D37" w:rsidP="00A85F94">
            <w:pPr>
              <w:spacing w:line="240" w:lineRule="auto"/>
              <w:textAlignment w:val="baseline"/>
              <w:rPr>
                <w:rFonts w:ascii="Segoe UI" w:hAnsi="Segoe UI" w:cs="Segoe UI"/>
                <w:sz w:val="18"/>
              </w:rPr>
            </w:pPr>
          </w:p>
        </w:tc>
      </w:tr>
      <w:tr w:rsidR="00C01D37" w:rsidRPr="007E0F85" w14:paraId="2D9F1FB6"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733CEEF4"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3</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3A80B45"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0C4F682"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De CM voert contractbeheer uit.  Als het goed is heeft Inkoop alle relevante aanbestedingsdocumenten al gearchiveerd op de juiste SharePoint omgeving en in het Contractenregister. De CM checkt dit en vult aan vanuit zijn eigen behoefte waar nodig. Altijd werkend </w:t>
            </w:r>
            <w:proofErr w:type="gramStart"/>
            <w:r>
              <w:rPr>
                <w:rFonts w:ascii="Segoe UI" w:hAnsi="Segoe UI" w:cs="Segoe UI"/>
                <w:sz w:val="18"/>
              </w:rPr>
              <w:t>conform</w:t>
            </w:r>
            <w:proofErr w:type="gramEnd"/>
            <w:r>
              <w:rPr>
                <w:rFonts w:ascii="Segoe UI" w:hAnsi="Segoe UI" w:cs="Segoe UI"/>
                <w:sz w:val="18"/>
              </w:rPr>
              <w:t xml:space="preserve"> de </w:t>
            </w:r>
            <w:proofErr w:type="spellStart"/>
            <w:r>
              <w:rPr>
                <w:rFonts w:ascii="Segoe UI" w:hAnsi="Segoe UI" w:cs="Segoe UI"/>
                <w:sz w:val="18"/>
              </w:rPr>
              <w:t>Levman</w:t>
            </w:r>
            <w:proofErr w:type="spellEnd"/>
            <w:r>
              <w:rPr>
                <w:rFonts w:ascii="Segoe UI" w:hAnsi="Segoe UI" w:cs="Segoe UI"/>
                <w:sz w:val="18"/>
              </w:rPr>
              <w:t xml:space="preserve"> handleiding.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F31CC03" w14:textId="77777777" w:rsidR="00C01D37" w:rsidRDefault="00C01D37" w:rsidP="00A85F94">
            <w:pPr>
              <w:autoSpaceDE w:val="0"/>
              <w:autoSpaceDN w:val="0"/>
              <w:adjustRightInd w:val="0"/>
              <w:spacing w:line="288" w:lineRule="auto"/>
              <w:rPr>
                <w:rFonts w:ascii="Segoe UI" w:hAnsi="Segoe UI" w:cs="Segoe UI"/>
                <w:sz w:val="18"/>
              </w:rPr>
            </w:pPr>
          </w:p>
          <w:p w14:paraId="346C99C8" w14:textId="77777777" w:rsidR="00C01D37" w:rsidRDefault="00C01D37" w:rsidP="00A85F94">
            <w:pPr>
              <w:autoSpaceDE w:val="0"/>
              <w:autoSpaceDN w:val="0"/>
              <w:adjustRightInd w:val="0"/>
              <w:spacing w:line="288" w:lineRule="auto"/>
              <w:rPr>
                <w:rFonts w:ascii="Segoe UI" w:hAnsi="Segoe UI" w:cs="Segoe UI"/>
                <w:sz w:val="18"/>
              </w:rPr>
            </w:pPr>
          </w:p>
          <w:p w14:paraId="45546FE3" w14:textId="77777777" w:rsidR="00C01D37" w:rsidRDefault="00C01D37" w:rsidP="00A85F94">
            <w:pPr>
              <w:autoSpaceDE w:val="0"/>
              <w:autoSpaceDN w:val="0"/>
              <w:adjustRightInd w:val="0"/>
              <w:spacing w:line="288" w:lineRule="auto"/>
              <w:rPr>
                <w:rFonts w:ascii="Segoe UI" w:hAnsi="Segoe UI" w:cs="Segoe UI"/>
                <w:sz w:val="18"/>
              </w:rPr>
            </w:pPr>
          </w:p>
          <w:p w14:paraId="53553653" w14:textId="77777777" w:rsidR="00C01D37" w:rsidRPr="00E83ED4" w:rsidRDefault="00C01D37" w:rsidP="00A85F94">
            <w:pPr>
              <w:spacing w:line="240" w:lineRule="auto"/>
              <w:textAlignment w:val="baseline"/>
            </w:pPr>
            <w:proofErr w:type="spellStart"/>
            <w:r w:rsidRPr="00E452A3">
              <w:rPr>
                <w:rFonts w:ascii="Segoe UI" w:hAnsi="Segoe UI" w:cs="Segoe UI"/>
                <w:sz w:val="18"/>
              </w:rPr>
              <w:t>Levman</w:t>
            </w:r>
            <w:proofErr w:type="spellEnd"/>
            <w:r w:rsidRPr="00E452A3">
              <w:rPr>
                <w:rFonts w:ascii="Segoe UI" w:hAnsi="Segoe UI" w:cs="Segoe UI"/>
                <w:sz w:val="18"/>
              </w:rPr>
              <w:t xml:space="preserve"> handleiding contract documentatie</w:t>
            </w:r>
            <w:r w:rsidRPr="00E83ED4">
              <w:t xml:space="preserve"> </w:t>
            </w:r>
          </w:p>
          <w:p w14:paraId="0711E659" w14:textId="77777777" w:rsidR="00C01D37" w:rsidRPr="003174B8" w:rsidRDefault="00C01D37" w:rsidP="00A85F94">
            <w:pPr>
              <w:autoSpaceDE w:val="0"/>
              <w:autoSpaceDN w:val="0"/>
              <w:adjustRightInd w:val="0"/>
              <w:spacing w:line="288" w:lineRule="auto"/>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4BE8FCA" w14:textId="77777777" w:rsidR="00C01D37" w:rsidRPr="007E0F85" w:rsidRDefault="00C01D37" w:rsidP="00A85F94">
            <w:pPr>
              <w:spacing w:line="240" w:lineRule="auto"/>
              <w:textAlignment w:val="baseline"/>
              <w:rPr>
                <w:rFonts w:ascii="Segoe UI" w:hAnsi="Segoe UI" w:cs="Segoe UI"/>
                <w:sz w:val="18"/>
              </w:rPr>
            </w:pPr>
          </w:p>
        </w:tc>
      </w:tr>
      <w:tr w:rsidR="00C01D37" w:rsidRPr="00A44F3A" w14:paraId="4D5E529E"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4C904F1A"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4</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73764F2"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SLM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3288337" w14:textId="77777777" w:rsidR="00C01D37" w:rsidRPr="00796359" w:rsidRDefault="00C01D37" w:rsidP="00A85F94">
            <w:pPr>
              <w:spacing w:line="240" w:lineRule="auto"/>
              <w:textAlignment w:val="baseline"/>
              <w:rPr>
                <w:rFonts w:ascii="Segoe UI" w:hAnsi="Segoe UI" w:cs="Segoe UI"/>
                <w:sz w:val="18"/>
              </w:rPr>
            </w:pPr>
            <w:r w:rsidRPr="00796359">
              <w:rPr>
                <w:rFonts w:ascii="Segoe UI" w:hAnsi="Segoe UI" w:cs="Segoe UI"/>
                <w:sz w:val="18"/>
              </w:rPr>
              <w:t xml:space="preserve">De SLM start proces 7 ‘Beheer </w:t>
            </w:r>
            <w:proofErr w:type="gramStart"/>
            <w:r w:rsidRPr="00796359">
              <w:rPr>
                <w:rFonts w:ascii="Segoe UI" w:hAnsi="Segoe UI" w:cs="Segoe UI"/>
                <w:sz w:val="18"/>
              </w:rPr>
              <w:t>certificeringen  leveranciers</w:t>
            </w:r>
            <w:proofErr w:type="gramEnd"/>
            <w:r w:rsidRPr="00796359">
              <w:rPr>
                <w:rFonts w:ascii="Segoe UI" w:hAnsi="Segoe UI" w:cs="Segoe UI"/>
                <w:sz w:val="18"/>
              </w:rPr>
              <w:t>’ indien va</w:t>
            </w:r>
            <w:r>
              <w:rPr>
                <w:rFonts w:ascii="Segoe UI" w:hAnsi="Segoe UI" w:cs="Segoe UI"/>
                <w:sz w:val="18"/>
              </w:rPr>
              <w:t xml:space="preserve">n toepassing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43E8CA7" w14:textId="77777777" w:rsidR="00C01D37" w:rsidRPr="007C2A76"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EA6BAF0" w14:textId="77777777" w:rsidR="00C01D37" w:rsidRPr="007C2A76" w:rsidRDefault="00C01D37" w:rsidP="00A85F94">
            <w:pPr>
              <w:spacing w:line="240" w:lineRule="auto"/>
              <w:textAlignment w:val="baseline"/>
              <w:rPr>
                <w:rFonts w:ascii="Segoe UI" w:hAnsi="Segoe UI" w:cs="Segoe UI"/>
                <w:sz w:val="18"/>
              </w:rPr>
            </w:pPr>
          </w:p>
        </w:tc>
      </w:tr>
      <w:tr w:rsidR="00C01D37" w:rsidRPr="00194ED1" w14:paraId="42A0D819"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694518A"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5</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308E250"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6DF0655"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CM bepaalt samen met de Diensteigenaar en de SLM de </w:t>
            </w:r>
            <w:r w:rsidRPr="00396A86">
              <w:rPr>
                <w:rFonts w:ascii="Segoe UI" w:hAnsi="Segoe UI" w:cs="Segoe UI"/>
                <w:i/>
                <w:iCs/>
                <w:sz w:val="18"/>
              </w:rPr>
              <w:t>contractmanagement tactiek</w:t>
            </w:r>
            <w:r>
              <w:rPr>
                <w:rFonts w:ascii="Segoe UI" w:hAnsi="Segoe UI" w:cs="Segoe UI"/>
                <w:sz w:val="18"/>
              </w:rPr>
              <w:t xml:space="preserve">. In essentie wordt deze vraag beantwoord: Hoeveel en welke </w:t>
            </w:r>
            <w:r>
              <w:rPr>
                <w:rFonts w:ascii="Segoe UI" w:hAnsi="Segoe UI" w:cs="Segoe UI"/>
                <w:sz w:val="18"/>
              </w:rPr>
              <w:lastRenderedPageBreak/>
              <w:t xml:space="preserve">aandacht heeft dit contract nodig om te komen tot de afgesproken dienstverlening? </w:t>
            </w:r>
          </w:p>
          <w:p w14:paraId="2502BAAE" w14:textId="77777777" w:rsidR="00C01D37" w:rsidRPr="00194ED1" w:rsidRDefault="00C01D37" w:rsidP="00A85F94">
            <w:pPr>
              <w:spacing w:line="240" w:lineRule="auto"/>
              <w:textAlignment w:val="baseline"/>
              <w:rPr>
                <w:rFonts w:ascii="Segoe UI" w:hAnsi="Segoe UI" w:cs="Segoe UI"/>
                <w:sz w:val="18"/>
              </w:rPr>
            </w:pPr>
            <w:r>
              <w:rPr>
                <w:rFonts w:ascii="Segoe UI" w:hAnsi="Segoe UI" w:cs="Segoe UI"/>
                <w:sz w:val="18"/>
              </w:rPr>
              <w:t xml:space="preserve">De CM initieert deze stap.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4C069D8" w14:textId="77777777" w:rsidR="00C01D37" w:rsidRPr="00194ED1"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4A96BFF" w14:textId="77777777" w:rsidR="00C01D37" w:rsidRPr="00194ED1" w:rsidRDefault="00C01D37" w:rsidP="00A85F94">
            <w:pPr>
              <w:spacing w:line="240" w:lineRule="auto"/>
              <w:textAlignment w:val="baseline"/>
              <w:rPr>
                <w:rFonts w:ascii="Segoe UI" w:hAnsi="Segoe UI" w:cs="Segoe UI"/>
                <w:sz w:val="18"/>
              </w:rPr>
            </w:pPr>
          </w:p>
        </w:tc>
      </w:tr>
      <w:tr w:rsidR="00C01D37" w:rsidRPr="00B70F06" w14:paraId="11383AD8"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2F8F1558"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6</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F3297C7"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2F579B8"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Bij de tactiek </w:t>
            </w:r>
            <w:r>
              <w:rPr>
                <w:rFonts w:ascii="Segoe UI" w:hAnsi="Segoe UI" w:cs="Segoe UI"/>
                <w:i/>
                <w:iCs/>
                <w:sz w:val="18"/>
              </w:rPr>
              <w:t>M</w:t>
            </w:r>
            <w:r w:rsidRPr="0078056A">
              <w:rPr>
                <w:rFonts w:ascii="Segoe UI" w:hAnsi="Segoe UI" w:cs="Segoe UI"/>
                <w:i/>
                <w:iCs/>
                <w:sz w:val="18"/>
              </w:rPr>
              <w:t>inimale aandacht</w:t>
            </w:r>
            <w:r>
              <w:rPr>
                <w:rFonts w:ascii="Segoe UI" w:hAnsi="Segoe UI" w:cs="Segoe UI"/>
                <w:sz w:val="18"/>
              </w:rPr>
              <w:t>, blijven de activiteiten van de CM beperkt tot:</w:t>
            </w:r>
            <w:r>
              <w:rPr>
                <w:rFonts w:ascii="Segoe UI" w:hAnsi="Segoe UI" w:cs="Segoe UI"/>
                <w:sz w:val="18"/>
              </w:rPr>
              <w:br/>
              <w:t>- Hulpvragen van collega’s of leverancier oppakken.</w:t>
            </w:r>
            <w:r>
              <w:rPr>
                <w:rFonts w:ascii="Segoe UI" w:hAnsi="Segoe UI" w:cs="Segoe UI"/>
                <w:sz w:val="18"/>
              </w:rPr>
              <w:br/>
              <w:t xml:space="preserve">- Bewaken van de einddatum van het contract.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E4B6C2C"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E81B637"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78D99DFD"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536224C"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7</w:t>
            </w:r>
            <w:r>
              <w:rPr>
                <w:rFonts w:ascii="Segoe UI" w:hAnsi="Segoe UI" w:cs="Segoe UI"/>
                <w:sz w:val="18"/>
              </w:rPr>
              <w:t>.</w:t>
            </w:r>
            <w:r w:rsidRPr="00E60400">
              <w:rPr>
                <w:rFonts w:ascii="Segoe UI" w:hAnsi="Segoe UI" w:cs="Segoe UI"/>
                <w:sz w:val="18"/>
              </w:rPr>
              <w:t>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8CE8F6E"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761564A"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Bij de tactiek </w:t>
            </w:r>
            <w:r w:rsidRPr="0078056A">
              <w:rPr>
                <w:rFonts w:ascii="Segoe UI" w:hAnsi="Segoe UI" w:cs="Segoe UI"/>
                <w:i/>
                <w:iCs/>
                <w:sz w:val="18"/>
              </w:rPr>
              <w:t>Maatwerk</w:t>
            </w:r>
            <w:r>
              <w:rPr>
                <w:rFonts w:ascii="Segoe UI" w:hAnsi="Segoe UI" w:cs="Segoe UI"/>
                <w:i/>
                <w:iCs/>
                <w:sz w:val="18"/>
              </w:rPr>
              <w:t xml:space="preserve"> aandacht voert </w:t>
            </w:r>
            <w:r>
              <w:rPr>
                <w:rFonts w:ascii="Segoe UI" w:hAnsi="Segoe UI" w:cs="Segoe UI"/>
                <w:sz w:val="18"/>
              </w:rPr>
              <w:t xml:space="preserve">de CM meerdere activiteiten uit tijdens de contract looptijd. Niet altijd alles is tegelijkertijd nodig. De CM bepaalt welke activiteit wanneer nodig en met welke relevante stakeholders. Hierbij kiest hij/zij uit de activiteiten 9A tot en met 9H.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C381AF0"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F6E6305" w14:textId="77777777" w:rsidR="00C01D37" w:rsidRPr="001306BD" w:rsidRDefault="00C01D37" w:rsidP="00A85F94">
            <w:pPr>
              <w:spacing w:line="240" w:lineRule="auto"/>
              <w:textAlignment w:val="baseline"/>
              <w:rPr>
                <w:rFonts w:ascii="Segoe UI" w:hAnsi="Segoe UI" w:cs="Segoe UI"/>
                <w:sz w:val="18"/>
              </w:rPr>
            </w:pPr>
          </w:p>
        </w:tc>
      </w:tr>
      <w:tr w:rsidR="00C01D37" w:rsidRPr="002D74EC" w14:paraId="2F82E548"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4F8EF7C2"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8.A </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AC3A944"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F415CBB"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De CM organiseert een regulier of ad hoc overleg met collega’s wanneer nodig. Minimaal zorgt hij/zij voor een regulier overleg met de betreffende Diensteigenaar met als onderwerpen</w:t>
            </w:r>
            <w:r w:rsidRPr="00090D65">
              <w:rPr>
                <w:rFonts w:ascii="Segoe UI" w:hAnsi="Segoe UI" w:cs="Segoe UI"/>
                <w:sz w:val="18"/>
              </w:rPr>
              <w:t xml:space="preserve">: </w:t>
            </w:r>
          </w:p>
          <w:p w14:paraId="098F79A2" w14:textId="77777777" w:rsidR="00C01D37" w:rsidRDefault="00C01D37" w:rsidP="00A85F94">
            <w:pPr>
              <w:spacing w:line="240" w:lineRule="auto"/>
              <w:textAlignment w:val="baseline"/>
              <w:rPr>
                <w:rFonts w:ascii="Segoe UI" w:hAnsi="Segoe UI" w:cs="Segoe UI"/>
                <w:sz w:val="18"/>
              </w:rPr>
            </w:pPr>
            <w:r w:rsidRPr="00090D65">
              <w:rPr>
                <w:rFonts w:ascii="Segoe UI" w:hAnsi="Segoe UI" w:cs="Segoe UI"/>
                <w:sz w:val="18"/>
              </w:rPr>
              <w:br/>
            </w:r>
            <w:r w:rsidRPr="00142D58">
              <w:rPr>
                <w:rFonts w:ascii="Segoe UI" w:hAnsi="Segoe UI" w:cs="Segoe UI"/>
                <w:i/>
                <w:iCs/>
                <w:sz w:val="18"/>
              </w:rPr>
              <w:t>A. Performance van de leveranciers</w:t>
            </w:r>
            <w:r>
              <w:rPr>
                <w:rFonts w:ascii="Segoe UI" w:hAnsi="Segoe UI" w:cs="Segoe UI"/>
                <w:i/>
                <w:iCs/>
                <w:sz w:val="18"/>
              </w:rPr>
              <w:t>:</w:t>
            </w:r>
          </w:p>
          <w:p w14:paraId="6039ED87"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    </w:t>
            </w:r>
            <w:r w:rsidRPr="00090D65">
              <w:rPr>
                <w:rFonts w:ascii="Segoe UI" w:hAnsi="Segoe UI" w:cs="Segoe UI"/>
                <w:sz w:val="18"/>
              </w:rPr>
              <w:t>Het gaat hier om overkoepelende performance</w:t>
            </w:r>
            <w:r>
              <w:rPr>
                <w:rFonts w:ascii="Segoe UI" w:hAnsi="Segoe UI" w:cs="Segoe UI"/>
                <w:sz w:val="18"/>
              </w:rPr>
              <w:t>.</w:t>
            </w:r>
          </w:p>
          <w:p w14:paraId="295A3E4B"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    D</w:t>
            </w:r>
            <w:r w:rsidRPr="00090D65">
              <w:rPr>
                <w:rFonts w:ascii="Segoe UI" w:hAnsi="Segoe UI" w:cs="Segoe UI"/>
                <w:sz w:val="18"/>
              </w:rPr>
              <w:t xml:space="preserve">us </w:t>
            </w:r>
            <w:proofErr w:type="spellStart"/>
            <w:r w:rsidRPr="00090D65">
              <w:rPr>
                <w:rFonts w:ascii="Segoe UI" w:hAnsi="Segoe UI" w:cs="Segoe UI"/>
                <w:sz w:val="18"/>
              </w:rPr>
              <w:t>SLRs</w:t>
            </w:r>
            <w:proofErr w:type="spellEnd"/>
            <w:r>
              <w:rPr>
                <w:rFonts w:ascii="Segoe UI" w:hAnsi="Segoe UI" w:cs="Segoe UI"/>
                <w:sz w:val="18"/>
              </w:rPr>
              <w:t xml:space="preserve"> + overige afspraken</w:t>
            </w:r>
            <w:r w:rsidRPr="00090D65">
              <w:rPr>
                <w:rFonts w:ascii="Segoe UI" w:hAnsi="Segoe UI" w:cs="Segoe UI"/>
                <w:sz w:val="18"/>
              </w:rPr>
              <w:t xml:space="preserve"> </w:t>
            </w:r>
            <w:r>
              <w:rPr>
                <w:rFonts w:ascii="Segoe UI" w:hAnsi="Segoe UI" w:cs="Segoe UI"/>
                <w:sz w:val="18"/>
              </w:rPr>
              <w:t xml:space="preserve">+ gedrag. </w:t>
            </w:r>
          </w:p>
          <w:p w14:paraId="06148C74" w14:textId="77777777" w:rsidR="00C01D37" w:rsidRDefault="00C01D37" w:rsidP="00A85F94">
            <w:pPr>
              <w:spacing w:line="240" w:lineRule="auto"/>
              <w:textAlignment w:val="baseline"/>
              <w:rPr>
                <w:rFonts w:ascii="Segoe UI" w:hAnsi="Segoe UI" w:cs="Segoe UI"/>
                <w:sz w:val="18"/>
              </w:rPr>
            </w:pPr>
          </w:p>
          <w:p w14:paraId="5D5D035F" w14:textId="77777777" w:rsidR="00C01D37" w:rsidRPr="004E7552" w:rsidRDefault="00C01D37" w:rsidP="00A85F94">
            <w:pPr>
              <w:spacing w:line="240" w:lineRule="auto"/>
              <w:textAlignment w:val="baseline"/>
              <w:rPr>
                <w:rFonts w:ascii="Segoe UI" w:hAnsi="Segoe UI" w:cs="Segoe UI"/>
                <w:i/>
                <w:iCs/>
                <w:sz w:val="18"/>
                <w:lang w:val="en-US"/>
              </w:rPr>
            </w:pPr>
            <w:r w:rsidRPr="004E7552">
              <w:rPr>
                <w:rFonts w:ascii="Segoe UI" w:hAnsi="Segoe UI" w:cs="Segoe UI"/>
                <w:i/>
                <w:iCs/>
                <w:sz w:val="18"/>
                <w:lang w:val="en-US"/>
              </w:rPr>
              <w:t xml:space="preserve">B. Business requirements check: </w:t>
            </w:r>
          </w:p>
          <w:p w14:paraId="54574D6B" w14:textId="77777777" w:rsidR="00C01D37" w:rsidRPr="004E7552" w:rsidRDefault="00C01D37" w:rsidP="00A85F94">
            <w:pPr>
              <w:spacing w:line="240" w:lineRule="auto"/>
              <w:textAlignment w:val="baseline"/>
              <w:rPr>
                <w:rFonts w:ascii="Segoe UI" w:hAnsi="Segoe UI" w:cs="Segoe UI"/>
                <w:sz w:val="18"/>
                <w:lang w:val="en-US"/>
              </w:rPr>
            </w:pPr>
            <w:r w:rsidRPr="004E7552">
              <w:rPr>
                <w:rFonts w:ascii="Segoe UI" w:hAnsi="Segoe UI" w:cs="Segoe UI"/>
                <w:sz w:val="18"/>
                <w:lang w:val="en-US"/>
              </w:rPr>
              <w:t xml:space="preserve">    Business requirements </w:t>
            </w:r>
            <w:proofErr w:type="spellStart"/>
            <w:r w:rsidRPr="004E7552">
              <w:rPr>
                <w:rFonts w:ascii="Segoe UI" w:hAnsi="Segoe UI" w:cs="Segoe UI"/>
                <w:sz w:val="18"/>
                <w:lang w:val="en-US"/>
              </w:rPr>
              <w:t>kunnen</w:t>
            </w:r>
            <w:proofErr w:type="spellEnd"/>
            <w:r w:rsidRPr="004E7552">
              <w:rPr>
                <w:rFonts w:ascii="Segoe UI" w:hAnsi="Segoe UI" w:cs="Segoe UI"/>
                <w:sz w:val="18"/>
                <w:lang w:val="en-US"/>
              </w:rPr>
              <w:t xml:space="preserve"> </w:t>
            </w:r>
            <w:proofErr w:type="spellStart"/>
            <w:r w:rsidRPr="004E7552">
              <w:rPr>
                <w:rFonts w:ascii="Segoe UI" w:hAnsi="Segoe UI" w:cs="Segoe UI"/>
                <w:sz w:val="18"/>
                <w:lang w:val="en-US"/>
              </w:rPr>
              <w:t>veranderen</w:t>
            </w:r>
            <w:proofErr w:type="spellEnd"/>
            <w:r w:rsidRPr="004E7552">
              <w:rPr>
                <w:rFonts w:ascii="Segoe UI" w:hAnsi="Segoe UI" w:cs="Segoe UI"/>
                <w:sz w:val="18"/>
                <w:lang w:val="en-US"/>
              </w:rPr>
              <w:t xml:space="preserve"> in de</w:t>
            </w:r>
          </w:p>
          <w:p w14:paraId="3441F004" w14:textId="77777777" w:rsidR="00C01D37" w:rsidRDefault="00C01D37" w:rsidP="00A85F94">
            <w:pPr>
              <w:spacing w:line="240" w:lineRule="auto"/>
              <w:textAlignment w:val="baseline"/>
              <w:rPr>
                <w:rFonts w:ascii="Segoe UI" w:hAnsi="Segoe UI" w:cs="Segoe UI"/>
                <w:sz w:val="18"/>
              </w:rPr>
            </w:pPr>
            <w:r w:rsidRPr="004E7552">
              <w:rPr>
                <w:rFonts w:ascii="Segoe UI" w:hAnsi="Segoe UI" w:cs="Segoe UI"/>
                <w:sz w:val="18"/>
                <w:lang w:val="en-US"/>
              </w:rPr>
              <w:t xml:space="preserve">   </w:t>
            </w:r>
            <w:proofErr w:type="gramStart"/>
            <w:r>
              <w:rPr>
                <w:rFonts w:ascii="Segoe UI" w:hAnsi="Segoe UI" w:cs="Segoe UI"/>
                <w:sz w:val="18"/>
              </w:rPr>
              <w:t>loop</w:t>
            </w:r>
            <w:proofErr w:type="gramEnd"/>
            <w:r>
              <w:rPr>
                <w:rFonts w:ascii="Segoe UI" w:hAnsi="Segoe UI" w:cs="Segoe UI"/>
                <w:sz w:val="18"/>
              </w:rPr>
              <w:t xml:space="preserve"> der tijd, en dan is het aanpassen van de</w:t>
            </w:r>
          </w:p>
          <w:p w14:paraId="60A1A3BD" w14:textId="77777777" w:rsidR="00C01D37" w:rsidRPr="001F392E" w:rsidRDefault="00C01D37" w:rsidP="00A85F94">
            <w:pPr>
              <w:spacing w:line="240" w:lineRule="auto"/>
              <w:textAlignment w:val="baseline"/>
              <w:rPr>
                <w:rFonts w:ascii="Segoe UI" w:hAnsi="Segoe UI" w:cs="Segoe UI"/>
                <w:sz w:val="18"/>
              </w:rPr>
            </w:pPr>
            <w:r>
              <w:rPr>
                <w:rFonts w:ascii="Segoe UI" w:hAnsi="Segoe UI" w:cs="Segoe UI"/>
                <w:sz w:val="18"/>
              </w:rPr>
              <w:t xml:space="preserve">   </w:t>
            </w:r>
            <w:proofErr w:type="gramStart"/>
            <w:r>
              <w:rPr>
                <w:rFonts w:ascii="Segoe UI" w:hAnsi="Segoe UI" w:cs="Segoe UI"/>
                <w:sz w:val="18"/>
              </w:rPr>
              <w:t>geleverde</w:t>
            </w:r>
            <w:proofErr w:type="gramEnd"/>
            <w:r>
              <w:rPr>
                <w:rFonts w:ascii="Segoe UI" w:hAnsi="Segoe UI" w:cs="Segoe UI"/>
                <w:sz w:val="18"/>
              </w:rPr>
              <w:t xml:space="preserve"> dienst wellicht nodig.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4138525" w14:textId="77777777" w:rsidR="00C01D37" w:rsidRPr="001F392E"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BE79D1A" w14:textId="77777777" w:rsidR="00C01D37" w:rsidRPr="00330687" w:rsidRDefault="00C01D37" w:rsidP="00A85F94">
            <w:pPr>
              <w:spacing w:line="240" w:lineRule="auto"/>
              <w:textAlignment w:val="baseline"/>
              <w:rPr>
                <w:rFonts w:ascii="Segoe UI" w:hAnsi="Segoe UI" w:cs="Segoe UI"/>
                <w:sz w:val="18"/>
              </w:rPr>
            </w:pPr>
          </w:p>
        </w:tc>
      </w:tr>
      <w:tr w:rsidR="00C01D37" w:rsidRPr="00B70F06" w14:paraId="5C9F6326"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BA2D824"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8.B</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14AC6E1"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CBC6B7E"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De CM organiseert een regulier of ad hoc overleg met de leverancier wanneer nodig. Een voorbeeld kan een </w:t>
            </w:r>
            <w:r w:rsidRPr="00912861">
              <w:rPr>
                <w:rFonts w:ascii="Segoe UI" w:hAnsi="Segoe UI" w:cs="Segoe UI"/>
                <w:sz w:val="18"/>
              </w:rPr>
              <w:t>strategisch overleg</w:t>
            </w:r>
            <w:r>
              <w:rPr>
                <w:rFonts w:ascii="Segoe UI" w:hAnsi="Segoe UI" w:cs="Segoe UI"/>
                <w:sz w:val="18"/>
              </w:rPr>
              <w:t xml:space="preserve"> zijn.</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374C51A"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1BA2162"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390CB6D0"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69AB8BA3"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8.C</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518CD18"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3810C9A"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Support bieden bij hulpvragen van collega’s of leverancier. Bijvoorbeeld over facturen, contract interpretaties, of wederzijds gedrag.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8CD4597"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5F37CF0" w14:textId="77777777" w:rsidR="00C01D37" w:rsidRPr="001306BD" w:rsidRDefault="00C01D37" w:rsidP="00A85F94">
            <w:pPr>
              <w:spacing w:line="240" w:lineRule="auto"/>
              <w:textAlignment w:val="baseline"/>
              <w:rPr>
                <w:rFonts w:ascii="Segoe UI" w:hAnsi="Segoe UI" w:cs="Segoe UI"/>
                <w:sz w:val="18"/>
              </w:rPr>
            </w:pPr>
          </w:p>
        </w:tc>
      </w:tr>
      <w:tr w:rsidR="00C01D37" w:rsidRPr="009C58B2" w14:paraId="66F95F19"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7CE292C" w14:textId="77777777" w:rsidR="00C01D37" w:rsidRPr="001306BD" w:rsidRDefault="00C01D37" w:rsidP="00A85F94">
            <w:pPr>
              <w:spacing w:line="240" w:lineRule="auto"/>
              <w:textAlignment w:val="baseline"/>
              <w:rPr>
                <w:rFonts w:ascii="Segoe UI" w:hAnsi="Segoe UI" w:cs="Segoe UI"/>
                <w:sz w:val="18"/>
              </w:rPr>
            </w:pPr>
            <w:r w:rsidRPr="00E60400">
              <w:rPr>
                <w:rFonts w:ascii="Segoe UI" w:hAnsi="Segoe UI" w:cs="Segoe UI"/>
                <w:sz w:val="18"/>
              </w:rPr>
              <w:t>8.D</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B0E4E21"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ED83D53"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Vaststellen hoe een leveranciers presteert (gaat breder dan prestatie t.o.v. SLA), plus support verlenen bij escalaties als hierom wordt gevraagd. Dat laatste is inclusief het schakelen met juridische zaken indien nodig.</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8B58439"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69E6E46" w14:textId="77777777" w:rsidR="00C01D37" w:rsidRPr="00637A55" w:rsidRDefault="00C01D37" w:rsidP="00A85F94">
            <w:pPr>
              <w:spacing w:line="240" w:lineRule="auto"/>
              <w:textAlignment w:val="baseline"/>
              <w:rPr>
                <w:rFonts w:ascii="Segoe UI" w:hAnsi="Segoe UI" w:cs="Segoe UI"/>
                <w:sz w:val="18"/>
              </w:rPr>
            </w:pPr>
          </w:p>
        </w:tc>
      </w:tr>
      <w:tr w:rsidR="00C01D37" w:rsidRPr="001306BD" w14:paraId="334E92C4"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07C242F6"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8.E</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28F9B07"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A3B3635"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Tussentijds contractbeheer uitvoeren in geval een contract aangepast of verlengd moet worden. E.e.a. </w:t>
            </w:r>
            <w:proofErr w:type="gramStart"/>
            <w:r>
              <w:rPr>
                <w:rFonts w:ascii="Segoe UI" w:hAnsi="Segoe UI" w:cs="Segoe UI"/>
                <w:sz w:val="18"/>
              </w:rPr>
              <w:t>conform</w:t>
            </w:r>
            <w:proofErr w:type="gramEnd"/>
            <w:r>
              <w:rPr>
                <w:rFonts w:ascii="Segoe UI" w:hAnsi="Segoe UI" w:cs="Segoe UI"/>
                <w:sz w:val="18"/>
              </w:rPr>
              <w:t xml:space="preserve"> de </w:t>
            </w:r>
            <w:proofErr w:type="spellStart"/>
            <w:r>
              <w:rPr>
                <w:rFonts w:ascii="Segoe UI" w:hAnsi="Segoe UI" w:cs="Segoe UI"/>
                <w:sz w:val="18"/>
              </w:rPr>
              <w:t>Levman</w:t>
            </w:r>
            <w:proofErr w:type="spellEnd"/>
            <w:r>
              <w:rPr>
                <w:rFonts w:ascii="Segoe UI" w:hAnsi="Segoe UI" w:cs="Segoe UI"/>
                <w:sz w:val="18"/>
              </w:rPr>
              <w:t xml:space="preserve"> handleiding contractdocumentatie.</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C9B60D9" w14:textId="77777777" w:rsidR="00C01D37" w:rsidRPr="00E83ED4" w:rsidRDefault="00C01D37" w:rsidP="00A85F94">
            <w:pPr>
              <w:spacing w:line="240" w:lineRule="auto"/>
              <w:textAlignment w:val="baseline"/>
            </w:pPr>
            <w:proofErr w:type="spellStart"/>
            <w:r w:rsidRPr="00803823">
              <w:rPr>
                <w:rFonts w:ascii="Segoe UI" w:hAnsi="Segoe UI" w:cs="Segoe UI"/>
                <w:sz w:val="18"/>
              </w:rPr>
              <w:t>Levman</w:t>
            </w:r>
            <w:proofErr w:type="spellEnd"/>
            <w:r w:rsidRPr="00803823">
              <w:rPr>
                <w:rFonts w:ascii="Segoe UI" w:hAnsi="Segoe UI" w:cs="Segoe UI"/>
                <w:sz w:val="18"/>
              </w:rPr>
              <w:t xml:space="preserve"> handleiding contract documentatie</w:t>
            </w:r>
            <w:r w:rsidRPr="00E83ED4">
              <w:t xml:space="preserve"> </w:t>
            </w:r>
          </w:p>
          <w:p w14:paraId="1FDF5D9E"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71748BE" w14:textId="77777777" w:rsidR="00C01D37" w:rsidRPr="001306BD" w:rsidRDefault="00C01D37" w:rsidP="00A85F94">
            <w:pPr>
              <w:spacing w:line="240" w:lineRule="auto"/>
              <w:textAlignment w:val="baseline"/>
              <w:rPr>
                <w:rFonts w:ascii="Segoe UI" w:hAnsi="Segoe UI" w:cs="Segoe UI"/>
                <w:sz w:val="18"/>
              </w:rPr>
            </w:pPr>
          </w:p>
        </w:tc>
      </w:tr>
      <w:tr w:rsidR="00C01D37" w:rsidRPr="001306BD" w14:paraId="304372FE"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86138B3"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8.F</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4C92083"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2F13A99" w14:textId="77777777" w:rsidR="00C01D37" w:rsidRDefault="00C01D37" w:rsidP="00A85F94">
            <w:pPr>
              <w:spacing w:line="240" w:lineRule="auto"/>
              <w:textAlignment w:val="baseline"/>
              <w:rPr>
                <w:rFonts w:ascii="Segoe UI" w:hAnsi="Segoe UI" w:cs="Segoe UI"/>
                <w:sz w:val="18"/>
              </w:rPr>
            </w:pPr>
            <w:r>
              <w:rPr>
                <w:rFonts w:ascii="Segoe UI" w:hAnsi="Segoe UI" w:cs="Segoe UI"/>
                <w:sz w:val="18"/>
              </w:rPr>
              <w:t xml:space="preserve">Overzien en tijd besteden aan relatiemanagement daar waar nodig. </w:t>
            </w:r>
            <w:r w:rsidRPr="00BF1872">
              <w:rPr>
                <w:rFonts w:ascii="Segoe UI" w:hAnsi="Segoe UI" w:cs="Segoe UI"/>
                <w:sz w:val="18"/>
              </w:rPr>
              <w:t>Een gezonde relatie</w:t>
            </w:r>
            <w:r>
              <w:rPr>
                <w:rFonts w:ascii="Segoe UI" w:hAnsi="Segoe UI" w:cs="Segoe UI"/>
                <w:sz w:val="18"/>
              </w:rPr>
              <w:t xml:space="preserve"> tussen Instelling en de Leverancier </w:t>
            </w:r>
            <w:r w:rsidRPr="00BF1872">
              <w:rPr>
                <w:rFonts w:ascii="Segoe UI" w:hAnsi="Segoe UI" w:cs="Segoe UI"/>
                <w:sz w:val="18"/>
              </w:rPr>
              <w:t xml:space="preserve">is </w:t>
            </w:r>
            <w:r>
              <w:rPr>
                <w:rFonts w:ascii="Segoe UI" w:hAnsi="Segoe UI" w:cs="Segoe UI"/>
                <w:sz w:val="18"/>
              </w:rPr>
              <w:t xml:space="preserve">immers </w:t>
            </w:r>
            <w:r w:rsidRPr="00BF1872">
              <w:rPr>
                <w:rFonts w:ascii="Segoe UI" w:hAnsi="Segoe UI" w:cs="Segoe UI"/>
                <w:sz w:val="18"/>
              </w:rPr>
              <w:t xml:space="preserve">essentieel voor een goed lopende, productieve contracttermijn. </w:t>
            </w:r>
            <w:r>
              <w:rPr>
                <w:rFonts w:ascii="Segoe UI" w:hAnsi="Segoe UI" w:cs="Segoe UI"/>
                <w:sz w:val="18"/>
              </w:rPr>
              <w:t xml:space="preserve">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B61E6E8" w14:textId="77777777" w:rsidR="00C01D37"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5E43EA0"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41E814D4"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69F3F36"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8.G</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648B24A"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DEC9925"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Indien van toepassing, het invullen en opvolgen van het Leverancier Risicoprofiel. Als er sprake is van een ingevuld </w:t>
            </w:r>
            <w:proofErr w:type="gramStart"/>
            <w:r>
              <w:rPr>
                <w:rFonts w:ascii="Segoe UI" w:hAnsi="Segoe UI" w:cs="Segoe UI"/>
                <w:sz w:val="18"/>
              </w:rPr>
              <w:t>risico profiel</w:t>
            </w:r>
            <w:proofErr w:type="gramEnd"/>
            <w:r w:rsidRPr="009D3B21">
              <w:rPr>
                <w:rFonts w:ascii="Segoe UI" w:hAnsi="Segoe UI" w:cs="Segoe UI"/>
                <w:sz w:val="18"/>
              </w:rPr>
              <w:sym w:font="Wingdings" w:char="F0E0"/>
            </w:r>
            <w:r>
              <w:rPr>
                <w:rFonts w:ascii="Segoe UI" w:hAnsi="Segoe UI" w:cs="Segoe UI"/>
                <w:sz w:val="18"/>
              </w:rPr>
              <w:t xml:space="preserve"> naar stap 9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8BC1F99"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414ED7F" w14:textId="77777777" w:rsidR="00C01D37" w:rsidRPr="001306BD" w:rsidRDefault="00C01D37" w:rsidP="00A85F94">
            <w:pPr>
              <w:spacing w:line="240" w:lineRule="auto"/>
              <w:textAlignment w:val="baseline"/>
              <w:rPr>
                <w:rFonts w:ascii="Segoe UI" w:hAnsi="Segoe UI" w:cs="Segoe UI"/>
                <w:sz w:val="18"/>
              </w:rPr>
            </w:pPr>
          </w:p>
        </w:tc>
      </w:tr>
      <w:tr w:rsidR="00C01D37" w:rsidRPr="005E10FF" w14:paraId="123EA006"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F73CDDF"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8.H</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8ADE172"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1AE8870" w14:textId="77777777" w:rsidR="00C01D37" w:rsidRPr="001306BD" w:rsidRDefault="00C01D37" w:rsidP="00A85F94">
            <w:pPr>
              <w:spacing w:line="240" w:lineRule="auto"/>
              <w:textAlignment w:val="baseline"/>
              <w:rPr>
                <w:rFonts w:ascii="Segoe UI" w:hAnsi="Segoe UI" w:cs="Segoe UI"/>
                <w:sz w:val="18"/>
              </w:rPr>
            </w:pPr>
            <w:r w:rsidRPr="002D3DD7">
              <w:rPr>
                <w:rFonts w:ascii="Segoe UI" w:hAnsi="Segoe UI" w:cs="Segoe UI"/>
                <w:sz w:val="18"/>
              </w:rPr>
              <w:t xml:space="preserve">Uitvoeren </w:t>
            </w:r>
            <w:r>
              <w:rPr>
                <w:rFonts w:ascii="Segoe UI" w:hAnsi="Segoe UI" w:cs="Segoe UI"/>
                <w:sz w:val="18"/>
              </w:rPr>
              <w:t>contractmanagement acties die ad hoc kunnen ontstaan. Voorbeelden zijn: het c</w:t>
            </w:r>
            <w:r w:rsidRPr="002D3DD7">
              <w:rPr>
                <w:rFonts w:ascii="Segoe UI" w:hAnsi="Segoe UI" w:cs="Segoe UI"/>
                <w:sz w:val="18"/>
              </w:rPr>
              <w:t xml:space="preserve">ontroleren </w:t>
            </w:r>
            <w:r>
              <w:rPr>
                <w:rFonts w:ascii="Segoe UI" w:hAnsi="Segoe UI" w:cs="Segoe UI"/>
                <w:sz w:val="18"/>
              </w:rPr>
              <w:t>i</w:t>
            </w:r>
            <w:r w:rsidRPr="002D3DD7">
              <w:rPr>
                <w:rFonts w:ascii="Segoe UI" w:hAnsi="Segoe UI" w:cs="Segoe UI"/>
                <w:sz w:val="18"/>
              </w:rPr>
              <w:t>ndexatie</w:t>
            </w:r>
            <w:r>
              <w:rPr>
                <w:rFonts w:ascii="Segoe UI" w:hAnsi="Segoe UI" w:cs="Segoe UI"/>
                <w:sz w:val="18"/>
              </w:rPr>
              <w:t xml:space="preserve"> afspraken</w:t>
            </w:r>
            <w:r w:rsidRPr="002D3DD7">
              <w:rPr>
                <w:rFonts w:ascii="Segoe UI" w:hAnsi="Segoe UI" w:cs="Segoe UI"/>
                <w:sz w:val="18"/>
              </w:rPr>
              <w:t xml:space="preserve">, toetsing op </w:t>
            </w:r>
            <w:r>
              <w:rPr>
                <w:rFonts w:ascii="Segoe UI" w:hAnsi="Segoe UI" w:cs="Segoe UI"/>
                <w:sz w:val="18"/>
              </w:rPr>
              <w:t xml:space="preserve">buitenlandse </w:t>
            </w:r>
            <w:r w:rsidRPr="002D3DD7">
              <w:rPr>
                <w:rFonts w:ascii="Segoe UI" w:hAnsi="Segoe UI" w:cs="Segoe UI"/>
                <w:sz w:val="18"/>
              </w:rPr>
              <w:t>afhankelijkheid, toevoegen</w:t>
            </w:r>
            <w:r>
              <w:rPr>
                <w:rFonts w:ascii="Segoe UI" w:hAnsi="Segoe UI" w:cs="Segoe UI"/>
                <w:sz w:val="18"/>
              </w:rPr>
              <w:t xml:space="preserve"> </w:t>
            </w:r>
            <w:proofErr w:type="spellStart"/>
            <w:r>
              <w:rPr>
                <w:rFonts w:ascii="Segoe UI" w:hAnsi="Segoe UI" w:cs="Segoe UI"/>
                <w:sz w:val="18"/>
              </w:rPr>
              <w:t>VWOs</w:t>
            </w:r>
            <w:proofErr w:type="spellEnd"/>
            <w:r>
              <w:rPr>
                <w:rFonts w:ascii="Segoe UI" w:hAnsi="Segoe UI" w:cs="Segoe UI"/>
                <w:sz w:val="18"/>
              </w:rPr>
              <w:t xml:space="preserve"> aan alle </w:t>
            </w:r>
            <w:r>
              <w:rPr>
                <w:rFonts w:ascii="Segoe UI" w:hAnsi="Segoe UI" w:cs="Segoe UI"/>
                <w:sz w:val="18"/>
              </w:rPr>
              <w:lastRenderedPageBreak/>
              <w:t>contracten</w:t>
            </w:r>
            <w:r w:rsidRPr="002D3DD7">
              <w:rPr>
                <w:rFonts w:ascii="Segoe UI" w:hAnsi="Segoe UI" w:cs="Segoe UI"/>
                <w:sz w:val="18"/>
              </w:rPr>
              <w:t>, toets</w:t>
            </w:r>
            <w:r>
              <w:rPr>
                <w:rFonts w:ascii="Segoe UI" w:hAnsi="Segoe UI" w:cs="Segoe UI"/>
                <w:sz w:val="18"/>
              </w:rPr>
              <w:t>en</w:t>
            </w:r>
            <w:r w:rsidRPr="002D3DD7">
              <w:rPr>
                <w:rFonts w:ascii="Segoe UI" w:hAnsi="Segoe UI" w:cs="Segoe UI"/>
                <w:sz w:val="18"/>
              </w:rPr>
              <w:t xml:space="preserve"> op </w:t>
            </w:r>
            <w:proofErr w:type="spellStart"/>
            <w:r w:rsidRPr="002D3DD7">
              <w:rPr>
                <w:rFonts w:ascii="Segoe UI" w:hAnsi="Segoe UI" w:cs="Segoe UI"/>
                <w:sz w:val="18"/>
              </w:rPr>
              <w:t>Digi</w:t>
            </w:r>
            <w:proofErr w:type="spellEnd"/>
            <w:r>
              <w:rPr>
                <w:rFonts w:ascii="Segoe UI" w:hAnsi="Segoe UI" w:cs="Segoe UI"/>
                <w:sz w:val="18"/>
              </w:rPr>
              <w:t>-</w:t>
            </w:r>
            <w:r w:rsidRPr="002D3DD7">
              <w:rPr>
                <w:rFonts w:ascii="Segoe UI" w:hAnsi="Segoe UI" w:cs="Segoe UI"/>
                <w:sz w:val="18"/>
              </w:rPr>
              <w:t>toegankelijkheid, toets</w:t>
            </w:r>
            <w:r>
              <w:rPr>
                <w:rFonts w:ascii="Segoe UI" w:hAnsi="Segoe UI" w:cs="Segoe UI"/>
                <w:sz w:val="18"/>
              </w:rPr>
              <w:t>en</w:t>
            </w:r>
            <w:r w:rsidRPr="002D3DD7">
              <w:rPr>
                <w:rFonts w:ascii="Segoe UI" w:hAnsi="Segoe UI" w:cs="Segoe UI"/>
                <w:sz w:val="18"/>
              </w:rPr>
              <w:t xml:space="preserve"> op </w:t>
            </w:r>
            <w:proofErr w:type="spellStart"/>
            <w:r>
              <w:rPr>
                <w:rFonts w:ascii="Segoe UI" w:hAnsi="Segoe UI" w:cs="Segoe UI"/>
                <w:sz w:val="18"/>
              </w:rPr>
              <w:t>s</w:t>
            </w:r>
            <w:r w:rsidRPr="002D3DD7">
              <w:rPr>
                <w:rFonts w:ascii="Segoe UI" w:hAnsi="Segoe UI" w:cs="Segoe UI"/>
                <w:sz w:val="18"/>
              </w:rPr>
              <w:t>ourcing</w:t>
            </w:r>
            <w:proofErr w:type="spellEnd"/>
            <w:r>
              <w:rPr>
                <w:rFonts w:ascii="Segoe UI" w:hAnsi="Segoe UI" w:cs="Segoe UI"/>
                <w:sz w:val="18"/>
              </w:rPr>
              <w:t xml:space="preserve"> </w:t>
            </w:r>
            <w:r w:rsidRPr="002D3DD7">
              <w:rPr>
                <w:rFonts w:ascii="Segoe UI" w:hAnsi="Segoe UI" w:cs="Segoe UI"/>
                <w:sz w:val="18"/>
              </w:rPr>
              <w:t xml:space="preserve">strategie, </w:t>
            </w:r>
            <w:r>
              <w:rPr>
                <w:rFonts w:ascii="Segoe UI" w:hAnsi="Segoe UI" w:cs="Segoe UI"/>
                <w:sz w:val="18"/>
              </w:rPr>
              <w:t xml:space="preserve">en </w:t>
            </w:r>
            <w:r w:rsidRPr="002D3DD7">
              <w:rPr>
                <w:rFonts w:ascii="Segoe UI" w:hAnsi="Segoe UI" w:cs="Segoe UI"/>
                <w:sz w:val="18"/>
              </w:rPr>
              <w:t xml:space="preserve">bijhouden </w:t>
            </w:r>
            <w:r>
              <w:rPr>
                <w:rFonts w:ascii="Segoe UI" w:hAnsi="Segoe UI" w:cs="Segoe UI"/>
                <w:sz w:val="18"/>
              </w:rPr>
              <w:t xml:space="preserve">van de </w:t>
            </w:r>
            <w:proofErr w:type="spellStart"/>
            <w:r w:rsidRPr="002D3DD7">
              <w:rPr>
                <w:rFonts w:ascii="Segoe UI" w:hAnsi="Segoe UI" w:cs="Segoe UI"/>
                <w:sz w:val="18"/>
              </w:rPr>
              <w:t>lessons</w:t>
            </w:r>
            <w:proofErr w:type="spellEnd"/>
            <w:r w:rsidRPr="002D3DD7">
              <w:rPr>
                <w:rFonts w:ascii="Segoe UI" w:hAnsi="Segoe UI" w:cs="Segoe UI"/>
                <w:sz w:val="18"/>
              </w:rPr>
              <w:t xml:space="preserve"> </w:t>
            </w:r>
            <w:proofErr w:type="spellStart"/>
            <w:r w:rsidRPr="002D3DD7">
              <w:rPr>
                <w:rFonts w:ascii="Segoe UI" w:hAnsi="Segoe UI" w:cs="Segoe UI"/>
                <w:sz w:val="18"/>
              </w:rPr>
              <w:t>learned</w:t>
            </w:r>
            <w:proofErr w:type="spellEnd"/>
            <w:r w:rsidRPr="002D3DD7">
              <w:rPr>
                <w:rFonts w:ascii="Segoe UI" w:hAnsi="Segoe UI" w:cs="Segoe UI"/>
                <w:sz w:val="18"/>
              </w:rPr>
              <w:t xml:space="preserve"> t</w:t>
            </w:r>
            <w:r>
              <w:rPr>
                <w:rFonts w:ascii="Segoe UI" w:hAnsi="Segoe UI" w:cs="Segoe UI"/>
                <w:sz w:val="18"/>
              </w:rPr>
              <w:t>.</w:t>
            </w:r>
            <w:r w:rsidRPr="002D3DD7">
              <w:rPr>
                <w:rFonts w:ascii="Segoe UI" w:hAnsi="Segoe UI" w:cs="Segoe UI"/>
                <w:sz w:val="18"/>
              </w:rPr>
              <w:t>b</w:t>
            </w:r>
            <w:r>
              <w:rPr>
                <w:rFonts w:ascii="Segoe UI" w:hAnsi="Segoe UI" w:cs="Segoe UI"/>
                <w:sz w:val="18"/>
              </w:rPr>
              <w:t>.</w:t>
            </w:r>
            <w:r w:rsidRPr="002D3DD7">
              <w:rPr>
                <w:rFonts w:ascii="Segoe UI" w:hAnsi="Segoe UI" w:cs="Segoe UI"/>
                <w:sz w:val="18"/>
              </w:rPr>
              <w:t>v</w:t>
            </w:r>
            <w:r>
              <w:rPr>
                <w:rFonts w:ascii="Segoe UI" w:hAnsi="Segoe UI" w:cs="Segoe UI"/>
                <w:sz w:val="18"/>
              </w:rPr>
              <w:t>.</w:t>
            </w:r>
            <w:r w:rsidRPr="002D3DD7">
              <w:rPr>
                <w:rFonts w:ascii="Segoe UI" w:hAnsi="Segoe UI" w:cs="Segoe UI"/>
                <w:sz w:val="18"/>
              </w:rPr>
              <w:t xml:space="preserve"> </w:t>
            </w:r>
            <w:r>
              <w:rPr>
                <w:rFonts w:ascii="Segoe UI" w:hAnsi="Segoe UI" w:cs="Segoe UI"/>
                <w:sz w:val="18"/>
              </w:rPr>
              <w:t xml:space="preserve">een </w:t>
            </w:r>
            <w:r w:rsidRPr="002D3DD7">
              <w:rPr>
                <w:rFonts w:ascii="Segoe UI" w:hAnsi="Segoe UI" w:cs="Segoe UI"/>
                <w:sz w:val="18"/>
              </w:rPr>
              <w:t>nieuwe aanbesteding</w:t>
            </w:r>
            <w:r>
              <w:rPr>
                <w:rFonts w:ascii="Segoe UI" w:hAnsi="Segoe UI" w:cs="Segoe UI"/>
                <w:sz w:val="18"/>
              </w:rPr>
              <w:t>.</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FB50919"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F2B112C"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2DE6FD53"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78DD442"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9.</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714A5CA"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E2930F8"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 xml:space="preserve">De CM levert het Leverancier Risicoprofiel op aan proces ‘6 Risicobeheer Leveranciers’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D4853DD"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AC620D9" w14:textId="77777777" w:rsidR="00C01D37" w:rsidRPr="001306BD" w:rsidRDefault="00C01D37" w:rsidP="00A85F94">
            <w:pPr>
              <w:spacing w:line="240" w:lineRule="auto"/>
              <w:textAlignment w:val="baseline"/>
              <w:rPr>
                <w:rFonts w:ascii="Segoe UI" w:hAnsi="Segoe UI" w:cs="Segoe UI"/>
                <w:sz w:val="18"/>
              </w:rPr>
            </w:pPr>
          </w:p>
        </w:tc>
      </w:tr>
      <w:tr w:rsidR="00C01D37" w:rsidRPr="00B70F06" w14:paraId="0E370423" w14:textId="77777777" w:rsidTr="00A374A7">
        <w:trPr>
          <w:trHeight w:val="300"/>
        </w:trPr>
        <w:tc>
          <w:tcPr>
            <w:tcW w:w="530"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191207D" w14:textId="77777777" w:rsidR="00C01D37" w:rsidRPr="00E60400" w:rsidRDefault="00C01D37" w:rsidP="00A85F94">
            <w:pPr>
              <w:spacing w:line="240" w:lineRule="auto"/>
              <w:textAlignment w:val="baseline"/>
              <w:rPr>
                <w:rFonts w:ascii="Segoe UI" w:hAnsi="Segoe UI" w:cs="Segoe UI"/>
                <w:sz w:val="18"/>
              </w:rPr>
            </w:pPr>
            <w:r w:rsidRPr="00E60400">
              <w:rPr>
                <w:rFonts w:ascii="Segoe UI" w:hAnsi="Segoe UI" w:cs="Segoe UI"/>
                <w:sz w:val="18"/>
              </w:rPr>
              <w:t>10.</w:t>
            </w:r>
          </w:p>
        </w:tc>
        <w:tc>
          <w:tcPr>
            <w:tcW w:w="177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7980BE4"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CM</w:t>
            </w:r>
          </w:p>
        </w:tc>
        <w:tc>
          <w:tcPr>
            <w:tcW w:w="410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F0CF14F" w14:textId="77777777" w:rsidR="00C01D37" w:rsidRPr="001306BD" w:rsidRDefault="00C01D37" w:rsidP="00A85F94">
            <w:pPr>
              <w:spacing w:line="240" w:lineRule="auto"/>
              <w:textAlignment w:val="baseline"/>
              <w:rPr>
                <w:rFonts w:ascii="Segoe UI" w:hAnsi="Segoe UI" w:cs="Segoe UI"/>
                <w:sz w:val="18"/>
              </w:rPr>
            </w:pPr>
            <w:r>
              <w:rPr>
                <w:rFonts w:ascii="Segoe UI" w:hAnsi="Segoe UI" w:cs="Segoe UI"/>
                <w:sz w:val="18"/>
              </w:rPr>
              <w:t>De CM start proces ‘8 Verlening/Einde contract’</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E92487A" w14:textId="77777777" w:rsidR="00C01D37" w:rsidRPr="001306BD" w:rsidRDefault="00C01D37" w:rsidP="00A85F94">
            <w:pPr>
              <w:spacing w:line="240" w:lineRule="auto"/>
              <w:textAlignment w:val="baseline"/>
              <w:rPr>
                <w:rFonts w:ascii="Segoe UI" w:hAnsi="Segoe UI" w:cs="Segoe UI"/>
                <w:sz w:val="18"/>
              </w:rPr>
            </w:pPr>
          </w:p>
        </w:tc>
        <w:tc>
          <w:tcPr>
            <w:tcW w:w="164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CF35600" w14:textId="77777777" w:rsidR="00C01D37" w:rsidRPr="001306BD" w:rsidRDefault="00C01D37" w:rsidP="00A85F94">
            <w:pPr>
              <w:spacing w:line="240" w:lineRule="auto"/>
              <w:textAlignment w:val="baseline"/>
              <w:rPr>
                <w:rFonts w:ascii="Segoe UI" w:hAnsi="Segoe UI" w:cs="Segoe UI"/>
                <w:sz w:val="18"/>
              </w:rPr>
            </w:pPr>
          </w:p>
        </w:tc>
      </w:tr>
    </w:tbl>
    <w:p w14:paraId="30A812A2" w14:textId="77777777" w:rsidR="00A81BE0" w:rsidRDefault="00A81BE0" w:rsidP="00CD2724">
      <w:pPr>
        <w:pStyle w:val="BasistekstSURF"/>
      </w:pPr>
    </w:p>
    <w:p w14:paraId="2F3A15C7" w14:textId="77777777" w:rsidR="00A81BE0" w:rsidRDefault="00A81BE0" w:rsidP="00CD2724">
      <w:pPr>
        <w:pStyle w:val="BasistekstSURF"/>
      </w:pPr>
    </w:p>
    <w:p w14:paraId="70B17D76" w14:textId="77777777" w:rsidR="00A81BE0" w:rsidRDefault="00A81BE0" w:rsidP="00CD2724">
      <w:pPr>
        <w:pStyle w:val="BasistekstSURF"/>
      </w:pPr>
    </w:p>
    <w:p w14:paraId="1064D2BE" w14:textId="77777777" w:rsidR="00EA0642" w:rsidRDefault="00EA0642" w:rsidP="00CD2724">
      <w:pPr>
        <w:pStyle w:val="BasistekstSURF"/>
        <w:sectPr w:rsidR="00EA0642" w:rsidSect="00EA0642">
          <w:headerReference w:type="default" r:id="rId16"/>
          <w:footerReference w:type="default" r:id="rId17"/>
          <w:headerReference w:type="first" r:id="rId18"/>
          <w:type w:val="continuous"/>
          <w:pgSz w:w="11906" w:h="16838" w:code="9"/>
          <w:pgMar w:top="2070" w:right="1616" w:bottom="1531" w:left="1616" w:header="284" w:footer="284" w:gutter="0"/>
          <w:cols w:space="708"/>
          <w:titlePg/>
          <w:docGrid w:linePitch="360"/>
        </w:sectPr>
      </w:pPr>
    </w:p>
    <w:p w14:paraId="5B873BA1" w14:textId="77777777" w:rsidR="00897380" w:rsidRPr="00CD2724" w:rsidRDefault="00897380" w:rsidP="00CD2724">
      <w:pPr>
        <w:pStyle w:val="BasistekstSURF"/>
      </w:pPr>
    </w:p>
    <w:sectPr w:rsidR="00897380" w:rsidRPr="00CD2724" w:rsidSect="00EA0642">
      <w:headerReference w:type="first" r:id="rId19"/>
      <w:type w:val="continuous"/>
      <w:pgSz w:w="11906" w:h="16838" w:code="9"/>
      <w:pgMar w:top="2070" w:right="1616" w:bottom="1531" w:left="1616"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876411" w14:textId="77777777" w:rsidR="003060D7" w:rsidRDefault="003060D7">
      <w:r>
        <w:separator/>
      </w:r>
    </w:p>
  </w:endnote>
  <w:endnote w:type="continuationSeparator" w:id="0">
    <w:p w14:paraId="74A6AE44" w14:textId="77777777" w:rsidR="003060D7" w:rsidRDefault="003060D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pPr w:vertAnchor="page" w:horzAnchor="page" w:tblpXSpec="right" w:tblpYSpec="bottom"/>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4"/>
      <w:gridCol w:w="1020"/>
    </w:tblGrid>
    <w:tr w:rsidR="0086291D" w14:paraId="7C155EF7" w14:textId="77777777" w:rsidTr="0086291D">
      <w:trPr>
        <w:cantSplit/>
        <w:trHeight w:hRule="exact" w:val="270"/>
      </w:trPr>
      <w:tc>
        <w:tcPr>
          <w:tcW w:w="794" w:type="dxa"/>
          <w:shd w:val="clear" w:color="auto" w:fill="auto"/>
        </w:tcPr>
        <w:p w14:paraId="1224D1C0" w14:textId="77777777" w:rsidR="0086291D" w:rsidRDefault="0086291D" w:rsidP="0086291D">
          <w:pPr>
            <w:pStyle w:val="PaginanummerSURF"/>
          </w:pPr>
          <w:r>
            <w:fldChar w:fldCharType="begin"/>
          </w:r>
          <w:r>
            <w:instrText xml:space="preserve"> PAGE   \* MERGEFORMAT </w:instrText>
          </w:r>
          <w:r>
            <w:fldChar w:fldCharType="separate"/>
          </w:r>
          <w:r w:rsidR="006A2CB8">
            <w:t>5</w:t>
          </w:r>
          <w:r>
            <w:fldChar w:fldCharType="end"/>
          </w:r>
          <w:r>
            <w:t>/</w:t>
          </w:r>
          <w:fldSimple w:instr=" NUMPAGES   \* MERGEFORMAT ">
            <w:r w:rsidR="006A2CB8">
              <w:t>5</w:t>
            </w:r>
          </w:fldSimple>
        </w:p>
      </w:tc>
      <w:tc>
        <w:tcPr>
          <w:tcW w:w="1020" w:type="dxa"/>
          <w:shd w:val="clear" w:color="auto" w:fill="auto"/>
        </w:tcPr>
        <w:p w14:paraId="298F5DFC" w14:textId="77777777" w:rsidR="0086291D" w:rsidRDefault="0086291D" w:rsidP="0086291D">
          <w:pPr>
            <w:pStyle w:val="VoettekstSURF"/>
          </w:pPr>
        </w:p>
      </w:tc>
    </w:tr>
    <w:tr w:rsidR="0086291D" w14:paraId="3BAE6F55" w14:textId="77777777" w:rsidTr="0086291D">
      <w:trPr>
        <w:cantSplit/>
        <w:trHeight w:hRule="exact" w:val="935"/>
      </w:trPr>
      <w:tc>
        <w:tcPr>
          <w:tcW w:w="794" w:type="dxa"/>
          <w:shd w:val="clear" w:color="auto" w:fill="auto"/>
        </w:tcPr>
        <w:p w14:paraId="5AE92270" w14:textId="77777777" w:rsidR="0086291D" w:rsidRDefault="0086291D" w:rsidP="0086291D">
          <w:pPr>
            <w:pStyle w:val="PaginanummerSURF"/>
          </w:pPr>
        </w:p>
      </w:tc>
      <w:tc>
        <w:tcPr>
          <w:tcW w:w="1020" w:type="dxa"/>
          <w:shd w:val="clear" w:color="auto" w:fill="auto"/>
        </w:tcPr>
        <w:p w14:paraId="3CDB1481" w14:textId="77777777" w:rsidR="0086291D" w:rsidRDefault="0086291D" w:rsidP="0086291D">
          <w:pPr>
            <w:pStyle w:val="PaginanummerSURF"/>
          </w:pPr>
        </w:p>
      </w:tc>
    </w:tr>
  </w:tbl>
  <w:p w14:paraId="2DF1DAE2" w14:textId="77777777" w:rsidR="00952A7F" w:rsidRDefault="00952A7F">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05B121" w14:textId="77777777" w:rsidR="003060D7" w:rsidRDefault="003060D7">
      <w:r>
        <w:separator/>
      </w:r>
    </w:p>
  </w:footnote>
  <w:footnote w:type="continuationSeparator" w:id="0">
    <w:p w14:paraId="19179EA8" w14:textId="77777777" w:rsidR="003060D7" w:rsidRDefault="003060D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40CCB" w14:textId="77777777" w:rsidR="00FE119B" w:rsidRDefault="00FE119B">
    <w:pPr>
      <w:pStyle w:val="Koptekst"/>
    </w:pPr>
  </w:p>
  <w:p w14:paraId="2D6BA901" w14:textId="77777777" w:rsidR="00FE119B" w:rsidRDefault="00FE119B" w:rsidP="00955BF7">
    <w:pPr>
      <w:pStyle w:val="BasistekstSURF"/>
    </w:pPr>
    <w:r>
      <w:rPr>
        <w:noProof/>
      </w:rPr>
      <mc:AlternateContent>
        <mc:Choice Requires="wpc">
          <w:drawing>
            <wp:anchor distT="0" distB="0" distL="114300" distR="114300" simplePos="0" relativeHeight="251661312" behindDoc="1" locked="0" layoutInCell="1" allowOverlap="1" wp14:anchorId="24CC9561" wp14:editId="578B64E8">
              <wp:simplePos x="0" y="0"/>
              <wp:positionH relativeFrom="rightMargin">
                <wp:align>right</wp:align>
              </wp:positionH>
              <wp:positionV relativeFrom="page">
                <wp:posOffset>0</wp:posOffset>
              </wp:positionV>
              <wp:extent cx="1508400" cy="673200"/>
              <wp:effectExtent l="0" t="0" r="0" b="0"/>
              <wp:wrapNone/>
              <wp:docPr id="1954727560" name="JE1903141056JU Surf 002.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9"/>
                      <wps:cNvSpPr>
                        <a:spLocks/>
                      </wps:cNvSpPr>
                      <wps:spPr bwMode="auto">
                        <a:xfrm>
                          <a:off x="314636" y="252730"/>
                          <a:ext cx="529590" cy="269875"/>
                        </a:xfrm>
                        <a:custGeom>
                          <a:avLst/>
                          <a:gdLst>
                            <a:gd name="T0" fmla="*/ 1541 w 1668"/>
                            <a:gd name="T1" fmla="*/ 514 h 850"/>
                            <a:gd name="T2" fmla="*/ 1668 w 1668"/>
                            <a:gd name="T3" fmla="*/ 641 h 850"/>
                            <a:gd name="T4" fmla="*/ 1668 w 1668"/>
                            <a:gd name="T5" fmla="*/ 723 h 850"/>
                            <a:gd name="T6" fmla="*/ 1541 w 1668"/>
                            <a:gd name="T7" fmla="*/ 850 h 850"/>
                            <a:gd name="T8" fmla="*/ 1350 w 1668"/>
                            <a:gd name="T9" fmla="*/ 850 h 850"/>
                            <a:gd name="T10" fmla="*/ 1223 w 1668"/>
                            <a:gd name="T11" fmla="*/ 723 h 850"/>
                            <a:gd name="T12" fmla="*/ 1223 w 1668"/>
                            <a:gd name="T13" fmla="*/ 672 h 850"/>
                            <a:gd name="T14" fmla="*/ 1064 w 1668"/>
                            <a:gd name="T15" fmla="*/ 514 h 850"/>
                            <a:gd name="T16" fmla="*/ 158 w 1668"/>
                            <a:gd name="T17" fmla="*/ 514 h 850"/>
                            <a:gd name="T18" fmla="*/ 0 w 1668"/>
                            <a:gd name="T19" fmla="*/ 355 h 850"/>
                            <a:gd name="T20" fmla="*/ 0 w 1668"/>
                            <a:gd name="T21" fmla="*/ 158 h 850"/>
                            <a:gd name="T22" fmla="*/ 158 w 1668"/>
                            <a:gd name="T23" fmla="*/ 0 h 850"/>
                            <a:gd name="T24" fmla="*/ 1064 w 1668"/>
                            <a:gd name="T25" fmla="*/ 0 h 850"/>
                            <a:gd name="T26" fmla="*/ 1223 w 1668"/>
                            <a:gd name="T27" fmla="*/ 158 h 850"/>
                            <a:gd name="T28" fmla="*/ 1223 w 1668"/>
                            <a:gd name="T29" fmla="*/ 355 h 850"/>
                            <a:gd name="T30" fmla="*/ 1382 w 1668"/>
                            <a:gd name="T31" fmla="*/ 514 h 850"/>
                            <a:gd name="T32" fmla="*/ 1541 w 1668"/>
                            <a:gd name="T33" fmla="*/ 514 h 8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68" h="850">
                              <a:moveTo>
                                <a:pt x="1541" y="514"/>
                              </a:moveTo>
                              <a:cubicBezTo>
                                <a:pt x="1611" y="514"/>
                                <a:pt x="1668" y="571"/>
                                <a:pt x="1668" y="641"/>
                              </a:cubicBezTo>
                              <a:cubicBezTo>
                                <a:pt x="1668" y="723"/>
                                <a:pt x="1668" y="723"/>
                                <a:pt x="1668" y="723"/>
                              </a:cubicBezTo>
                              <a:cubicBezTo>
                                <a:pt x="1668" y="793"/>
                                <a:pt x="1611" y="850"/>
                                <a:pt x="1541" y="850"/>
                              </a:cubicBezTo>
                              <a:cubicBezTo>
                                <a:pt x="1350" y="850"/>
                                <a:pt x="1350" y="850"/>
                                <a:pt x="1350" y="850"/>
                              </a:cubicBezTo>
                              <a:cubicBezTo>
                                <a:pt x="1280" y="850"/>
                                <a:pt x="1223" y="793"/>
                                <a:pt x="1223" y="723"/>
                              </a:cubicBezTo>
                              <a:cubicBezTo>
                                <a:pt x="1223" y="672"/>
                                <a:pt x="1223" y="672"/>
                                <a:pt x="1223" y="672"/>
                              </a:cubicBezTo>
                              <a:cubicBezTo>
                                <a:pt x="1223" y="585"/>
                                <a:pt x="1152" y="514"/>
                                <a:pt x="1064" y="514"/>
                              </a:cubicBezTo>
                              <a:cubicBezTo>
                                <a:pt x="158" y="514"/>
                                <a:pt x="158" y="514"/>
                                <a:pt x="158" y="514"/>
                              </a:cubicBezTo>
                              <a:cubicBezTo>
                                <a:pt x="71" y="514"/>
                                <a:pt x="0" y="442"/>
                                <a:pt x="0" y="355"/>
                              </a:cubicBezTo>
                              <a:cubicBezTo>
                                <a:pt x="0" y="158"/>
                                <a:pt x="0" y="158"/>
                                <a:pt x="0" y="158"/>
                              </a:cubicBezTo>
                              <a:cubicBezTo>
                                <a:pt x="0" y="71"/>
                                <a:pt x="71" y="0"/>
                                <a:pt x="158" y="0"/>
                              </a:cubicBezTo>
                              <a:cubicBezTo>
                                <a:pt x="1064" y="0"/>
                                <a:pt x="1064" y="0"/>
                                <a:pt x="1064" y="0"/>
                              </a:cubicBezTo>
                              <a:cubicBezTo>
                                <a:pt x="1152" y="0"/>
                                <a:pt x="1223" y="71"/>
                                <a:pt x="1223" y="158"/>
                              </a:cubicBezTo>
                              <a:cubicBezTo>
                                <a:pt x="1223" y="355"/>
                                <a:pt x="1223" y="355"/>
                                <a:pt x="1223" y="355"/>
                              </a:cubicBezTo>
                              <a:cubicBezTo>
                                <a:pt x="1223" y="442"/>
                                <a:pt x="1294" y="514"/>
                                <a:pt x="1382" y="514"/>
                              </a:cubicBezTo>
                              <a:lnTo>
                                <a:pt x="1541" y="514"/>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0"/>
                      <wps:cNvSpPr>
                        <a:spLocks noEditPoints="1"/>
                      </wps:cNvSpPr>
                      <wps:spPr bwMode="auto">
                        <a:xfrm>
                          <a:off x="359721" y="296545"/>
                          <a:ext cx="295275" cy="74930"/>
                        </a:xfrm>
                        <a:custGeom>
                          <a:avLst/>
                          <a:gdLst>
                            <a:gd name="T0" fmla="*/ 94 w 931"/>
                            <a:gd name="T1" fmla="*/ 237 h 237"/>
                            <a:gd name="T2" fmla="*/ 25 w 931"/>
                            <a:gd name="T3" fmla="*/ 175 h 237"/>
                            <a:gd name="T4" fmla="*/ 94 w 931"/>
                            <a:gd name="T5" fmla="*/ 188 h 237"/>
                            <a:gd name="T6" fmla="*/ 97 w 931"/>
                            <a:gd name="T7" fmla="*/ 143 h 237"/>
                            <a:gd name="T8" fmla="*/ 6 w 931"/>
                            <a:gd name="T9" fmla="*/ 69 h 237"/>
                            <a:gd name="T10" fmla="*/ 178 w 931"/>
                            <a:gd name="T11" fmla="*/ 38 h 237"/>
                            <a:gd name="T12" fmla="*/ 135 w 931"/>
                            <a:gd name="T13" fmla="*/ 58 h 237"/>
                            <a:gd name="T14" fmla="*/ 60 w 931"/>
                            <a:gd name="T15" fmla="*/ 67 h 237"/>
                            <a:gd name="T16" fmla="*/ 130 w 931"/>
                            <a:gd name="T17" fmla="*/ 101 h 237"/>
                            <a:gd name="T18" fmla="*/ 419 w 931"/>
                            <a:gd name="T19" fmla="*/ 1 h 237"/>
                            <a:gd name="T20" fmla="*/ 393 w 931"/>
                            <a:gd name="T21" fmla="*/ 128 h 237"/>
                            <a:gd name="T22" fmla="*/ 289 w 931"/>
                            <a:gd name="T23" fmla="*/ 128 h 237"/>
                            <a:gd name="T24" fmla="*/ 263 w 931"/>
                            <a:gd name="T25" fmla="*/ 1 h 237"/>
                            <a:gd name="T26" fmla="*/ 237 w 931"/>
                            <a:gd name="T27" fmla="*/ 128 h 237"/>
                            <a:gd name="T28" fmla="*/ 446 w 931"/>
                            <a:gd name="T29" fmla="*/ 128 h 237"/>
                            <a:gd name="T30" fmla="*/ 419 w 931"/>
                            <a:gd name="T31" fmla="*/ 1 h 237"/>
                            <a:gd name="T32" fmla="*/ 684 w 931"/>
                            <a:gd name="T33" fmla="*/ 197 h 237"/>
                            <a:gd name="T34" fmla="*/ 657 w 931"/>
                            <a:gd name="T35" fmla="*/ 236 h 237"/>
                            <a:gd name="T36" fmla="*/ 609 w 931"/>
                            <a:gd name="T37" fmla="*/ 163 h 237"/>
                            <a:gd name="T38" fmla="*/ 561 w 931"/>
                            <a:gd name="T39" fmla="*/ 210 h 237"/>
                            <a:gd name="T40" fmla="*/ 508 w 931"/>
                            <a:gd name="T41" fmla="*/ 210 h 237"/>
                            <a:gd name="T42" fmla="*/ 534 w 931"/>
                            <a:gd name="T43" fmla="*/ 3 h 237"/>
                            <a:gd name="T44" fmla="*/ 696 w 931"/>
                            <a:gd name="T45" fmla="*/ 85 h 237"/>
                            <a:gd name="T46" fmla="*/ 641 w 931"/>
                            <a:gd name="T47" fmla="*/ 85 h 237"/>
                            <a:gd name="T48" fmla="*/ 561 w 931"/>
                            <a:gd name="T49" fmla="*/ 54 h 237"/>
                            <a:gd name="T50" fmla="*/ 605 w 931"/>
                            <a:gd name="T51" fmla="*/ 115 h 237"/>
                            <a:gd name="T52" fmla="*/ 906 w 931"/>
                            <a:gd name="T53" fmla="*/ 3 h 237"/>
                            <a:gd name="T54" fmla="*/ 753 w 931"/>
                            <a:gd name="T55" fmla="*/ 30 h 237"/>
                            <a:gd name="T56" fmla="*/ 779 w 931"/>
                            <a:gd name="T57" fmla="*/ 236 h 237"/>
                            <a:gd name="T58" fmla="*/ 806 w 931"/>
                            <a:gd name="T59" fmla="*/ 153 h 237"/>
                            <a:gd name="T60" fmla="*/ 893 w 931"/>
                            <a:gd name="T61" fmla="*/ 128 h 237"/>
                            <a:gd name="T62" fmla="*/ 806 w 931"/>
                            <a:gd name="T63" fmla="*/ 103 h 237"/>
                            <a:gd name="T64" fmla="*/ 906 w 931"/>
                            <a:gd name="T65" fmla="*/ 54 h 237"/>
                            <a:gd name="T66" fmla="*/ 906 w 931"/>
                            <a:gd name="T67" fmla="*/ 3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31" h="237">
                              <a:moveTo>
                                <a:pt x="185" y="167"/>
                              </a:moveTo>
                              <a:cubicBezTo>
                                <a:pt x="185" y="210"/>
                                <a:pt x="145" y="237"/>
                                <a:pt x="94" y="237"/>
                              </a:cubicBezTo>
                              <a:cubicBezTo>
                                <a:pt x="51" y="237"/>
                                <a:pt x="0" y="224"/>
                                <a:pt x="0" y="199"/>
                              </a:cubicBezTo>
                              <a:cubicBezTo>
                                <a:pt x="0" y="184"/>
                                <a:pt x="9" y="175"/>
                                <a:pt x="25" y="175"/>
                              </a:cubicBezTo>
                              <a:cubicBezTo>
                                <a:pt x="32" y="175"/>
                                <a:pt x="40" y="177"/>
                                <a:pt x="48" y="179"/>
                              </a:cubicBezTo>
                              <a:cubicBezTo>
                                <a:pt x="60" y="183"/>
                                <a:pt x="73" y="188"/>
                                <a:pt x="94" y="188"/>
                              </a:cubicBezTo>
                              <a:cubicBezTo>
                                <a:pt x="111" y="188"/>
                                <a:pt x="131" y="180"/>
                                <a:pt x="131" y="166"/>
                              </a:cubicBezTo>
                              <a:cubicBezTo>
                                <a:pt x="131" y="154"/>
                                <a:pt x="116" y="149"/>
                                <a:pt x="97" y="143"/>
                              </a:cubicBezTo>
                              <a:cubicBezTo>
                                <a:pt x="58" y="131"/>
                                <a:pt x="58" y="131"/>
                                <a:pt x="58" y="131"/>
                              </a:cubicBezTo>
                              <a:cubicBezTo>
                                <a:pt x="31" y="123"/>
                                <a:pt x="6" y="104"/>
                                <a:pt x="6" y="69"/>
                              </a:cubicBezTo>
                              <a:cubicBezTo>
                                <a:pt x="6" y="28"/>
                                <a:pt x="43" y="0"/>
                                <a:pt x="93" y="0"/>
                              </a:cubicBezTo>
                              <a:cubicBezTo>
                                <a:pt x="132" y="0"/>
                                <a:pt x="178" y="14"/>
                                <a:pt x="178" y="38"/>
                              </a:cubicBezTo>
                              <a:cubicBezTo>
                                <a:pt x="178" y="54"/>
                                <a:pt x="170" y="63"/>
                                <a:pt x="156" y="63"/>
                              </a:cubicBezTo>
                              <a:cubicBezTo>
                                <a:pt x="149" y="63"/>
                                <a:pt x="142" y="61"/>
                                <a:pt x="135" y="58"/>
                              </a:cubicBezTo>
                              <a:cubicBezTo>
                                <a:pt x="124" y="54"/>
                                <a:pt x="111" y="50"/>
                                <a:pt x="93" y="50"/>
                              </a:cubicBezTo>
                              <a:cubicBezTo>
                                <a:pt x="79" y="50"/>
                                <a:pt x="60" y="55"/>
                                <a:pt x="60" y="67"/>
                              </a:cubicBezTo>
                              <a:cubicBezTo>
                                <a:pt x="60" y="77"/>
                                <a:pt x="69" y="82"/>
                                <a:pt x="87" y="88"/>
                              </a:cubicBezTo>
                              <a:cubicBezTo>
                                <a:pt x="130" y="101"/>
                                <a:pt x="130" y="101"/>
                                <a:pt x="130" y="101"/>
                              </a:cubicBezTo>
                              <a:cubicBezTo>
                                <a:pt x="159" y="110"/>
                                <a:pt x="185" y="127"/>
                                <a:pt x="185" y="167"/>
                              </a:cubicBezTo>
                              <a:close/>
                              <a:moveTo>
                                <a:pt x="419" y="1"/>
                              </a:moveTo>
                              <a:cubicBezTo>
                                <a:pt x="402" y="1"/>
                                <a:pt x="393" y="10"/>
                                <a:pt x="393" y="28"/>
                              </a:cubicBezTo>
                              <a:cubicBezTo>
                                <a:pt x="393" y="128"/>
                                <a:pt x="393" y="128"/>
                                <a:pt x="393" y="128"/>
                              </a:cubicBezTo>
                              <a:cubicBezTo>
                                <a:pt x="393" y="164"/>
                                <a:pt x="371" y="186"/>
                                <a:pt x="341" y="186"/>
                              </a:cubicBezTo>
                              <a:cubicBezTo>
                                <a:pt x="311" y="186"/>
                                <a:pt x="289" y="164"/>
                                <a:pt x="289" y="128"/>
                              </a:cubicBezTo>
                              <a:cubicBezTo>
                                <a:pt x="289" y="28"/>
                                <a:pt x="289" y="28"/>
                                <a:pt x="289" y="28"/>
                              </a:cubicBezTo>
                              <a:cubicBezTo>
                                <a:pt x="289" y="10"/>
                                <a:pt x="280" y="1"/>
                                <a:pt x="263" y="1"/>
                              </a:cubicBezTo>
                              <a:cubicBezTo>
                                <a:pt x="246" y="1"/>
                                <a:pt x="237" y="10"/>
                                <a:pt x="237" y="28"/>
                              </a:cubicBezTo>
                              <a:cubicBezTo>
                                <a:pt x="237" y="128"/>
                                <a:pt x="237" y="128"/>
                                <a:pt x="237" y="128"/>
                              </a:cubicBezTo>
                              <a:cubicBezTo>
                                <a:pt x="237" y="195"/>
                                <a:pt x="281" y="237"/>
                                <a:pt x="341" y="237"/>
                              </a:cubicBezTo>
                              <a:cubicBezTo>
                                <a:pt x="401" y="237"/>
                                <a:pt x="446" y="195"/>
                                <a:pt x="446" y="128"/>
                              </a:cubicBezTo>
                              <a:cubicBezTo>
                                <a:pt x="446" y="28"/>
                                <a:pt x="446" y="28"/>
                                <a:pt x="446" y="28"/>
                              </a:cubicBezTo>
                              <a:cubicBezTo>
                                <a:pt x="446" y="10"/>
                                <a:pt x="437" y="1"/>
                                <a:pt x="419" y="1"/>
                              </a:cubicBezTo>
                              <a:close/>
                              <a:moveTo>
                                <a:pt x="660" y="148"/>
                              </a:moveTo>
                              <a:cubicBezTo>
                                <a:pt x="684" y="197"/>
                                <a:pt x="684" y="197"/>
                                <a:pt x="684" y="197"/>
                              </a:cubicBezTo>
                              <a:cubicBezTo>
                                <a:pt x="686" y="202"/>
                                <a:pt x="687" y="207"/>
                                <a:pt x="687" y="211"/>
                              </a:cubicBezTo>
                              <a:cubicBezTo>
                                <a:pt x="687" y="226"/>
                                <a:pt x="670" y="236"/>
                                <a:pt x="657" y="236"/>
                              </a:cubicBezTo>
                              <a:cubicBezTo>
                                <a:pt x="647" y="236"/>
                                <a:pt x="640" y="230"/>
                                <a:pt x="635" y="219"/>
                              </a:cubicBezTo>
                              <a:cubicBezTo>
                                <a:pt x="609" y="163"/>
                                <a:pt x="609" y="163"/>
                                <a:pt x="609" y="163"/>
                              </a:cubicBezTo>
                              <a:cubicBezTo>
                                <a:pt x="561" y="163"/>
                                <a:pt x="561" y="163"/>
                                <a:pt x="561" y="163"/>
                              </a:cubicBezTo>
                              <a:cubicBezTo>
                                <a:pt x="561" y="210"/>
                                <a:pt x="561" y="210"/>
                                <a:pt x="561" y="210"/>
                              </a:cubicBezTo>
                              <a:cubicBezTo>
                                <a:pt x="561" y="227"/>
                                <a:pt x="551" y="236"/>
                                <a:pt x="534" y="236"/>
                              </a:cubicBezTo>
                              <a:cubicBezTo>
                                <a:pt x="517" y="236"/>
                                <a:pt x="508" y="227"/>
                                <a:pt x="508" y="210"/>
                              </a:cubicBezTo>
                              <a:cubicBezTo>
                                <a:pt x="508" y="30"/>
                                <a:pt x="508" y="30"/>
                                <a:pt x="508" y="30"/>
                              </a:cubicBezTo>
                              <a:cubicBezTo>
                                <a:pt x="508" y="12"/>
                                <a:pt x="517" y="3"/>
                                <a:pt x="534" y="3"/>
                              </a:cubicBezTo>
                              <a:cubicBezTo>
                                <a:pt x="610" y="3"/>
                                <a:pt x="610" y="3"/>
                                <a:pt x="610" y="3"/>
                              </a:cubicBezTo>
                              <a:cubicBezTo>
                                <a:pt x="661" y="3"/>
                                <a:pt x="696" y="37"/>
                                <a:pt x="696" y="85"/>
                              </a:cubicBezTo>
                              <a:cubicBezTo>
                                <a:pt x="696" y="114"/>
                                <a:pt x="682" y="136"/>
                                <a:pt x="660" y="148"/>
                              </a:cubicBezTo>
                              <a:close/>
                              <a:moveTo>
                                <a:pt x="641" y="85"/>
                              </a:moveTo>
                              <a:cubicBezTo>
                                <a:pt x="641" y="63"/>
                                <a:pt x="625" y="54"/>
                                <a:pt x="605" y="54"/>
                              </a:cubicBezTo>
                              <a:cubicBezTo>
                                <a:pt x="561" y="54"/>
                                <a:pt x="561" y="54"/>
                                <a:pt x="561" y="54"/>
                              </a:cubicBezTo>
                              <a:cubicBezTo>
                                <a:pt x="561" y="115"/>
                                <a:pt x="561" y="115"/>
                                <a:pt x="561" y="115"/>
                              </a:cubicBezTo>
                              <a:cubicBezTo>
                                <a:pt x="605" y="115"/>
                                <a:pt x="605" y="115"/>
                                <a:pt x="605" y="115"/>
                              </a:cubicBezTo>
                              <a:cubicBezTo>
                                <a:pt x="625" y="115"/>
                                <a:pt x="641" y="106"/>
                                <a:pt x="641" y="85"/>
                              </a:cubicBezTo>
                              <a:close/>
                              <a:moveTo>
                                <a:pt x="906" y="3"/>
                              </a:moveTo>
                              <a:cubicBezTo>
                                <a:pt x="779" y="3"/>
                                <a:pt x="779" y="3"/>
                                <a:pt x="779" y="3"/>
                              </a:cubicBezTo>
                              <a:cubicBezTo>
                                <a:pt x="762" y="3"/>
                                <a:pt x="753" y="12"/>
                                <a:pt x="753" y="30"/>
                              </a:cubicBezTo>
                              <a:cubicBezTo>
                                <a:pt x="753" y="210"/>
                                <a:pt x="753" y="210"/>
                                <a:pt x="753" y="210"/>
                              </a:cubicBezTo>
                              <a:cubicBezTo>
                                <a:pt x="753" y="227"/>
                                <a:pt x="762" y="236"/>
                                <a:pt x="779" y="236"/>
                              </a:cubicBezTo>
                              <a:cubicBezTo>
                                <a:pt x="797" y="236"/>
                                <a:pt x="806" y="227"/>
                                <a:pt x="806" y="210"/>
                              </a:cubicBezTo>
                              <a:cubicBezTo>
                                <a:pt x="806" y="153"/>
                                <a:pt x="806" y="153"/>
                                <a:pt x="806" y="153"/>
                              </a:cubicBezTo>
                              <a:cubicBezTo>
                                <a:pt x="868" y="153"/>
                                <a:pt x="868" y="153"/>
                                <a:pt x="868" y="153"/>
                              </a:cubicBezTo>
                              <a:cubicBezTo>
                                <a:pt x="885" y="153"/>
                                <a:pt x="893" y="145"/>
                                <a:pt x="893" y="128"/>
                              </a:cubicBezTo>
                              <a:cubicBezTo>
                                <a:pt x="893" y="111"/>
                                <a:pt x="885" y="103"/>
                                <a:pt x="868" y="103"/>
                              </a:cubicBezTo>
                              <a:cubicBezTo>
                                <a:pt x="806" y="103"/>
                                <a:pt x="806" y="103"/>
                                <a:pt x="806" y="103"/>
                              </a:cubicBezTo>
                              <a:cubicBezTo>
                                <a:pt x="806" y="54"/>
                                <a:pt x="806" y="54"/>
                                <a:pt x="806" y="54"/>
                              </a:cubicBezTo>
                              <a:cubicBezTo>
                                <a:pt x="906" y="54"/>
                                <a:pt x="906" y="54"/>
                                <a:pt x="906" y="54"/>
                              </a:cubicBezTo>
                              <a:cubicBezTo>
                                <a:pt x="923" y="54"/>
                                <a:pt x="931" y="45"/>
                                <a:pt x="931" y="28"/>
                              </a:cubicBezTo>
                              <a:cubicBezTo>
                                <a:pt x="931" y="12"/>
                                <a:pt x="923" y="3"/>
                                <a:pt x="906"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4C8BDEB3" id="JE1903141056JU Surf 002.emf" o:spid="_x0000_s1026" editas="canvas" style="position:absolute;margin-left:67.55pt;margin-top:0;width:118.75pt;height:53pt;z-index:-251655168;mso-position-horizontal:right;mso-position-horizontal-relative:right-margin-area;mso-position-vertical-relative:page" coordsize="15081,6731"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hLpM0gsAANw+AAAOAAAAZHJzL2Uyb0RvYy54bWzsW21vG8kN/l6g/2GhjwUaa/Z9jTiHa64p&#13;&#10;ClzbAOf+gLUk20JlraqV7eR+/T2c4ayG6x2Jaq5AUVw+ODLF5ctDDofDWb//7svTJnlZ7ft1t72Z&#13;&#10;mXfzWbLaLrrlevtwM/vn7ac/1rOkP7TbZbvptqub2ddVP/vuw+9/9/51d71Ku8dus1ztEwjZ9tev&#13;&#10;u5vZ4+Gwu7666hePq6e2f9ftVlt8ed/tn9oDft0/XC337SukP22u0vm8vHrt9svdvlus+h7UH9yX&#13;&#10;sw9W/v39anH4x/19vzokm5sZbDvYn3v7845+Xn14314/7Nvd43rBZrT/gRVP7XoLpYOoH9pDmzzv&#13;&#10;129EPa0X+67v7g/vFt3TVXd/v16srA/wxsxH3nxsty9tb51ZAB1vID79inLvHsjubfdpvdkAjStI&#13;&#10;vyYa/f+K+Kzo681WMjmK5WWe1x0C2O+GUPbfZuJPj+1uZT3vrxd/f/m8T9bLm1k1S7btE9Lo0361&#13;&#10;oqRIGoog6QbTT7vPezKz3/3YLf7VO2eCb4itB09y9/q3bgkp7fOhs1H7cr9/oicRj+TLzSwzeZmV&#13;&#10;s+TrzSwt0irjNFl9OSQLfF2kTdEgmRb0fdnUVUFGXLXXXsziuT/8ZdVZke3Lj/0BXyM1lvjkPrAX&#13;&#10;txBy/7RBwv3hKjFFbpLXxJRlzVm59GwmYCtMnjwmdeFTd2BKAyYSEpGVBWwlNE7KygOmE7KKgK1K&#13;&#10;s2lZwFHjI0I7sMG7aVkoJgOTycA1jVcTsEVlGQF+CvOnhZkQ/aiXRsB/QprAv0qn/TQiAPMyj9kW&#13;&#10;RiCaGUaGIJYZJgxBXFgYg1gATBiBrCimvUzDCMREpSH8pqgjogT84JqOZRqiH8mxVIl9GmIfkyWQ&#13;&#10;j2dFGkIfdzKE3pyQpkIfVS1cTHUawSwLAxBNi0wGIFrKsjACQhrq51Ah20dfNBdftlw18SlpqauY&#13;&#10;25K963oq1VRCUYZvDZdgcFGJjTDDSGLOVMzIA2L2xf20ZLdb3FYqyYgjSbZ7F9w+LZnqlPVQ5yIV&#13;&#10;Isuuc5IqjWXXuUmlxLLrHDXsKeqB2yFPu0oFgaRjzavY2VWsahU7u4qFq2JnV7E2VezsaqpzlVYf&#13;&#10;uYrVpZFOy8uyC1dd7vD62KPXHXe5+1mCLveOVLTXu/ZAy8p/TF7Rr1OzkTzezKifoC+eupfVbWdZ&#13;&#10;DrS8qCmxmrFU2dAjy+L5br340+pn8UBJ+yVM5Qeg1gmymoheWY/f0NGLeCSE2GklZDaEYTtm36SS&#13;&#10;M3TC7QIlzUgJezj0YOyhh4rpOiVoYqwnY2FKuk5JWk8rwRbiYBx5ONCPK+s8XP6hskpFTJR0pSds&#13;&#10;cVHbRTxkkSncAhlnHVqnMBt1SgqXXGNZKrJKA5bAxBJxMcpzAZ8jooVSLw73BJqIMArniSrDnRi5&#13;&#10;gtkZPo/4teAgtESVZOMjJeUoqDrxPkGkeJ+b0iNqrWyAGESdBv8Qx2pITSX9MiWjLDFpI/J8UJ7V&#13;&#10;Yl28UbLZiuLtS9ix2nuGxabrV26non3EHneHDcWKPR55+26zXtI4gfaRfv9w93GzT15aTGDSJjXm&#13;&#10;e05lwRYdMLgjuzvj33XLrzi+7zs3xsHYCR8eu/3Ps+QVI5ybWf/v53a/miWbv24xf2hMniNjD/aX&#13;&#10;vKiovdiH39yF37TbBUTdzA4ztJn08ePBzYmed/v1wyM0GbtFbrvvMTa4X9OhHgOQ/tpZxb9gBOJs&#13;&#10;/a/PQpCio1kIOkXYND0MSbbdn5frw+duvT0AGrfXClb9dKRoKjqVYf9Nm7LIuRL76QiGIykmInY6&#13;&#10;UuWNG54gQ75pONLQCbhxzRKdE6YmI2lW4XCIn67wHZmwBIapQVpMCwqPJaaiA+uEIKyxQVDMovBU&#13;&#10;aGo6rk4ICo+FTTVtkTgS5jRcmRCEMjtYVE7LCQ+DZTMtRs5CKjo+T4GNoA/asohrchCSReA2Id72&#13;&#10;UD/hnJiClDQgmDIqBLyMZICcgGQxUQLyOc3GpqwKMc9NEzErhD0iScw/soYGUBMO0lIbUDdpBPZU&#13;&#10;JHkdsYr2NYWsMM/TMmZXCHzMwzDRgWXEQ4F71EOBex7Jdhy/FB6K2Uc0hmLyEfFQzD3KOlKmxNTD&#13;&#10;YMVPZlYW4l4WEbSyEPc0KyOyQuTLeSQfUCsDtBDpabtC5IuSptQTeZqFyKeGJmITq4c25CEDi3mk&#13;&#10;0tChc+CKywpzvsgi2Odhzkc8zAXyTSS3sNMdrapje4QA3s7BJsDKQ+CjolS45yHuBV0OTMBOp8wB&#13;&#10;0HIeqcpFCLsxEQ/pqDXIauYRsAoF7EUIe1VECg3OPkd9qN3TDoawV1Uk34sQ9ujaoYPe4GAddTDE&#13;&#10;3cD4SbvKEPg6VuNLAXysApYh8FG7yhB4M4/ZFUIfDWIZQh/LrTKEPi4qhD4wCp3hb2Pfibn2b2Pf&#13;&#10;6BAfywBnj9vjcOr0zB+ZbtmHEcppdmSzZf/fHftGrzeogSDb0SK4o/rpcTtfcd+6ExMd4k8ik6Es&#13;&#10;Wum6CTft9MR+nOuelI6xl2MXE+6oq7RjW+k6V3OOKvZdDTI5u4q9VcPOM9xb7J8qdnYVW6SKnV09&#13;&#10;zgBPAlmwq9jrVNLZ1ULnKu1nhDt2LI102rIsu85VntbeYt9RSWdXS+GqS+RvuBWhfo0uRaiPmrwU&#13;&#10;wfCZvDKD3jN3IsyPRpbcGoZz1E9CzNCuudkpT/KYSs6cnb1T3/ZWkItUivvsQKkjmmaI9lnh/EQt&#13;&#10;xKD3IQDcmy/eIboRP1JVlvO91kgQlw5T2bh68bwoTaW3nbPV1OIGp0KHRHbWYkTOuDNVZb3hm6CR&#13;&#10;JEP5YxXIeHsyGibO7rPgD6LQKgdRNHwPa1yB8gg16LFIL448WgV8qUF6Avkaqgoh77Lbq72dbtma&#13;&#10;ufDJEcsLgmudTUUQ6bAHBATuuNwaaCqjDWelkGIqVyjdPaj3xFOxN2oR94+MIlq5dYbuPYiD4WLu&#13;&#10;qDrj6TwICEaCeHt1ZXuwnmYJ4HV3RTrx9HoMPSJi5xcCNsLAegbeEVXSsbStcCGGF7Hb/rzpTBwq&#13;&#10;8PkiyU/ImoJ0I4W4JQnsrt0ycuVBZbfh63wzF8tIR9ZpwP5MlprRHuK3IveWgkfHeHIMH77NeXvh&#13;&#10;j2GY08P5fHpny+dufxdeY5LpRIgoeqpbryqf/SMYeobh0ZEv04DGI0iAjO80TW0rtUc143chmKzT&#13;&#10;MGwRQlRaM8xS8UC+ACX/jARJQ1U54AXJvPNvFIjAY1Qscuf8mky5L5diaCpJqS7yh/ohol6CjBc0&#13;&#10;gkZF1oHjRTW2YfWJktaTDZnPn0tauxwVxboNTUGG5h44qXggX4CSf0aCpKGqIPKCZDRzD5xwalR7&#13;&#10;RvkTrVmlb/PQIQIjmHW6amFM7xIM/VKAqY6scrpE4bBRQ30UGjiH5yPFTEatcPaPPBdtojsllLxJ&#13;&#10;pamoKyW3EZhtCsU0+KTF48g6H2hGfXzG53bJzXnqLnYHMrcS6fFVP2G19Ih9mPsiKJoe3Fa48MgW&#13;&#10;ZkRW+YDLiilROvJFGkZnO6/hNPkyDXKLL4ZDn4g0rkHCqOk0mMlI43bGiRop9mS3onUa+BmZM17B&#13;&#10;KepF4nH3HKy2gt0SyeXx0Z+QSvhJ60CIOU9UGV5yfkrZjSsesuKXTEVnp64R/IiRZ5aS3wkyoxrx&#13;&#10;porKNevfAAqrK69j7osG086UX2YfLW+eHsiDBa6qLPiOqsLULz0pSEO9SDyux0Sy+UpzkqzS4H0e&#13;&#10;adCRdRr8pEYaS6/gUqbjXbzQNU8ewqvNC9wFHVcODDudFri0O3L7beU8UeVwxXNIsc5w4ejcFVXD&#13;&#10;U11R0klnQaNi7yWdJl+mQZZi79Zot/egXbLbVzw7GonCLaPFKJWKB/IFe4B/BlelYXbpyCqUan4r&#13;&#10;fKxBRdZp8OfqkQ/+xOvfhXN1Ede9nGC+Lx2tHNEhjZ5xvaBfB7VXPJfgedccWecDhxRXw5NxOEm+&#13;&#10;SIOswD7Qp6gq8b6sSEEaqk48vSSFKjgSz5NMGWF7U0A9sj7A/hHZqzSsVITEu2SJb23/Vd7I/WT/&#13;&#10;USJAwf/vG7nuL5V3C+sm/7k3/Y12+Ds+h3+U/uEXAAAA//8DAFBLAwQUAAYACAAAACEA07lk0NwA&#13;&#10;AAAKAQAADwAAAGRycy9kb3ducmV2LnhtbEyPzU7DMBCE70i8g7VI3KhNgVKlcSrEn+BIaDm78ZJE&#13;&#10;2Otgu014exYucBlpNbuz85XryTtxwJj6QBrOZwoEUhNsT62GzevD2RJEyoascYFQwxcmWFfHR6Up&#13;&#10;bBjpBQ91bgWHUCqMhi7noZAyNR16k2ZhQGLvPURvMo+xlTaakcO9k3OlFtKbnvhDZwa87bD5qPde&#13;&#10;A6G6r12UT7nZvg3d57J9fL4ctT49me5WLDcrEBmn/HcBPwzcHyoutgt7skk4DUyTf5W9+cX1FYgd&#13;&#10;L6mFAlmV8j9C9Q0AAP//AwBQSwECLQAUAAYACAAAACEAtoM4kv4AAADhAQAAEwAAAAAAAAAAAAAA&#13;&#10;AAAAAAAAW0NvbnRlbnRfVHlwZXNdLnhtbFBLAQItABQABgAIAAAAIQA4/SH/1gAAAJQBAAALAAAA&#13;&#10;AAAAAAAAAAAAAC8BAABfcmVscy8ucmVsc1BLAQItABQABgAIAAAAIQDAhLpM0gsAANw+AAAOAAAA&#13;&#10;AAAAAAAAAAAAAC4CAABkcnMvZTJvRG9jLnhtbFBLAQItABQABgAIAAAAIQDTuWTQ3AAAAAoBAAAP&#13;&#10;AAAAAAAAAAAAAAAAACwOAABkcnMvZG93bnJldi54bWxQSwUGAAAAAAQABADzAAAANQ8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15081;height:6731;visibility:visible;mso-wrap-style:square">
                <v:fill o:detectmouseclick="t"/>
                <v:path o:connecttype="none"/>
              </v:shape>
              <v:shape id="Freeform 9" o:spid="_x0000_s1028" style="position:absolute;left:3146;top:2527;width:5296;height:2699;visibility:visible;mso-wrap-style:square;v-text-anchor:top" coordsize="1668,85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d1HGxQAAAN8AAAAPAAAAZHJzL2Rvd25yZXYueG1sRI/RasJA&#13;&#10;FETfC/7DcoW+1Y3FmBBdxVYFX7X9gEv2uglm74bs1qR+vSsIvgwMw5xhluvBNuJKna8dK5hOEhDE&#13;&#10;pdM1GwW/P/uPHIQPyBobx6TgnzysV6O3JRba9Xyk6ykYESHsC1RQhdAWUvqyIot+4lrimJ1dZzFE&#13;&#10;2xmpO+wj3DbyM0nm0mLNcaHClr4rKi+nP6vAlP0h3X0Zk5/zzGbzNL1dZq1S7+Nhu4iyWYAINIRX&#13;&#10;44k4aAUZPP7ELyBXdwAAAP//AwBQSwECLQAUAAYACAAAACEA2+H2y+4AAACFAQAAEwAAAAAAAAAA&#13;&#10;AAAAAAAAAAAAW0NvbnRlbnRfVHlwZXNdLnhtbFBLAQItABQABgAIAAAAIQBa9CxbvwAAABUBAAAL&#13;&#10;AAAAAAAAAAAAAAAAAB8BAABfcmVscy8ucmVsc1BLAQItABQABgAIAAAAIQBHd1HGxQAAAN8AAAAP&#13;&#10;AAAAAAAAAAAAAAAAAAcCAABkcnMvZG93bnJldi54bWxQSwUGAAAAAAMAAwC3AAAA+QIAAAAA&#13;&#10;" path="m1541,514v70,,127,57,127,127c1668,723,1668,723,1668,723v,70,-57,127,-127,127c1350,850,1350,850,1350,850v-70,,-127,-57,-127,-127c1223,672,1223,672,1223,672v,-87,-71,-158,-159,-158c158,514,158,514,158,514,71,514,,442,,355,,158,,158,,158,,71,71,,158,v906,,906,,906,c1152,,1223,71,1223,158v,197,,197,,197c1223,442,1294,514,1382,514r159,xe" fillcolor="#29211a" stroked="f">
                <v:path arrowok="t" o:connecttype="custom" o:connectlocs="489268,163195;529590,203518;529590,229553;489268,269875;428625,269875;388303,229553;388303,213360;337820,163195;50165,163195;0,112713;0,50165;50165,0;337820,0;388303,50165;388303,112713;438785,163195;489268,163195" o:connectangles="0,0,0,0,0,0,0,0,0,0,0,0,0,0,0,0,0"/>
              </v:shape>
              <v:shape id="Freeform 10" o:spid="_x0000_s1029" style="position:absolute;left:3597;top:2965;width:2952;height:749;visibility:visible;mso-wrap-style:square;v-text-anchor:top" coordsize="931,23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vk4ZxwAAAN8AAAAPAAAAZHJzL2Rvd25yZXYueG1sRI/RagIx&#13;&#10;FETfC/5DuIIvRbO1UGQ1imiVQq3o6gdcNtfdxc3NmkTd/r0RCn0ZGIY5w0xmranFjZyvLCt4GyQg&#13;&#10;iHOrKy4UHA+r/giED8gaa8uk4Jc8zKadlwmm2t55T7csFCJC2KeooAyhSaX0eUkG/cA2xDE7WWcw&#13;&#10;ROsKqR3eI9zUcpgkH9JgxXGhxIYWJeXn7GoUfM4vr5f95uf4PXLZYsjbnVlvdkr1uu1yHGU+BhGo&#13;&#10;Df+NP8SXVvAOzz/xC8jpAwAA//8DAFBLAQItABQABgAIAAAAIQDb4fbL7gAAAIUBAAATAAAAAAAA&#13;&#10;AAAAAAAAAAAAAABbQ29udGVudF9UeXBlc10ueG1sUEsBAi0AFAAGAAgAAAAhAFr0LFu/AAAAFQEA&#13;&#10;AAsAAAAAAAAAAAAAAAAAHwEAAF9yZWxzLy5yZWxzUEsBAi0AFAAGAAgAAAAhALa+ThnHAAAA3wAA&#13;&#10;AA8AAAAAAAAAAAAAAAAABwIAAGRycy9kb3ducmV2LnhtbFBLBQYAAAAAAwADALcAAAD7AgAAAAA=&#13;&#10;" path="m185,167v,43,-40,70,-91,70c51,237,,224,,199,,184,9,175,25,175v7,,15,2,23,4c60,183,73,188,94,188v17,,37,-8,37,-22c131,154,116,149,97,143,58,131,58,131,58,131,31,123,6,104,6,69,6,28,43,,93,v39,,85,14,85,38c178,54,170,63,156,63v-7,,-14,-2,-21,-5c124,54,111,50,93,50,79,50,60,55,60,67v,10,9,15,27,21c130,101,130,101,130,101v29,9,55,26,55,66xm419,1v-17,,-26,9,-26,27c393,128,393,128,393,128v,36,-22,58,-52,58c311,186,289,164,289,128v,-100,,-100,,-100c289,10,280,1,263,1v-17,,-26,9,-26,27c237,128,237,128,237,128v,67,44,109,104,109c401,237,446,195,446,128v,-100,,-100,,-100c446,10,437,1,419,1xm660,148v24,49,24,49,24,49c686,202,687,207,687,211v,15,-17,25,-30,25c647,236,640,230,635,219,609,163,609,163,609,163v-48,,-48,,-48,c561,210,561,210,561,210v,17,-10,26,-27,26c517,236,508,227,508,210v,-180,,-180,,-180c508,12,517,3,534,3v76,,76,,76,c661,3,696,37,696,85v,29,-14,51,-36,63xm641,85c641,63,625,54,605,54v-44,,-44,,-44,c561,115,561,115,561,115v44,,44,,44,c625,115,641,106,641,85xm906,3c779,3,779,3,779,3v-17,,-26,9,-26,27c753,210,753,210,753,210v,17,9,26,26,26c797,236,806,227,806,210v,-57,,-57,,-57c868,153,868,153,868,153v17,,25,-8,25,-25c893,111,885,103,868,103v-62,,-62,,-62,c806,54,806,54,806,54v100,,100,,100,c923,54,931,45,931,28,931,12,923,3,906,3xe" stroked="f">
                <v:path arrowok="t" o:connecttype="custom" o:connectlocs="29813,74930;7929,55328;29813,59438;30764,45211;1903,21815;56454,12014;42816,18337;19030,21183;41231,31932;132890,316;124643,40469;91659,40469;83413,316;75167,40469;141453,40469;132890,316;216937,62284;208373,74614;193150,51534;177926,66394;161117,66394;169363,948;220743,26874;203299,26874;177926,17073;191881,36358;287346,948;238821,9485;247067,74614;255630,48373;283223,40469;255630,32565;287346,17073;287346,948" o:connectangles="0,0,0,0,0,0,0,0,0,0,0,0,0,0,0,0,0,0,0,0,0,0,0,0,0,0,0,0,0,0,0,0,0,0"/>
                <o:lock v:ext="edit" verticies="t"/>
              </v:shape>
              <w10:wrap anchorx="margin" anchory="page"/>
            </v:group>
          </w:pict>
        </mc:Fallback>
      </mc:AlternateContent>
    </w:r>
    <w:r>
      <w:t xml:space="preserve"> </w:t>
    </w:r>
  </w:p>
  <w:p w14:paraId="163F5C5D" w14:textId="77777777" w:rsidR="00955BF7" w:rsidRDefault="00955BF7" w:rsidP="00955BF7">
    <w:pPr>
      <w:pStyle w:val="BasistekstSURF"/>
    </w:pPr>
  </w:p>
  <w:tbl>
    <w:tblPr>
      <w:tblStyle w:val="Tabelraster"/>
      <w:tblpPr w:vertAnchor="page" w:horzAnchor="margin" w:tblpY="44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70"/>
    </w:tblGrid>
    <w:tr w:rsidR="00FB52EE" w14:paraId="4CA9979A" w14:textId="77777777" w:rsidTr="00C23739">
      <w:tc>
        <w:tcPr>
          <w:tcW w:w="7870" w:type="dxa"/>
          <w:shd w:val="clear" w:color="auto" w:fill="auto"/>
        </w:tcPr>
        <w:p w14:paraId="17C71CD3" w14:textId="25F76F1D" w:rsidR="00FB52EE" w:rsidRDefault="0006126C" w:rsidP="00FB52EE">
          <w:pPr>
            <w:pStyle w:val="KoptekstSURF"/>
          </w:pPr>
          <w:sdt>
            <w:sdtPr>
              <w:tag w:val="Titel"/>
              <w:id w:val="394322406"/>
              <w:placeholder>
                <w:docPart w:val="CDD4A0B6957EF9459ADD5EBE56A11B20"/>
              </w:placeholder>
              <w:dataBinding w:prefixMappings="xmlns:ns0='http://www.joulesunlimited.com/ccmappings' " w:xpath="/ns0:ju[1]/ns0:Titel[1]" w:storeItemID="{9E5BEB2E-B072-475D-AECE-C9134362F88B}"/>
              <w:text/>
            </w:sdtPr>
            <w:sdtEndPr/>
            <w:sdtContent>
              <w:r w:rsidR="00C01D37">
                <w:t>Procedure Contract Management</w:t>
              </w:r>
            </w:sdtContent>
          </w:sdt>
          <w:r w:rsidR="00FB52EE" w:rsidRPr="003320FE">
            <w:t xml:space="preserve"> </w:t>
          </w:r>
          <w:r w:rsidR="00FB52EE">
            <w:t xml:space="preserve">- </w:t>
          </w:r>
          <w:sdt>
            <w:sdtPr>
              <w:tag w:val="Ondertitel"/>
              <w:id w:val="1199977997"/>
              <w:dataBinding w:prefixMappings="xmlns:ns0='http://www.joulesunlimited.com/ccmappings' " w:xpath="/ns0:ju[1]/ns0:Ondertitel[1]" w:storeItemID="{9E5BEB2E-B072-475D-AECE-C9134362F88B}"/>
              <w:text/>
            </w:sdtPr>
            <w:sdtEndPr/>
            <w:sdtContent>
              <w:r w:rsidR="000C1FC0">
                <w:t>Template</w:t>
              </w:r>
            </w:sdtContent>
          </w:sdt>
        </w:p>
      </w:tc>
    </w:tr>
  </w:tbl>
  <w:p w14:paraId="2129DDB1" w14:textId="77777777" w:rsidR="00FB52EE" w:rsidRPr="00FE119B" w:rsidRDefault="00FB52EE" w:rsidP="00955BF7">
    <w:pPr>
      <w:pStyle w:val="BasistekstSURF"/>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3FFFE" w14:textId="77777777" w:rsidR="00E11DF6" w:rsidRDefault="00E11DF6">
    <w:pPr>
      <w:pStyle w:val="Koptekst"/>
    </w:pPr>
  </w:p>
  <w:p w14:paraId="7020840B" w14:textId="77777777" w:rsidR="00FE119B" w:rsidRPr="00FE119B" w:rsidRDefault="00FE119B" w:rsidP="00FE119B">
    <w:pPr>
      <w:pStyle w:val="BasistekstSURF"/>
    </w:pPr>
    <w:r>
      <w:rPr>
        <w:noProof/>
      </w:rPr>
      <mc:AlternateContent>
        <mc:Choice Requires="wpc">
          <w:drawing>
            <wp:anchor distT="0" distB="0" distL="114300" distR="114300" simplePos="0" relativeHeight="251659264" behindDoc="1" locked="0" layoutInCell="1" allowOverlap="1" wp14:anchorId="19AAFABD" wp14:editId="4F61F20F">
              <wp:simplePos x="0" y="0"/>
              <wp:positionH relativeFrom="page">
                <wp:posOffset>0</wp:posOffset>
              </wp:positionH>
              <wp:positionV relativeFrom="page">
                <wp:posOffset>0</wp:posOffset>
              </wp:positionV>
              <wp:extent cx="7560000" cy="1818000"/>
              <wp:effectExtent l="0" t="0" r="3175" b="0"/>
              <wp:wrapNone/>
              <wp:docPr id="823257308"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2"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6B9AEC86" id="JE1903141049JU Surf 001.emf" o:spid="_x0000_s1026" editas="canvas" style="position:absolute;margin-left:0;margin-top:0;width:595.3pt;height:143.15pt;z-index:-251657216;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XDDlzIAANYtAQAOAAAAZHJzL2Uyb0RvYy54bWzsfd1uZDmO5v0C+w4BXw6wlXH+TyTKNejt&#13;&#10;7hos0DNbQHsfINJ2ZhpjO7y2qzJ7nn4+HomUyDiKQ0311W73RbXzUCLFH1EURSl+/OfvT4+73+5f&#13;&#10;3x5Oz9dXzQ/7q9398+3p7uH5y/XV/7n5+X/MV7u39+Pz3fHx9Hx/ffW3+7erf/7pv/+3H7+9fLxv&#13;&#10;T19Pj3f3rzsgeX77+O3l+urr+/vLxw8f3m6/3j8d3344vdw/A/j59Pp0fMc/X798uHs9fgP2p8cP&#13;&#10;7X4/fvh2er17eT3d3r+94eufAvDqpwX/58/3t+//+/Pnt/v33eP1Fcb2vvz3dfnvJ/rvh59+PH78&#13;&#10;8np8+fpwG4dx/C+M4un48AyigupPx/fj7tfXhzNUTw+3r6e30+f3H25PTx9Onz8/3N4vPICbZm+4&#13;&#10;+ePx+bfj28LMLaTDA8Rff0e8n77QuJ9PPz88PkIaH4D9I32j//8G/dwT+PFZNwpflraxzbcXKPDt&#13;&#10;RVT59vuG+Nevx5f7hfO3j7f/9tsvr7uHu+ur8Wr3fHyCGf38en9PRrHrSYNEG43++vLLKw3z7eUv&#13;&#10;p9t/f9s9n/589/D+y+nh+R2jaaglRpw1pX+8odPu07d/Pd0B7fHX99Oixu+fX58IFRS0+46++65r&#13;&#10;+uFq97frq3bounEIhnP//X13C/g4tNO8h33dokHTduNhXkzrw/EjY7r99e39X+5PC9bjb395ew+W&#13;&#10;d4e/iNCXu8jZDbB8fnqEEf7Th13bT+3u267dD8McTVXaNVm7bm72u6+77rBfuMzRtVmztu+HErou&#13;&#10;a9dN81xA12fNgG4soYOshItu6g4FdFBoalZENqlWQ1dABlcjyA5FuR2yVt3UlkbW5Hpo5qnEaKP0&#13;&#10;ME19YXCNUkTT74sIlSZmiHhdsY1Sxf7CCJUuxqmk2iZXRtvu5+IIlT4usJwrBFPoUESodDJ3RVtW&#13;&#10;OumnojG3SiljUSltrpSmxyQqTLZWKWVqp4JS2lwpzaURGqWUzKbNlTLuywNUOhnnklm3uU76uYxP&#13;&#10;qWTqSlbY5SqZ9sVp0imNlFXc5Ro5dMVZ3CmFzPumoJAuV8ih60oK7pQ+yg6ry/XRTGPRBDulkAsM&#13;&#10;5wppDm1x1nVaI0UT7HONNEPflFjulUouuPxcJc0w9kWESifjWLKZPtdJQw6pMOtoxRWP3k1DEWGu&#13;&#10;lLYswl7pZILLXHetfa6TrikaYa9UMhYXpiFXCaLWotEMSiXjUPIKQ64SBI5FzzoYlZR8/5CrpD9g&#13;&#10;VSyoZFAqGcciwlwlQ78vynBQOrnAcq6ToRmKnmYwSinJcMyVMnTleTIqpcwIodatZlRKGZuiWY9K&#13;&#10;KXPblhDmSmmnsvNHOJrPk2LIMOZK6ceh6BpGpZSy8xpzpfRjV1TKqJQyzKUQblJKGQ7FEU5KKeX1&#13;&#10;acqVMhzKzmvSSinG01OulOGAhbEwUyatlGJEPeVKAcKiDCellPISNeVKGXq44dIIlVJGzNF1w8Ze&#13;&#10;JpnX0B+KI5yVUspmM+dK6eepuCrPWin7UlQz50rpp664RM1aKcV9yZwrpe/boseelVIusJwrpWvL&#13;&#10;gcislVJcAg65UrpmKHrsg1ZK0X0dcqXAHRY99kErpSuFXodcKV1X3k8clFLG4kw55EoBwqLZHJRS&#13;&#10;yuv8IVdKO5X94UEppazlhnIAErG0h6ZoiA126qkl9qGlWKTZK70g0VCazthh5SgvjTLXTH9h6Wv2&#13;&#10;WjXFCKfZ57oByqJumr1SzjiXvE6zz7XTN+W1oNlr9RTdRKM29f2+rPDGbOuLjqJR+/puPhR3VE1j&#13;&#10;1FNaAxu1s28ueZ+myfXTNvtSsNOozX2DCO/COHMF9Yc83EE+6wtnrI5fOYl1+/05ZrHw1+5Imd/9&#13;&#10;kkV7Ob1R9oxSWsiL3YQM3PEjWlHKq9AY5k6NuyVdt9UYhkyNl3QcBncZM0yUGk8uzDA+anxwNSa7&#13;&#10;otawGkoybg2EbGZp7mOS7GFp7mOTVL009zHaRE4bH6ttZBUpFg+rlGGhwSCB4moeWW19rFJ2ZMHu&#13;&#10;Y5WSH0tzH6uU26DmyF14xk6pi6W5j1XKTCzNfaxS4mFp7mO1i6wia+AZOyUNCDtyAq7mkdXexypt&#13;&#10;+BfsPlb7yCq2667BRFaxG/c0p804DQZ7bVfzyCp20q7mkVXsk13NI6vYBbuaR1axx/U0py0usYod&#13;&#10;rKt5ZBX7U1fzyGo4DNl0erT5XAbjY5W2lktzH6u0caTm2Bd6xk7bwqW5j1Xa9C3NfVqlLd3S3Mcq&#13;&#10;bdiW5j5WaTtGzbHb8rBKm62luY9V2kotzX2s0kZpae5jdY6sYpfjGTttcgg79jCu5pFV7FBczSOr&#13;&#10;2H+4mkdWsbtwNY+sYu/gab5sHYhX2hn4OkRuKe73dYj8UlTv6xA5ppjd1yHyTBG5q0MKnJxMS+iE&#13;&#10;aNpHgZlGqOzrwEw3iung32Kc+4q6AltR8Hq1Q0XBJyJy/PhyfKfwmP/cfcO58XKIu/t6fbUc0xLo&#13;&#10;6fTb/c1pafROgXK7p4MrGEE3YGsaRpva3P766eH2f97/x3oPpG8iaYNqC0CMKcz6Xy8WXYhxwWIE&#13;&#10;xOi0G4O8EoD2jsRLBLjoNAfa5Ge9GF1ziK4D6BZTWQEECTjpMLoo6XN0W4BaOsHlJTrMKJKhWnEs&#13;&#10;twhw0cEZQLDz7gydmJQewJqtac3fPp7e7hdrTjYYlY6yhKglLNMuO5UeqFRQ7LoBPjkkdCHyZXm3&#13;&#10;/RgFNCMqWrhiXugUhyxuxrIdeDFyULODe8VoHzt+Pe96ym8QugNyQTkdFFUogI+fjkd3ho6OpJdh&#13;&#10;h9VOGO0oBxX4Yd04+GkpCZdJQdC1lO4LAM1oAuC0wC23rJeaxm1LObaFTgidZQAdz4c5xdRKI5q7&#13;&#10;qJ+OEjgB3TK6hM4LcOqHDrYXOjjiUOqmo7cgNzMAyuNnAB+dPm7TYaUaHUp6mNGlFkoYTYAw45x0&#13;&#10;GB3OgxU/gm4L4KTTsrqtP6BM4iIe7NaVQNnnzAHgo9O1LG2Dro2BbjchT53TSYC0Gd62t6yXnvZu&#13;&#10;gI8fQTfiKCMfdheTG6hN0/MUueUg0Ajw0RE3ZtH1rLjRGLwYCIpPaGROOmxvOEpW/CR0G4BqOtrv&#13;&#10;9DEfALlpO+hRcrcYYgQ46cRt7jk6UUPYjad5mgAFf31hHY6pEqqwizJPa/WqX0TJXuBq4lJBXtAo&#13;&#10;PU3zbgzLoIyvY38VAT45dD1bnUXHdOwAOgEIL5oD/S/x83HYE1JYaj4Iug2Akx9BZ/wvjjqC3Oaw&#13;&#10;DTuXWwT46PRMx6JLikMckTOaAIHRMzqPz2rHkNqLnLlFOeJbDoLIOiYJsi8bGoctY9i6s1RiFhNG&#13;&#10;plYx+ZyybJsu1/Q5oxBQFT6fCWnNuIQCEsGZxKliZZko2Itmn2OuAvuT5bOLwnImtIKriclhIFPK&#13;&#10;bqj8ZmmPBqDtI0L1JqHTEuCySBrndx8RKshYIyLeQwuxke/pZGBT5alTo8ynifk5iEvtpRoZVNgz&#13;&#10;+jih6i/iZAh5IREX1XYu35HzyvXOW/bw2UWDfcagUfGCgxOcjAB/rQh/pcs6ogtfXcNn9CETxgJi&#13;&#10;m5308KmugMSGUmu/yXJUYLx6w2vypGd3+h78iosL24n58H6vIzLr/EzDzmXGgVqm7OW4n8QVv7uI&#13;&#10;xOQ392FGeKm3W25WCDyW14fEUz+6GKBGG10hSizUZ16Tw2cXDxyWaExxKzvpPS5vcFOmdNN1SBdl&#13;&#10;+1ESRkC8oapw5FSOvGgt+GXWgOQcoAqlZN40hu8uATVUHLrQMMioBGn5btYK/o4CfbeecdEhztbQ&#13;&#10;iRnxfvdxIkRQdZ2LhSotiZMp5GqFOGcAUvChl+ty3NK2VCFBOHEJIErhcuDSon449sAws9G1rTg4&#13;&#10;jGcdULMzFXQo1FlHtwVwCTsNe8aZsBo27+RmnM9qgFgay8zIW023GIm3ErladFTIsxioHUACSPZf&#13;&#10;YdZUmY70QspTDdsL8MmtkYxYOP9na2wbKhVd+NETscWlHgVw0pGEh0G35+hlRplDzqgAojf20cl6&#13;&#10;abt2A2rpIJDKh73Upy3TGzkZBeAtOKrgCOCjI0Ff7JX0QxWPCx07sdhApuB3fHRwESqiCwGM0HED&#13;&#10;KumMOu5sxffipoSRm+yxF4CPTtpbWHScYkRNnqazj5EvSjP9+tlzQjfmg0RuboCPnz0HmGd0eJkZ&#13;&#10;kerL7Q135YJGo0CddFIvLZ4929sYEuEZoyw3JIX8ds1+dOQ7n9HxNZxqxkUTxU/aFVZsn2FWcZpY&#13;&#10;dDgZiuIxJyUra6n20JfWYZlFA8tiYx1uqH54mcYmoYlbVxFgHQzYDz0CwKfXhs1+MujETqdQEJPp&#13;&#10;Neaup4otX5vQmbjCDfDxI+hMVNs2fBI4Yyebz4cGC09Y0ALAR6eJdSjYdWh04hdtCksApYiU81B2&#13;&#10;pcfNrzh/uEXZ0lDjy+Yb7AbcXLY0VDfEddvkupH04imic9B0lzVIrMYjZr2K6DYALs3kdFRkCUCc&#13;&#10;ICbXDZFxlByS4E46DftRnTpHBYvITSXbc4B/JUm9TEDsB3j5icM2kTLo8BZLh7ZJbjGEdtJhNZjA&#13;&#10;OynubABsb1ECXjrsp5BsyCZ8ooN7UxcBtXT0mQIuBbC96XQvyoPY3mryNQ2f5ZnsMQrmowMbQ7EV&#13;&#10;e+oEmCBy7wqcell7EzpbAJ/cMnQqsENVPycmjL01saKzq7K3Bl4l+HeLjvOm1t4ktq6yN+llIvLG&#13;&#10;DXDKjYdtAlUojrfuOmRYWxO8kQtd4o++3plBwCjYL+qVHtcuOKTRGYQMUJFBSL2sOQqdLYBP3hk6&#13;&#10;bac9F1FZR9ZzbFllp7i4t26nPd1HXXbcOoOACSQAfwYh66UzCH6AU250qzoMWy+DfVoAtP/tpXYn&#13;&#10;5AJ8dOg5mji/NTrckYsAnUFoBFCTQch7qQ28H+Dkh4dtInLkzDnA1xkEerkjMFqTQWhwTU31kmWj&#13;&#10;57hv0hmEZCA1GYSsl84g+AE+uclsMBkEXCFjh6S3/JAbx8oB4KPTcUmYSUg0qVRAZxCS4qriZdQy&#13;&#10;Bv2YnX3jBjj54eX2jI7EFTqDgBQKBxxVcku9VAYB/PAGRGcQAIgWisc0/PFLVvGj/XUnmQqdQYAd&#13;&#10;8BpXkUGAWXGYb9FxIn/UGYS1tdS/DnMUk3aDG/u6nqU3mXCgp9deltSC3vJDDuxgKjIIMHvOEBp0&#13;&#10;Yqcmg5AMuCaDkPcy/pcnytk5nAF45wPHi7o2r+kKW34kvnkFqsggwP9yDaDOIMAv8gB0TU0C+DII&#13;&#10;WfuKDMLIy2kqmLtsaCMv5yZ/QNUIi5mZUjk846T8mksrg9SX6BzBUEhe4M2VSCQYv48IZ+kMJ7gv&#13;&#10;vMoJHpBiTvyZ+9RJc+L97uIkQ6ZyIL3sHXTOAs9ksLiWbJaPCE8vk0/pZUHRtX7Zd3/6QzqZYN77&#13;&#10;3ckJ7zh1hC1FkCbCF3HVBPgie4uMrchsQ0WHNbtQ6WRyG97vPnHxiOOJNEeOg+QedcJj4NsCMXPh&#13;&#10;IjLIKmqQTZx8DJeEhDh/r0l2DNzJWJf3u4+TREQFJFT+FDcuKoWMV3DUdxeREcmnNWQjX8gw1pV9&#13;&#10;99fBSKe4AWDZe787OeFwXSt45H2RyX/RQVFYZyqyaRTr5p2YE7zhF7/r6i75XmNd0slYl/e7S1wZ&#13;&#10;MmVdEy+/xt1Mcg4S0mE+IlwVYpHxHtJYF94gitYYtpA+ItzJJNAE2cb3OiJjuECcFM9WpKPllXDI&#13;&#10;G7MfOF05STrjciSVOujV+ZAieXXL5sAb2yndiN+sIJnZLmInFoD3u0vKsxwZ6GtgeD4u2gVexshy&#13;&#10;8jPvIfAcnHunR8/9BpenkR34SJNYyojgPc3YvqJy7sCB5KQdgve7S1xJkYYIR1LmLPGQvvurSg+c&#13;&#10;Hp51pZz3u48TdtKzLm470CNFSzIwzAWxOvjs/LuLCFUE5Z0Y2UTvmy1Ewo3ts+8TMg3ecxBBNoWX&#13;&#10;Nc6RXf7u4kSImJwVTYOFE7MTmVP8XjFPuNLNIBN3MxqrO/dbbpfHe0HvjZwD28ukzwQOnNIccf6Q&#13;&#10;zWG8lhcFE767pDxLpsYgi28F8bUOVnFyhXJHRAuAz+HDST3e1Q1jSkxzgwsH9TP25LmKwcnl1aGh&#13;&#10;SoO8Bw+3mTn/YG6RNVQ4HHpUlC5lvfQO1Q9waSVHpzapDaWFIqMqMMYFCI7awgLppMOVhGafSu8X&#13;&#10;Rzp6o5oD/DvV1MuEe36Akx8etgm6IB5eEM1Jp8itZr8KNYhvNmpgszobQAL4HW2yA7Nn9QOccuPR&#13;&#10;mbt3KAVje9NbzWbmJbNm49rMfPxnNioNXWIPdm0O6gVQs7tI6Ky9CbotgE9uGTq1w8AAZB3WBoKX&#13;&#10;HwOjVfZ24EXPbDLoWfCITqdnckCFvQk6s59I6LYATrnxsO1BvQSuZkFuVtYEvfBcWE/oRnQwLu9B&#13;&#10;PX6mI/YwB/UTV7yaRblJgJqDeullzdEN8Mk7Q6ftVBi1hkXXMxeZVdnpSO/yhlhWmz3N9wAwdpoB&#13;&#10;Kg7qUy9zUO8G+OQ2yj0dXerfjHxRDz/DkQdhzcjRWQT46AxcuWrR4ZX+KDdzUC+AqoP6rJc+KHID&#13;&#10;nPzwsO1B/cBBqvUjo1wkqyj1hxqiNz1DxylSe1AvBlJ1UJ96mYN6N8AnN0FnNj3NKHeLw7myBLgj&#13;&#10;rww1JeuoFuPo16AbOLCxjnmQ7VVNvDzQ8+7kD+wBuhvgk9tAT+yv0pGthDmoHwQQJOCkk3qpJA1+&#13;&#10;/ILjF3NQj1/FiCOrOagf4tt8KOAx/poTO6Y2vxlToW5FQSNe+o+jMwf1I8fL9qB+ZS31r8OcynIf&#13;&#10;1Iv/tQf1I1dMWAcz8utHEeDUK9erWXRip/agPgEqSv1hJnE+2PN4N8DJD9Mxpf54DT7aqanNx7rF&#13;&#10;CaKag/qR61PO0LGqTXqOftQlWJzzoD61x9QLCartDEKqc3EGfJ1EiDrek7oYE+6l7xXRnnQywZ73&#13;&#10;u0v1GTLlOYRDE+hJiUpNnIesUFCiRVbYfqc6xBBG+TgRZDrGS8guf/cRkXSxDvCkDtIEZC3ygTHA&#13;&#10;ZXM07k+dMsT7KlydaJHxLsje4+TvNbGd3E42rsX73SWuhEwXNLW8/Jk4rOMzw/jdRQS/qBhdhC7m&#13;&#10;7DjlYGI6MYiakC510hGd97uPEzZhE851HLaaOsmOjwJqgrmWXbpB1qaITcUqLYfGNSWXrQQ+5rFI&#13;&#10;53eXuFp5G8gQEXHpIA4/MxkMpUpcqZMWC58Y2suaEiJVBHAtr78mfms5zjDhG35KLHJSUWbZYSsd&#13;&#10;gl4dvElxoYndVlZF47uK74mlWSGr8OWMfMdSM4FbJwcC2oF0vG2uCdvwwyzRUWhkYqwmaEvfK2K2&#13;&#10;rJPaMnu/+yyfp5GJ11pJm+hCSPzETeA8xl0uIh398uCSnDHI2EuZWC0pXaIobS8ciIVVLjUXG+EG&#13;&#10;5dwc/eYdG/GSMQInly0LDwFHNuyZxYFTVqM5s8gAS0zkkhbocOpFlxz4AbV0EFVl53l42JiVbHLv&#13;&#10;B96cxSc/nXREzRadF+CkQ7+zt5iZpcO1GrO5BCBFHHPFA5F4hYMz6XgwWcmNgxHKzmtAdJgR4OSH&#13;&#10;11H5DeVg783BC3DRwUyI9mbo0K84RoEGt8W5nwxQsWqkXuZI1A9w8sPDNssQ6HDySU+sNV+gHU7Z&#13;&#10;jwx73ldGr4AxXvYj6MEpGz2MYZ9SNsp+coDfj6ReZjXyA1zyztDpmoVhz3U6M+rbsvkw7LmoOwJc&#13;&#10;dPArf3y0pdHhB6GiY570GV4GgKfBAJx0GJ2x04RuC1BNR6kbdNYNBLcetQE76fDdErNu0Y+qxiUQ&#13;&#10;jivTTw7w21vqNeH92FV0WwAnPzxsOiNWdCSY0WcjsDdeUQPARWeQtwnM7nnYp727kluaCTGactLh&#13;&#10;aW/SMxm6ULHJ/vcMUE1HZWiSQzJZleTbanI0w55LRc7Q8Z2NGQFhprhBHsyJEnDyw+jMdEzotgDV&#13;&#10;dIy6mVEzsZLc0prgXk/ww8R1cenQ8R1uOww8+M+oVI3qgJ8I4Inv94v0g8ShF9U25epzA3zyboWf&#13;&#10;4LXF7N0ALx2RtBZPK2dRZoFu+ZJFUa8rSTj8PqZsl9XZtB/g5Iejc2sHLd9JH0NNchIoB+BUUQ2N&#13;&#10;OulILa+xAzzgtG4gFuCjk97KDQkQGbYb4KSTcibaDnDKy/NHKw6/9a0ATjqcRrT6wbXDiE7vH4cM&#13;&#10;4L/Mhl68s9WllX6Ajx/E01HdKOLO/YEb4KXD+y04IEWHczdUwq4BnHAIACedRvcSe8P7ipHRvw8d&#13;&#10;rhk9GzYX3lJxrOJHquSDpJ38SGWmictbL8BHp5PSb2MHboCXDrsXI56OL6lYgaaFqcYO5IcCztHF&#13;&#10;BWML4OSH/cEZOkkwWEbZ78w1dtBz5Z+p20bpDfs34ygswMdPLyWbuhQBdLiWcwNQTUfHY/LmhnWw&#13;&#10;KzGVNx5rJy4Q9d4Yynro8AG5+Shvc82nHTngqLk01A5Iviz5LovODXDJG3TY/em0Vjvw4XW8IcQO&#13;&#10;Ewc9PFPDLSAfnRHWHtPEaj1p5TahuTyEuIYnJJYiOEwnHY7izPUhqCHGy1sAL50otzN0vHExeW8Y&#13;&#10;iPDjv0OEYbO09SUiP8DJD+etzD2iduTjM7NRhh2w5VTsu3G+wXkevY1vB1k49V2iBKi5TJT10reG&#13;&#10;/ACf3GTY5jAWjMoGxBi8OGZkGvx2neJYjU5cmLlUlHmqkn6KB3Np7qUbNpfznujB00vvGzC/eZ+q&#13;&#10;1yHYDwfGAeCUd6r1V2EhHFk0LHNHPvOkrstFa7xvnzj1Ix+Dpd3jZYn1I2e6zIIGAAtG7xhyQEXm&#13;&#10;TtCZDFRCtwVwaSZHpzJQAPBJAw7Js8g3yawmA4UfVuSaMouOT4fNLZle6hFrMlCpl0k0+QFOufGw&#13;&#10;zYlGYvTMQM5tzRvxJJmnn/vctNO4Apmf+oRe45I+6MKKDCA/K2vGt5JJSb3ML8j6AU5587DNL7uC&#13;&#10;TmTU/LRsklnNT8tCfRwYY6FUZs+h3dkABIA0oXdlgDlGd2F+QdYPcMpN6Fh1M6NnBsJ2mmzN2EFx&#13;&#10;BRrI5pd4MV7ZwRgv2ynW2/UFF0XU4k+VYxoGPouvqVnKeunbmn6AS945Or0TGlCvFEWj/ClC+RiR&#13;&#10;pTXIyHtl3mHd5Hyx3tEAIHLTGYsM4F+HEjqz3PgBTrnxsM0ykBi1Rxcit5p1aEgbJL0OJcWdDYDt&#13;&#10;rWYdSujMbU0/wCk3Hp25rYl3gdjedOkFLiGwhwsAH51RElQWnVyP0ye9MNDomGtua6Ze1t4E3RbA&#13;&#10;yQ+Pzqo7XY8zBjJxXV6VvU1c+WDNd0opOu3fMsDiQXz8SC9TdTu4AZV0zKUgKE4cktrqrK0Jxr+V&#13;&#10;15ODpPuD18YYN9YT6WGq5wY3wCeHhC7sTzjRgt8D5EBXn+AP8hRKzU+IDwfeVpifEEf0FqeXqWzC&#13;&#10;c1lRETWVTVid4obvDB37kRn3wrOACG9/cW4Ih2neuGdIt+X1T74CEP3VrEsVMkBIVfr0k9Dp7RiG&#13;&#10;HRmNvxQuiptQOhZyXRW/oThQvij2UvGiH+DjR546IfXmaiC/EgZgHLPYQU1lIIIrFo9Bd5DfIjQB&#13;&#10;RwKgq9sOpFe81yBqcAN8cjvwXVLrD2YuHY2/FC4DmCUSqbjPM9BrQUENoZegm7hEyvyEOMIXTn2E&#13;&#10;IwUfP1kvHV+6AZV0zE+Ig9GCnxe5pdjf+Pm1OFbcmLnkD8cX3Yt5FxXP/nH8UlEhmvUy8X9CtwHw&#13;&#10;yS1Dp8Pvg/zWtZ0/kmoLACcdPgEwaYa0zpnK5xxQ8NcX1mHeE3ozi5A3Z9rDOYDMhwO/mmB+Qjyt&#13;&#10;WzU/IY49Km93zHoyMx0bGCdAIbOorTYU+MKdRzdrfmzWD/DpNdEx/neWE1WsOGoB4PU+Hl346Iga&#13;&#10;zIFHpriwrCfFiUYRKqz5ec63RoklCxA5c4sLtbs9F7qn7MNGxCcPxppExiDPz5pMVwZADLXGyaoF&#13;&#10;CDqT6UrotgA+zSQ64feoRQHCqMl0DSKzmkzXkJ5rbnTk0kskbwcggIpMF+jEBcNkuvwAp9yEjs50&#13;&#10;JUbPDOTc1rTmPXaasjabdso1QGYB6HkCW4+dAarsNMrbbpQF3RbAKW8ett1By2/h2C2v2GnVDrqX&#13;&#10;fYbZkKP6PIZc+h0ZKFwA655Kazn6K+llTg4Sui2AU248OnNyADp85mYNhO002ZrmoGyn+PGdGEZ5&#13;&#10;ayWyHnoY+MGiaMCmuKGfETktsW9NrQR+x4dXVF0C6Qe45A10HJnrWol+kkPtUBLBjranOwsxlq/I&#13;&#10;6KcdmkE3Y/0L6PRDq/3Mufm5olYC0maNwpCyQMAP8MktadXS4Xd7TOgAA+G9MO4ue9dVDFvEs3g5&#13;&#10;UYMb4OSHT+xMrQS8Em95w5G7DCDZQQD46Ex8ediUXvSTvAOnayUSoKZWIuulayX8ACc/PGxTK4Fw&#13;&#10;hEPvUBKRyU1Wupr5k/ZBKoGYHJKplUiA5Nv8fhHOLfgsiU4vr9+YrTzvdK0E7Id3qrpWAn4k0ohV&#13;&#10;fk55SwmKRScBeAi/krzFkwovWg4cd4eVDpyc8c4tLqwkPcKqRWJpf78hsT7tUbVGe+bErKh9Ly8X&#13;&#10;VbwslfXSW3g/wKeZNDqd2sVPHIlo1NkeAGwaYS110uGcotnb46dw+KhQJzVzgD9STL1MQOgH+PiR&#13;&#10;YZtIse+ZURMpJrnVRIpJDWfo2KzOBpAA/kgxmZU52/MDfHITezMpjL7n6j56Iy4PAeQnFSPAR2dI&#13;&#10;NV0aXfpFEkREOR0B1Jzt9dLL2psb4OQn1ebriAK3rGIkprcS+A0wzv0HgJMO+1Frb/ICnLW3DFBh&#13;&#10;b9LLnO31boCTH74sb872oDheyMxKv7Im6JWnvJ50rWTuxDdeXk+6lmer8YsAiJtVdgoAb6lwkOiN&#13;&#10;SLuGfyrFnBn4AS5544WfaI7xrhcv6H6Alw5nzPVOC3Sk+EatW92eD+OKO86VXD4eeBI6Bh2XmZoM&#13;&#10;B3qIfvzrFnrxsHWE5Af45NZwyp6SzJn769wALx0+Mg6ZVbGDhkNicx0lM8SKWzToxTstfWnKD3Dy&#13;&#10;w5cbz4bN1yHptFkJlFMLUdI+Oi3XlJpbNJ0b4KXDdq3jS9BxAqrpaPG0fDh/5vjOfajb/6agVZ70&#13;&#10;2fC/Pa+rdDkmV1/P66p9GjEBKs5SO+ll4gQ/wCfvjI6KE0AnOhizsOMamszUivWkbzgfqcMO3IVj&#13;&#10;OjqDmQP8t2iyXqjZUPoROhsAn9w6yY/ZhxIRjoZMl86k4DZgDCBiTsRJR2oRDDp57Ms8ltgJoOa1&#13;&#10;xLyXtusM3WWAj5+ETr9Rhgcmo9xMgNfJT/vWvZnIt9vP0B04g6tfr0iWU/VsopjvhLsCq/a2BfDJ&#13;&#10;TeiYDFQnD5ya5w4hN3bMFbVJeI+Ot9f66LNDHBlTH/q1KiiOI7iKfAV6ceJMn1T5AT65tVzRZF7c&#13;&#10;7lo+Uhn1I4oZoEZuCZ0u3QI63jfoW6YAsNwqHlLEW6CsVf0SNhQnCUcdqHUc8cQ3Fn1yk/dx7cuM&#13;&#10;8gvG5ugG84cTQLKWVqzD0bi8L2HD7KP0zh5UlNuS1sFwJq7mScVk9uYl7GSn5hmrDFDxqmLeS7tZ&#13;&#10;mSjmHduzHk698ryz+zoEcnHdMq8hym+u172tyLsn8xJ2crPm5CQBfC9hZ+1r3leceT/jzeC2JKg8&#13;&#10;58s7EzxXwDtuHRLjkUqeCRUeMetVRLcBcFlATkdF2ACwSw7JiMSovMciWQozs1d2wljoeSWx6PgQ&#13;&#10;weyE0UML1MkP9zKRckK3BaimoyLlxKiJlFv50bAIcNJhNZyhY7MyGbWk0ciol060UpPBTei2ALV0&#13;&#10;dBUcXi3iiEJncFsp86rJ4LYz77hNQhhvDPOSqTO4CVCTwU29rFkJnS2AT24ZOm1vVAUfdxhqi4OH&#13;&#10;r+UQ178zQ6+4klp7Sz/NpXdmCHV4qQghtI8f6WUi8oRuC1BJx2RwoThxSOoorl1ZE4x/K1aFIrjS&#13;&#10;qwPGuJFBwPWr1fWkw4tpEaD9fIcXuSKgYj3JehXRbQBc8s7pqPUEAHbnegHAW9h6oXHSwZFzXIeV&#13;&#10;2XdSXGfWkxxQkVkVdGYaJ3RbAB8/GR01vxFv6QQLr8NJbjXrSVKDmd9JcWY9yQGLRn38iJWaZSOh&#13;&#10;2wLU0tHrSTdwptgsAHj/ne0tLDQ+OvILMBbdKCdBej3pBFCznqRe1qwE3RbAyQ8P26p75MyqNZAx&#13;&#10;vQTlX0/w7Hlcbs/QcVHH2QASoMLeRu5llo3ODXDKjemY9QSKE4ek1pO1NcG7nvTY1rCXW7bxGOPl&#13;&#10;9aTv+NaN2an3pZREjwgv0JiwGUTOyiWH1MsWrAi6LUA1HbWeYAAiGrUA9C3fVqo5qUMam8NCvTwB&#13;&#10;wEu6qTDJAP71JKEz09gPcMqNh22mV2LUTEjIjeO4mhP/lk8ez9CxWZl3dJPlRAk4+WF0VKOaZVYT&#13;&#10;ui1ALR1TmioZ6TEkcngdxhzl9SSkQn10JI9C73nl/GDhilNeH+X2CVBx6zPvZemwXaPmVg3g3Oe4&#13;&#10;/RV+/SH6knA+AVls+KvUw8y7Rn50WR/R9w1v4Kpqq/ecF7Cl2m6AT697Vt9saqulgMC8Q4eCuOh/&#13;&#10;I8BHp5Fl2tRWy7Ov5h06HLnxfrCmtho/5h01amqe3QAnP/xMn3mHDnnk6OdNhjAHVNRWi/XQ9dTc&#13;&#10;7N0AJz9Sw424QNFJYZR2ZA3n8mtOBPs9Z+NsbfVersmb2moBVNVWp16mttoN8MlN0JmTLTAq672K&#13;&#10;rzB/OHFU8Q4dXvtc33fDrHjfbQ2eAf+F2mp5DNp7WzSNzxQQ4NVTHp9ZH5IcAsApb04jmooRHOzE&#13;&#10;dci8QwdAVETiRa8PXDkda6tXeOcWF2rhDnxLJ0Vxl1cSlNTyOqxXEgBkpdOHsgexgZpauAMfTdsz&#13;&#10;EzfApZmOJnTIcIR3zzng8AO8dPhIUi+0oCNyUxF2Rw/75rkXJx0+UrIlO/JQgM3YZAB/hN3NUuGo&#13;&#10;J4gf4OSHc322Fm72Arx0ol3bEjF5KMAWlR34fkoE+Ogk8zW1cG6Ak478lq6lw0fGltH04kuoOnTS&#13;&#10;4QDSeDbU6rCjMAZiAV46PH9MAvWQzvpVqIEB6B7VdFQkj7NvWcr0PF3xodpTl/0vfgM9HqAstDDC&#13;&#10;y963GdBjcQpqbI1cAIhlNOzEEgC/X7Cs5y4hpG5tg+cHsriqBlJLatA13qh1jcVbLf2oUz6ITn4V&#13;&#10;qcUqCYiPFLJkcQ8w6Hq4piM8i6+lV6tyUjgwi2YcIS5So6RNDD4/wEmHr5Ke0eE4zvxO7Si/vBoT&#13;&#10;w146LJ/wZgwbGNDF5TOGawnAiaNiHLdyft1k4taldzUQF0tNN3GNgRk6bJzre/f6IYIE4XnhIyUI&#13;&#10;eRaylBLCbUgtqQbuL7dkPFgarH/SxV+IdONSjh8b808mHDQF99rqS4H4efm4wABrTl9cXfjuYqdF&#13;&#10;eBy8rkbm/V5JRA040bj0+YwCB90hLD938AznRQEIXo7vXxcfRn/85e09+rO393+5Pz399OPx49vp&#13;&#10;8eHu54fHx+Ufr18+/fHxdffb8fH66s9/mMaQAQEe1ezxmRo/n6hb8JD05cO3l7ePby+/vP70I/31&#13;&#10;6XT3t19ed6+n9+srrCu/3b/ij6+n1/+42n17Pb5cX73931+Pr/dXu8f/9fx2fYXTZApW35d/4JIl&#13;&#10;lLJ7zSGfcsjx+Raorq/er3bhzz++41/o8uvL68OXr6DUXIUx/uHX99Pnh3caZhpV/Me3t5cwVvyx&#13;&#10;+/70+Pz2EW0wyvf3l48fPrzdfr1/Or798PRw+3p6O31+/+H29PTh9Pnzw+39h2+n17sP+AWa/fLX&#13;&#10;y+vp9v7t7eH5y1+/Hl/uQZuI3f7bb5DAw931FQzt+fh0f3318+v9/efT69NumQ6x0V8XoUHIL385&#13;&#10;3f77G48V3QOEmpFgd5++/evpDliOYGrh7/vn10WLGNTu+/UVnpQnn0yrDf7chzl3/Hj//X13CzBE&#13;&#10;PCOdeLW7RYMJP5ccEhtQL+O5/TVZxvE32Msyy77cLZZz/PjlLrJxAyKfnx6P11f/9GHXY7ruvu1w&#13;&#10;cytu61MzeHZphnzXsPu6a7EghsmbmmEzIs0ITQEbVktp1kxDV8AG3yHNLmCDHKQZfut0LGDDGiTN&#13;&#10;LnAK/yfNiMUCNhiCNOvGQ1fgFAkCaXYBG60y0o4K0gvo6MautLvAK+VhpN0lfEoTeAuiwC25ccGH&#13;&#10;46t9aXxKF2U7ofya4EPavoQuV8YFs6ODNkFXHFuuCyQiCqySv9rERQUU0ojGX5gOuRrKbFJ6ULAV&#13;&#10;x+VUAV0C2UaWy/+CfVA0IMgu8JnL/xI6nwrI8wnVbprmgnnQ0wbS7oJ5UI5E2l2Y+nRfSdoZfPCt&#13;&#10;4j2PtAAvDvX2+3P0qPgLK9gXWrtovXo5vZEfJ/cKF30jG5Dvy4pbaIxhUmM5+r3YGOZAjSUau9g4&#13;&#10;xN83yw4JnIA+DbIwDCiTMEsm/2LjGB/fhCB4E3dMEN+EE73t5pFL5CloMd0aeUzb3+AYx9U8copY&#13;&#10;1NOcPAMJBpPf1TyqE7Pb1TyyGhbVTVbjA803mKEu7JHVcBdmE3uMPW7CFart5my5itXQLc6P1/vb&#13;&#10;9x2CUcgwxJEI816vdp+urz4RAyHAjW0pxN19u75aApHdV8RAFGpQo5T5iBlt3mDQbI2CSG10hiX2&#13;&#10;wOnFokbuwdusQAz6pc1JHNI7zeEEQKTCwlb70lU6/GM9tEqvo9sCkPz8dNoGx1xBkmHYzGiK04zM&#13;&#10;GOCiQzHOIjfuxXLzA3x08OPL63T4mp5llNaboNEoUB8d6UUvYGVyS+i2AJV0BlOUxvenrSFSeKUs&#13;&#10;1EUHi7PqxOrxfncRoXQBuUA75DheJDxySYavdOQTPdSmMYceNORMIdsfXWOPYzQJj8iQGjeLzD9u&#13;&#10;UZnC4/nqGjquwIfRK/TJUDVP8j3K0UeCp0NUF5uPINv4XkekMZYiFdbWsCj4UxZ3RodTJca3MSK0&#13;&#10;5xZ/n2RKi6efmz9Ei/5HMuV3JVPIz5lsyrJUrmdTds+nP989vP9yenh+R24nBGGqqTu90uECkJyp&#13;&#10;Q59xXnF6Zd5PS9qKsivI8MVHlWFKvyu7grJG7GNaOVZIWZN8G4PfRsRmkn4hcXGBqRFCLNmbjCVM&#13;&#10;+Qamn6Z1TPDhgqk8qHwbiV+CXkeVbyNRtFjgL99E4lb0OirMcxlVU+Iv3z82B9oqr0iKzEpQ4T25&#13;&#10;wqh0LmVJaa0hy+XejbQVXVVhLnk8ZVIYWS56ZPNLyHLZNzOlx9ZGlgsfHrSELJc+br4VkCnx4xfB&#13;&#10;S9hyDRQGpjIozX4qjUwlUXCHYn1kdLtdtInfxygMTOVQyshyBUzNVEKWK6DEZS5+/GxRCVUu/vK4&#13;&#10;lPjbpmRm9LOHIowiNpU/acrKVPmTApsqd4LCvEOBT5U7wYWpdWVSkCrjb6ZDycwoty3tSLirM4B+&#13;&#10;a0FaNWNxPtHLCdKuL2JTOsCrbyVOcx1gcVgfG52BCM2mm0umRhW+0q6MLZ8EUGhJC1T/LNgKOqDd&#13;&#10;krSBE20KfNL5prRru8L0pMooaYVcfklq9O6stCtjc+qACu8EW9MXFjqKmlMr1DoVOKVzfWmHYHtd&#13;&#10;o6g8SK1aPNBcwubQAcriMlz7oTTfKUiRkc0FFdB1CWnUNl3JRVJhg7QrTio6S5VWeKKupFB6vELa&#13;&#10;oVRzXWhUiSKtUKtRMjaqRJB2KMgvYFMqKI+Nrp0INrwTUMCmlFBWKJX1CraisVGNg7S6YB5UyyPt&#13;&#10;MqkhvPxHgnklg07RHGVd/5FgtmcL8d2fm/9vE8zFE4yYC7uRY/HLBx7xN5tuECfETNXFI4/4ntxN&#13;&#10;es/6YnOKBMiAQ1EUJTAuN4ePW5pLrvlyczixpTmnvzeww0stzX2sxgsSN2E7ujn2mKa6SQV3F8dO&#13;&#10;KyoNJqXVLzePrGJR9Kgp3iK8CXWB22PHurcMxncYFEssb8JZwSb2eFX1BiuTZ+zx/t9NKDffxh61&#13;&#10;mm6jkSBDt99x/rJsdOn8hXafa8cvfCGe3lIPbF0+fOH2iHOpvSQZ41NgsskNyTy+Bxo/EzubGWRE&#13;&#10;2osaDaowBUecPmZkw8chlD67sMce4XIujz7W0iPdkiOPJY/xqwt7rB02iJr4Cgj9Pk02eIR5C6P0&#13;&#10;uyxB9A7hRCsc9P38Np64IMuTU2Dxx88uFvhNLIOqizW19KtOGQ/yOTmATQVLH2QZclQNwipM317f&#13;&#10;sJKLtLi55pYSP8um72DI+7QXP7ukxK8ehPWG7SgeXuORnZyx+BX7ND8DwRtoe+SrjUpqmOCL1Py4&#13;&#10;u7XScuTYFjSaH/7ayMnstoVKH13Yix++Xwg0+gk/3JPOP7tkz6eiBlUXJ19jLvjEa0mkfK/94AW8&#13;&#10;MCrzzF2sEW9CUMJaZxXEzy4e5NBbo0JCMRAOyy9TkM/BsFwUuA9y48oY431feus8m3xtDKDoJWC3&#13;&#10;lDDnacIiI5mjQh7T8dnFQ8/PD+vbv7wGdchIZDzw57SUGWstvjRECbZlzLy0X14DG3lYPSdPadLA&#13;&#10;uLqfIp8r7hFKH+QHV0lsfHcJV4jQrz1kYmz2seJ70I74QLlGqDt+dtGYKcuT+rA9828kG8r8OXLn&#13;&#10;osB99OUjz9cq9PpHd+XxuVxuyEUrGzLGp5bFEB2NfHciR4OszooV8dcKI+IuxlZ8n13CYVT08xqZ&#13;&#10;AU3xrpMJ4Nh+qmLBffxFGoMLp88hSDSk5XuNCUknbUO+zy5BCSptRo28ypCL78wZGUMqezF+9M9b&#13;&#10;SEVnAWF66voZ73cf7/Rz9IsPMPe+5lgXMOj1upHvIfrxEombhlAIyI4GJ2/BaZGpZiZK5xbLoOJ3&#13;&#10;H5EphhJnyKKXGxHQKyJxUU1XN4wqV3wCnYEsI8Mhh0Lm/O7jhH8QxxJxfq8jYraKDRPZ+F5HZAwl&#13;&#10;naJ4WqXI6qyucPCSf/cR4QfCLTKcCQVkhjh/jxz6iHAnXNXPjcj1uY5CuPcromLudBTAgvJHzTDd&#13;&#10;MNM1IsdX3/Dn+HafRo/Tr0UHjY4R6VRs+Y6DKpKnjwR36nSaAQ4xTMoOIV6unHOPa2Z42VnT29pk&#13;&#10;oGl8G0EndzDbHjxEw5sVFQ1jGxT3EiFK9gmA5ybOSBSjzu91RHBOt0pk47uPCLNvkTm/+4iw7C0R&#13;&#10;1hUegFUcyveSURbthY6jFnvh+XjZWugMMTXnqe756mK83ccEiJqLKLQKq7B2MPI5eDYngYjKLBKC&#13;&#10;a+N7HRGzeAh3xt+L+OJ3H5EmvrVmkdGF2mWF0osHndcu32sWD+mEU9zc4LzffZyQ96MRWyLO7z4i&#13;&#10;hHyNCA6el+94FEBxKN9xcuH183SKHZDpZw9aJo4DZ0WEOYzffZywIi0y5/c6IsZhi+I3vvuIsO+x&#13;&#10;yJzffUT4SWNLhKotySAa/dsJ4WQD3yt+SUT6GAfFpPXcYe7Y464v7WDud1zs/nn5XzTc/3drkXHf&#13;&#10;+xb3uW+XOOwLrpx/fbj90/H9mP8bf397+Xjfnr6eHu/uX3/6TwAAAP//AwBQSwMEFAAGAAgAAAAh&#13;&#10;ADvzyynhAAAACwEAAA8AAABkcnMvZG93bnJldi54bWxMj0FrwkAQhe9C/8MyhV6k7qoQNGYjYin0&#13;&#10;0Eq1hXpcs9MkmJ0N2VXTf+/YS3t5MDzem/dly9414oxdqD1pGI8UCKTC25pKDZ8fz48zECEasqbx&#13;&#10;hBp+MMAyvxtkJrX+Qls872IpuIRCajRUMbaplKGo0Jkw8i0Se9++cyby2ZXSdubC5a6RE6US6UxN&#13;&#10;/KEyLa4rLI67k+OW+XA13HzRy9umfy2S7V5N9+9K64f7/mnBslqAiNjHvwTcGHg/5Dzs4E9kg2g0&#13;&#10;ME381Zs3nqsExEHDZJZMQeaZ/M+QXwEAAP//AwBQSwECLQAUAAYACAAAACEAtoM4kv4AAADhAQAA&#13;&#10;EwAAAAAAAAAAAAAAAAAAAAAAW0NvbnRlbnRfVHlwZXNdLnhtbFBLAQItABQABgAIAAAAIQA4/SH/&#13;&#10;1gAAAJQBAAALAAAAAAAAAAAAAAAAAC8BAABfcmVscy8ucmVsc1BLAQItABQABgAIAAAAIQCk/XDD&#13;&#10;lzIAANYtAQAOAAAAAAAAAAAAAAAAAC4CAABkcnMvZTJvRG9jLnhtbFBLAQItABQABgAIAAAAIQA7&#13;&#10;88sp4QAAAAsBAAAPAAAAAAAAAAAAAAAAAPE0AABkcnMvZG93bnJldi54bWxQSwUGAAAAAAQABADz&#13;&#10;AAAA/zU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gA6gxQAAAN8AAAAPAAAAZHJzL2Rvd25yZXYueG1sRI/disIw&#13;&#10;FITvF3yHcATv1lQvRKqp+IM/V+K6+wCH5rSpNie1iVrffrMg7M3AMMw3zHzR2Vo8qPWVYwWjYQKC&#13;&#10;OHe64lLBz/f2cwrCB2SNtWNS8CIPi6z3McdUuyd/0eMcShEh7FNUYEJoUil9bsiiH7qGOGaFay2G&#13;&#10;aNtS6hafEW5rOU6SibRYcVww2NDaUH49323c3d2qnT+tku54KTbHuszNXk+VGvS7zSzKcgYiUBf+&#13;&#10;G2/EQSuYwN+f+AVk9gsAAP//AwBQSwECLQAUAAYACAAAACEA2+H2y+4AAACFAQAAEwAAAAAAAAAA&#13;&#10;AAAAAAAAAAAAW0NvbnRlbnRfVHlwZXNdLnhtbFBLAQItABQABgAIAAAAIQBa9CxbvwAAABUBAAAL&#13;&#10;AAAAAAAAAAAAAAAAAB8BAABfcmVscy8ucmVsc1BLAQItABQABgAIAAAAIQDBgA6gxQAAAN8AAAAP&#13;&#10;AAAAAAAAAAAAAAAAAAcCAABkcnMvZG93bnJldi54bWxQSwUGAAAAAAMAAwC3AAAA+QI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nUXXPyAAAAN8AAAAPAAAAZHJzL2Rvd25yZXYueG1sRI/BSgMx&#13;&#10;EIbvQt8hTMGbzbYH0W3TUtyKHjysrVh6GzbTzWIyWTaxXd/eOQheBn6G/5v5VpsxeHWhIXWRDcxn&#13;&#10;BSjiJtqOWwMfh+e7B1ApI1v0kcnADyXYrCc3KyxtvPI7Xfa5VQLhVKIBl3Nfap0aRwHTLPbEsjvH&#13;&#10;IWCWOLTaDngVePB6URT3OmDHcsFhT0+Omq/9dzBQH/3upbK7x+3JV67+zKe3ou6NuZ2O1VLGdgkq&#13;&#10;05j/G3+IV2tAHhYfcQG9/gUAAP//AwBQSwECLQAUAAYACAAAACEA2+H2y+4AAACFAQAAEwAAAAAA&#13;&#10;AAAAAAAAAAAAAAAAW0NvbnRlbnRfVHlwZXNdLnhtbFBLAQItABQABgAIAAAAIQBa9CxbvwAAABUB&#13;&#10;AAALAAAAAAAAAAAAAAAAAB8BAABfcmVscy8ucmVsc1BLAQItABQABgAIAAAAIQDnUXXPyAAAAN8A&#13;&#10;AAAPAAAAAAAAAAAAAAAAAAcCAABkcnMvZG93bnJldi54bWxQSwUGAAAAAAMAAwC3AAAA/AI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W3OsxgAAAOAAAAAPAAAAZHJzL2Rvd25yZXYueG1sRI/BagIx&#13;&#10;EIbvhb5DmEJvNdtCpV2NIi2iCB6qbc/DZtwsbiZhE9317Z2D4GX4h2G+n286H3yrztSlJrCB11EB&#13;&#10;irgKtuHawO9++fIBKmVki21gMnChBPPZ48MUSxt6/qHzLtdKIJxKNOByjqXWqXLkMY1CJJbbIXQe&#13;&#10;s6xdrW2HvcB9q9+KYqw9NiwNDiN9OaqOu5M38H7RbtXv2zqsNp9/xf82ru0iGvP8NHxPZCwmoDIN&#13;&#10;+f5xQ6ytOIiCCEkAPbsCAAD//wMAUEsBAi0AFAAGAAgAAAAhANvh9svuAAAAhQEAABMAAAAAAAAA&#13;&#10;AAAAAAAAAAAAAFtDb250ZW50X1R5cGVzXS54bWxQSwECLQAUAAYACAAAACEAWvQsW78AAAAVAQAA&#13;&#10;CwAAAAAAAAAAAAAAAAAfAQAAX3JlbHMvLnJlbHNQSwECLQAUAAYACAAAACEAyVtzrMYAAADgAAAA&#13;&#10;DwAAAAAAAAAAAAAAAAAHAgAAZHJzL2Rvd25yZXYueG1sUEsFBgAAAAADAAMAtwAAAPoCA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C6F39" w14:textId="77777777" w:rsidR="00291413" w:rsidRDefault="00291413">
    <w:pPr>
      <w:pStyle w:val="Koptekst"/>
    </w:pPr>
  </w:p>
  <w:p w14:paraId="46D3AB42" w14:textId="77777777" w:rsidR="00291413" w:rsidRPr="00FE119B" w:rsidRDefault="00291413" w:rsidP="00FE119B">
    <w:pPr>
      <w:pStyle w:val="BasistekstSURF"/>
    </w:pPr>
    <w:r>
      <w:rPr>
        <w:noProof/>
      </w:rPr>
      <mc:AlternateContent>
        <mc:Choice Requires="wpc">
          <w:drawing>
            <wp:anchor distT="0" distB="0" distL="114300" distR="114300" simplePos="0" relativeHeight="251663360" behindDoc="1" locked="0" layoutInCell="1" allowOverlap="1" wp14:anchorId="415DDCBE" wp14:editId="48EA2FBA">
              <wp:simplePos x="0" y="0"/>
              <wp:positionH relativeFrom="page">
                <wp:posOffset>0</wp:posOffset>
              </wp:positionH>
              <wp:positionV relativeFrom="page">
                <wp:posOffset>0</wp:posOffset>
              </wp:positionV>
              <wp:extent cx="7560000" cy="1818000"/>
              <wp:effectExtent l="0" t="0" r="3175" b="0"/>
              <wp:wrapNone/>
              <wp:docPr id="1189319791"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75509256"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901867"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3845053"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09BDBE50" id="JE1903141049JU Surf 001.emf" o:spid="_x0000_s1026" editas="canvas" style="position:absolute;margin-left:0;margin-top:0;width:595.3pt;height:143.15pt;z-index:-251653120;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vugEtTIAAO0tAQAOAAAAZHJzL2Uyb0RvYy54bWzsfV9vJDmO5/sB9x0SflzgujL+RxbavZib&#13;&#10;mV4cMLvXwPg+QJbtqjLWdvpsd1fNfvr9MSRSIjOUQW3P0930Q3ValEhRpCiKohQ//vP3p8fdb/ev&#13;&#10;bw+n5+ur5of91e7++fZ09/D85frq/9z8/D/mq93b+/H57vh4er6/vvrb/dvVP//03//bj99ePt63&#13;&#10;p6+nx7v71x2QPL99/PZyffX1/f3l44cPb7df75+Obz+cXu6fAfx8en06vuPP1y8f7l6P34D96fFD&#13;&#10;u9+PH76dXu9eXk+3929vKP1TAF79tOD//Pn+9v1/f/78dv++e7y+Qt/el39fl38/0b8ffvrx+PHL&#13;&#10;6/Hl68Nt7Mbxv9CLp+PDM4gKqj8d34+7X18fzlA9Pdy+nt5On99/uD09fTh9/vxwe7/wAG6aveHm&#13;&#10;j8fn345vCzO3GB3uIH79HfF++kL9fj79/PD4iNH4AOwfqYz+/w3yuSfw47OuFEqWurHOtxcI8O1F&#13;&#10;RPn2+7r416/Hl/uF87ePt//22y+vu4e766t5Gob9oR3Gq93z8Qnq9PPr/T0px64nSVIfUPmvL7+8&#13;&#10;UnffXv5yuv33t93z6c93D++/nB6e39Grhmqi51lV+uMNjXafvv3r6Q5oj7++nxZxfv/8+kSoIKjd&#13;&#10;d7Tdd13TD1e7v11ftUPXjUNQoPvv77tbwMehneY99OwWFZq2Gw/zomIfjh8Z0+2vb+//cn9asB5/&#13;&#10;+8vbe9DAO/wiQl/uImc3wPL56RHK+E8fdm0/tbtvu3Y/DHNUWanXZPW6udnvvu66w37hMkfXZtXa&#13;&#10;vh9K6LqsXjfNcwFdn1UDurGEDmMlXHRTdyigg0BTtSKySdUaugIymBxBdiiO2yGr1U1tqWdNLodm&#13;&#10;nkqMNkoO09QXOtcoQTT9vohQSWLGEK8LtlGi2F/ooZLFOJVE2+TCaNv9XOyhkscFlnOBYAodigiV&#13;&#10;TOauqMtKJv1UVOZWCWUsCqXNhdL0mESFydYqoUztVBBKmwuludRDI5SS2rS5UMZ9uYNKJuNcUus2&#13;&#10;l0k/l/EpkUxdSQu7XCTTvjhNOiWRsoi7XCKHrjiLOyWQed8UBNLlAjl0XUnAnZJH2WB1uTyaaSyq&#13;&#10;YKcEcoHhXCDNoS3Ouk5LpKiCfS6RZuibEsu9EskFk5+LpBnGvohQyWQcSzrT5zJpyCAVZh2tuGLR&#13;&#10;u2koIsyF0paHsFcymWAy101rn8uka4pK2CuRjMWFachFAu+1qDSDEsk4lKzCkIsEDmTRsg5GJCXb&#13;&#10;P+Qi6Q9YFQsiGZRIxrGIMBfJ0O+LYzgomVxgOZfJ0AxFSzMYoZTGcMyFMnTleTIqocxwoda1ZlRC&#13;&#10;GZuiWo9KKHPblhDmQmmnsvGHO5rPk6LLMOZC6cehaBpGJZSy8RpzofRjVxTKqIQyzCUXblJCGQ7F&#13;&#10;Hk5KKOX1acqFMhzKxmvSQin601MulOGAhbEwUyYtlKJHPeVCAcLiGE5KKOUlasqFMvQww6UeKqGM&#13;&#10;mKPrio29TFKvoT8UezgroZTVZs6F0s9TcVWetVD2Ja9mzoXST11xiZq1UIr7kjkXSt+3RYs9K6Fc&#13;&#10;YDkXSteWHZFZC6W4BBxyoXTNULTYBy2Uovk65EKBOSxa7IMWSldyvQ65ULquvJ84KKGMxZlyyIUC&#13;&#10;hEW1OSihlNf5Qy6Udirbw4MSSlnKDcUAxGNpD01RERvs1FNN7ENLvkizV3JBoKE0nbHDylFe6mUu&#13;&#10;mf7C0tfstWiKHk6zz2UDlEXZNHslnHEuWZ1mn0unb8prQbPX4imaiUZt6vt9WeCN2dYXDUWj9vXd&#13;&#10;fCjuqJrGiKe0BjZqZ99csj5Nk8unbfYlZ6dRm/sGHt6FfuYC6g+5u4N41heOWB2/chDr9vtzjGLh&#13;&#10;1+5IEeD9EkV7Ob1R9IxCWoiL3YQI3PEjalHIq1AZ6k6VuyVct1UZikyVl3AcOncZM1SUKk8uzFA+&#13;&#10;qnxwVSa9otrQGgoybnWEdGap7mOS9GGp7mOTRL1U9zHaRE4bH6ttZBUhFg+rFGGhziCA4qoeWW19&#13;&#10;rFJ0ZMHuY5WCH0t1H6sU26DqiF14+k6hi6W6j1WKTCzVfaxS4GGp7mO1i6wiauDpOwUNCDtiAq7q&#13;&#10;kdXexypt+BfsPlb7yCq2667ORFaxG/dUp804dQZ7bVf1yCp20q7qkVXsk13VI6vYBbuqR1axx/VU&#13;&#10;py0usYodrKt6ZBX7U1f1yGo4DNk0erT5XDrjY5W2lkt1H6u0caTq2Bd6+k7bwqW6j1Xa9C3VfVKl&#13;&#10;Ld1S3ccqbdiW6j5WaTtG1bHb8rBKm62luo9V2kot1X2s0kZpqe5jdY6sYpfj6Tttcgg79jCu6pFV&#13;&#10;7FBc1SOr2H+4qkdWsbtwVY+sYu/gqb5sHYhX2hn4GkRuye/3NYj8klfvaxA5Jp/d1yDyTB65q0Fy&#13;&#10;nJxMi+sEb9pHgZmGq+xrwEw3iulg36Kf+4r8AptZ8Hq1Q2bBJyJy/PhyfCf3mH/uvuHceDnE3X29&#13;&#10;vlqOaQn0dPrt/ua0VHonR7nd08EVlKAbsDUNvU11bn/99HD7P+//Y70FwjeRtEG1BSDGFGb914tF&#13;&#10;F3xcsBgB0TvtxjBeCUB7R+IlAlx0mgNt8rNWjK45RNMBdIuqrADCCDjpMLo40ufotgC1dILJS3SY&#13;&#10;UQRDteB43CLARQdnAEHPuzN0olK6A2u6piV/+3h6u1+0OelgFDrSEqKUsEy79FRaIFNBsesG+MYh&#13;&#10;oQueL493249xgGZ4RQtXzAud4pDGzVi2Ay9mHNTs4FbR28eOX8+7nuIbhO6AWFBOB0kVCuDjp+Pe&#13;&#10;naGjI+ml22G1E0Y7ikEFflg2Dn5aCsJloyDoWgr3BYBmNAFwWuAet6yVmsZtSzG2hU5wnaUDHc+H&#13;&#10;OfnUSiKauyifjgI4Ad3Su4TOC3DKhw62Fzo44lDipqO3MG6mAxTHzwA+On3cpkNLNTqk9DCjSy6U&#13;&#10;MJoAYcY56TA6nAcrfgTdFsBJp2VxW3tAkcRleLBbVwPKNmcOAB+druXRNuja6Oh2E+LUOZ0ESJvh&#13;&#10;bX3LWulp7wb4+BF0I44y8m53MbiB3DQ9TxFbDgMaAT46YsYsup4FNxqFFwVB8gn1zEmH9Q1HyYqf&#13;&#10;hG4DUE1H250+xgMwbloPeqTcLYoYAU46cZt7jk7EEHbjaZ4mQMFeX1iHY6iEMuzimKe1etUuImUv&#13;&#10;cDVxqiAvaBSepnk3hmVQ+texvYoA3zh0PWudRcd0bAc6AQgvmgP9l9j52O0JISw1HwTdBsDJj6Az&#13;&#10;9hdHHWHc5rANOx+3CPDR6ZmORZcEBz8iZzQBAqNndB6f1Y4h1Zdx5hplj285CCLtmMTJvqxo7LaM&#13;&#10;YevOoxKjmFAytYpJcYqybZpc0+aMQkBVKD4bpDXlEgoIBGcjThkry0TBXjQrjrEK7E+WYheF5Uxo&#13;&#10;BVcTg8NApoTdUPrNUh8VQNtHhPJNQqPFweUhaZzlPiKUkLFGRKyHHsRGytPJwKbIU6NGqU8T43MY&#13;&#10;LrWXaqRTYc/o44Syv4iTIcSFZLgot3MpR8wrlztv2UOxiwbbjEGj4gUHJzgZAS6tcH+lyTqiC6Wu&#13;&#10;7jP6EAnjAWKdnXT3Ka+Ahg2p1n6VZa/AWPWG1+RJz+5UHuyKiwvbiPnwltcRmXV8pmHjMuNALRP2&#13;&#10;ctxPwxXLXURi8JvbMCO81NstNwsEFstrQ+KpH10MUL2NphApFqqY1+RQ7OKB3RKNKW5lJ73H5Q1u&#13;&#10;ipRumg5ponQ/joQZIN5QVRhySkdepBbsMktAYg4QhRIybxpDuWuAGkoOXWgYZJSCtJSbtYLLkaDv&#13;&#10;ljMuOsTZGhoxI95yHydCBFnX+bBQpiVxMoVYrRDnCEByPvRyXfZb2pYyJAgnLgHEUbjsuLTIH44t&#13;&#10;0M2sd20rBg79WQfU7EwFHRJ11tFtAVyDnbo940xYdZt3cjPOZzVANI3HzIy3mm7RE2/Fc7XoKJFn&#13;&#10;UVDbgQSQ6L/CrKkyHWmFkKfqthfgG7dGImLh/J+1sW0oVXThR0/EFpd6FMBJRwIeBt2evZcZaQ45&#13;&#10;owKI1thHJ2ul9doNqKUDRyrv9pKftkxvxGQUgLfgyIIjgI+OOH2xVZIPZTwudOzEYgWZgt3x0cFF&#13;&#10;qIguODBCxw2opDNqv7MV24ubEmbcZI+9AHx00t7CouMQI3LyNJ199HyRmumXz54DujEeJOPmBvj4&#13;&#10;wb3QIJ8zOrzMjAj15fqGu3KxRRgBJ53USg/PnvVtDIHwjFEeNwSF/HrNdnTkO5/R8DUcasZFE8VP&#13;&#10;2hVWbJ+hVnGaWHQ4GYrDY05KVtZSbaEvrcMyi3CJN4zFxjrcUP7wMo1NQBO3riLAGhiwH1oEgE+u&#13;&#10;Dav9ZNCJnk4hISaTa4xdTxVbvjahM36FG+DjR9AZr7Zt+CRwxk42nw8NFp6woAWAj04T81Cw69Do&#13;&#10;xC7aEJYASh4px6HsSo+bX1FnuEZZ05Djy+ob9AbcXNY0ZDfEddvEuhH04imiY9B0lzWMWI1FzFoV&#13;&#10;0W0AXJLJ6SjPEoA4QUysG0PGXnIIgjvpNGxHdegcGSwybirYngP8K0lqZRxiP8DLT+y28ZRBh7dY&#13;&#10;2rVN4xZdaCcdFoNxvJPgzjrA+hZHwEuH7RSCDdmET3Rwb+oioJaOPlPApQDWNx3uRXoQ61tNvKbh&#13;&#10;szwTPUbCfDRgY0i2YkudABOG3LsCp1ZW34TOFsA3bhk65dghqz+aMKsgTczo7Kr0rYFVCfbdqK+4&#13;&#10;0FbfMoA/RtRIK+OR+wHOcZNwr3ZUITjeumuXYW1N8HoudIk/2npnBAG9YLuoV3pcu2CXRkcQMkBF&#13;&#10;BCG1suoodLYAvvHO0Gk97TmJyuppz75llZ7i4t66nvZ0H3XZcesIAiaQAPwRhKyVjiD4Ac5xo1vV&#13;&#10;odt6GezTAqDtby+5OyEW4KNDz9HE+a3R4Y5cBOgIQiOAmghC3kpt4P0AJz/cbeORI2bODr6OINDL&#13;&#10;HYHRmghCg2tqqpUsGz37fZOOICQFqYkgZK10BMEP8I2bzAYTQcAVMjZIesuPcWNfuWIn3HScEmYC&#13;&#10;Ek1KFTCGWQRX5S8jlzHIx+zsGzfAN24dL7dndMSv0BEEhFDY4agat9RKRRDAD29AdAQBgKiheEzD&#13;&#10;779kGT/aXncSqdARBOgBr3EVEQSoFbv5Fh0H8kcdQVhbS/3rMHsxaTe4sa/refQm4w709NrLElrQ&#13;&#10;W36MAxuYiggC1J4jhAad6KmJICQFrokg5K2M/eWJcnYOZwDe+cD+os7Na7rClh+Bb16BKiIIsL+c&#13;&#10;A6gjCLCL3AGdU5MAvghCVr8igjDycpoS5i4r2sjLuYkfUDbComYmVQ7POCm75pLKIPklOkYwFIIX&#13;&#10;eHMlEgnK7yPCUTrDCe4Lr3KCB6SYE3/kPjXSnHjLXZxkyFQMpJe9g45Z4JkMHq4lmuUjwtPLxFN6&#13;&#10;WVB0rl9W7g9/SCPjzHvLnZzwjlN72JIEaTx8Ga4aB1/G3iJjLTLbUJFh5NzHCSMzsQ1BtlFeSURn&#13;&#10;dQwSe9QBj4FvC8TIhYvIIKuoQTZx8DFcEmK3deDymmCHNDLa5S33ccI9MwKm9Ke4cVEhZLyCo8pd&#13;&#10;REYEn9aQjXwhwxDPyv0xDmkUNwA89t5yJyfsrmsBj7wvMvEvOigK60xFNI183bwRc4I3/GK5zu6S&#13;&#10;8hrtkkZGu7zlruHKkCl3d+Ll15ibSc5BQjjMR4SzQiwy3kMa7cIbRFEbwxbSR4QbmQCaINsoryMy&#13;&#10;hgvESfCsRdpbXnGHvD77gcOVk4QzLntSqYFenQ/Jk1e3bA68sZ3SjfjNDJKZ9SI24gHwlrtGeZYj&#13;&#10;A30NDM/HRb3AyxhZTH7mPQSeg3Pv9Oi532DyNLIDH2kSSxkRvKcZ61dkzh3YkZy0QfCWu4YrCdIQ&#13;&#10;YU/KnCUeUrk/q/TA4eFZZ8p5y32csJGedXLbgR4pWoKBYS6I1sFm5+UuIpQRlDdiZBO9b7YQCTe2&#13;&#10;z8onRBq85yCCbAova5wju1zu4kSImJgVTYOFE7MTmZP/XjFPONPNIBNzMxqtO7dbbpPHe0HvjZwD&#13;&#10;68ukzwQOHNIccf6QzWG8lhcHJpS7RnmWSI1BFt8K4msdLOJkCuWOiB4APocPJ/V4Vzf0KTHNFS4c&#13;&#10;1M/0nDspa5QKOLm8OjSUaZC34O42M8cfzC2yhhKHQ4uK1KWsld6h+gEuqeTo1Ca1obBQZFQ5xrgA&#13;&#10;wV5bWCCddDiT0OxT6f3iSEdvVHOAf6eaWhl3zw9w8sPdNk4XhocXRHPSKeNWs1+FGMQ2GzGwWp11&#13;&#10;IAH8hjbpgdmb+gHOcePembt3SAVjfdNbzWbmJbNm49rMfPxnNioNXWIPem0O6gVQs7tI6Ky+Cbot&#13;&#10;gG/cMnRqh4EOyDqsFQQvPwZGq/TtwIue2WTQs+ARnQ7P5IAKfRN0Zj+R0G0BnOPG3TYZpRg3OTlQ&#13;&#10;XnCzsibohefCekI3ooNyeQ/q8ZmO2MIc1E+c8WoW5SYBag7qpZVVRzfAN94ZOq2nwqhVLLqeuYxZ&#13;&#10;lZ6O9C5v8GW12tN8DwCjpxmg4qA+tTIH9W6Ab9xGuaejU/2bkS/q4TMcuRPWjOydRYCPzsCZqxYd&#13;&#10;XumP42YO6gVQdVCftdIHRW6Akx/utj2oH9hJtXZklItkFan+EEO0pmfoOERqD+pFQaoO6lMrc1Dv&#13;&#10;BvjGTdCZTU8zyt3icK4sDu7IK0M8cnfSoReBFw/boBvYsbGGeZDtVY2/PNDz7gsd/cYQPhbhBPj4&#13;&#10;GeiJ/VU6spUwB/WDAMIIOOmkVnp5GnhjaFL96asYsWc1B/VDfJsPOyBjr9P6qAI4zZgSdSsSGvHS&#13;&#10;f+ydOagf2V+2B/Ura6l/HeZQlvugXuyvPagfOWPCGpiRXz+KAKdcOV/NohM9tQf1CVCR6p/U3p7H&#13;&#10;Z+iMYeaJEls4+eFWJtUfr8FHP9vk5mPd4gBRzUH9yPkpZ+hY1CY8Rx91CRrnPKhP9TH1QoBqO4KQ&#13;&#10;8lycDl8nHqL29yQvxrh7qbzC25NGxtnzlrtEnyFTlkM4NI6epKjU+HmICgUhWmSF7XfKQwxulI8T&#13;&#10;QaZ9vITscrmPiISLtYMneZDGIWsRDwx+rBxcGPOnThnifRXOTrTIeBdk73FyeY1vJ7eTjWnxlruG&#13;&#10;KyHTCU0tL3/GD+v4zDCWu4jgi4rRROhkzo5DDsanE4WocelSI+3Rect9nLAKG3euY7fV5El2fBRQ&#13;&#10;48y1bNINsjZ5bMpXadk1rkm5XL6wueJgectdw9XK20DaW8TnJINC2PuaUl7hwyVkeF4rC5/ji5qR&#13;&#10;iE61bMVFqnDgWl5/jf/Wsp9hrlbiU2KReEWaZYetdHB6tfMmyYXGd1tZFY3tKr4nlmaFrMKXI/Id&#13;&#10;j5px3Do5ENAGpONtc43bhg+zhAEwXpsopXHaUnmFz5Y1Up6Zt9yn+byvMP5aK2ETnQiJT9wEzqPf&#13;&#10;5SLS0ZcHaQ4bZ02Ea3w1Kfe5aqm66Mi2p0bfvGMlXiJG4OSyZuEhYJ6oOhUAAN7MmDOLDLD4RK7R&#13;&#10;SujmEp0tQC0deFWZQcLDxixkE3s/8OYsPvnppMOLkXkotDl4AU469J29Rc1stzlXYzaXACSJY654&#13;&#10;IBKvcHAkHQ8mq3FjZ4Si8xoQDWYEOPnhdVS+oRy8uubgBbjoYCZE9TV06CuOcUCD2eLYTwaoWDVS&#13;&#10;K3Mk6gc4+eFum2UIdDj4pCfWmi3wLlDDnveV6VHOy3YELfjISXdj2KeQjdKfHOC3I6mVWY38ANd4&#13;&#10;Z+h0zsKw5zydGflt2XwY9pzUHQEuOvjKHx9taXT4IFQ0zJM+w8sAsDTogJMOozN6mtBtAarpKHGD&#13;&#10;zrqC4NajVmAnHb5bYs7a6aOqcQmE4crkkwP8+pZaTdrB9QOc/HC36YxYdVucGX02An2LFq7mbGSQ&#13;&#10;twnM7nnYp727Grc0E6I35eInaxUSM9nM+gHVdFSEJhkkE1VJtq0mRjPsOVXkDB3f2ZjhEGaCG+TB&#13;&#10;nBigcvLD6Mx0TOi2ANV0jLiZUTOx0rilNcG9nuDDxHV+6dDxHW7bDTz4z6hUjuqATwTwxPfbRfog&#13;&#10;cWhFuU25+NwA33i3wk+w2jIf3AAvHRlpPTytnEWZBbrlmxxFua4E4fB9TNkuq7NpP8DJD3vnVg9a&#13;&#10;vpM+hpzkNKDsgFNGNSTqpCO5vEYP8IDTuoJYgI9Oeis3BECk226Ak06KmWg9wCkvzx8tOHzrWwGc&#13;&#10;dDiMaOWDa4cRnd4/DhlgMZheOryz1amVQOcE+OjAn47iRhJ3bg/cAC8d3m/BACk6HLuhFHYN4IBD&#13;&#10;ADjpNLqV6BveV4yM/n3ocM7oWbc58ZaSYxU/kiUfRtrJj2RmGr+89QJ8dDpJ/TZ64AZ46bB5McPT&#13;&#10;8SUVO6BpYarRA/lQwDm6uGBsAZz8sD04QycBBsso2525Rg96zvwzedtIvWH7ZgyFBfj46SVlUwey&#13;&#10;QYdzOTcA1XS0PyZvblgDu+JTef2xduIEUe+NoayFdh8Qm4/jba75tCM7HDWXhtoBwZcl3mXRuQGu&#13;&#10;8QYdNn86rNUOfHgdbwixwcRBD8/UcAvIR2eEtscwsVpPWrlNaC4Pwa/hCYmlCAbTSYe9OHN9CGKI&#13;&#10;/vIWwEsnjtsZOt64mLg3FET48d8hQrd5tPUlIj/AyQ/Hrcw9onbk4zOzUYYesObUHFoPfPHdohtk&#13;&#10;4dR3iVoB1FwmylrpW0N+gG/cpHfmMBYHObIBMQovhhmRBr9eJz9WoxMTZi4VZZaqJJ/iwVyae+mG&#13;&#10;zeW4J1rw9NL7Bsxv3qfqdQj6w45xADjHO+X6K7cQhiyuQ/HVdrFXyWC6Lhet8b594tSPfAyWdo+X&#13;&#10;R6wfOdJlFjQAeGD0jiEHVETuBJ1JEErotgAuyeToVAQKAD5pwMl65vmmMauJQOHDinGjYyJQvaQd&#13;&#10;mlsyOWDxKZz88GGzCTQldFuAajrK40mMninIua55PZ405ulzn5t6Glcg86lPyDUu6YNOrMgA8llZ&#13;&#10;07+VSEpqZb4g6wc4x5u7bb7sCjqRUfNp2TRmNZ+WhfjYMcZCqdSeXbuzDgggPPPh5IdbmS/IQk+j&#13;&#10;HdkC1NKx4mZGzxSE9TTpmtGD4go0kM4v/qL3tibW2/UFF0nUYk+VYRoGOdqvyD7PWunbmn6Aa7xz&#13;&#10;dMouDAN/StLYBbjy0SOLACed5Fko84wFVcZNRywygH8dSujMcuMHePmJ3TbLAOisr0Np3GrWIYhh&#13;&#10;fR1KgjvrAOtb1UmIaKm5rZnobAGc48a9M7c18S4QT0WdeoFLCGzhAsBHZ5QAlUUn1+P0SS/kFg1z&#13;&#10;zW3N1Mrqm6DbAjj54d5ZcafrcdrvGSbOy6vSt4kzH4zfM0wpRKftWwbw+z0Jncm69QN84ya9M5eC&#13;&#10;IDg+wAobJPbk19YE93pykHB/sNro42W/Z5AWJnvOD/CNQ6IT9ifC7oG/vmg+IT7IUyg1nxAfDryt&#13;&#10;MJ8Qh/cWp5fJbMJzWVEQNZlNWJ3ihu8MHduRGffCM4cIb39xbKgi43ZIt+X1J18BiPZq1qkKGSCE&#13;&#10;Kn3ySej0dgzdjozGL4WL4CakjoVYV8U3FAeKF8VWyl/0A3z8yFMnJN5cDGRXQgeMYRY9qMkMxLLF&#13;&#10;w2PQHeRbhDqEimfYeNzQFD3z8SOt4r0GEYMb4KTDd0mtPZg5dTR+KVw6MLMDVfMJ8YFeCwpiCLeA&#13;&#10;BN3EKVLmE+Jw++K4TeFIwcdP1kr7l25AJR3zCXEwWrDzMm7J9zd2fmX/mMyYeXUHhi+aF/MuatK3&#13;&#10;+BCzjx9RK7P9z9CZjYFtUU1Hu98H+da1nT8SagsAJx0+AbDbCVmYRmP4MkDB/y/v6w68J/RGFjGs&#13;&#10;HGkP5wAyHw78aoL5hHhat2o+IY49Km93zHoyMx3rGCdAIbKotTYk+MKcRzNrPjbrB/jkmugY+zvL&#13;&#10;iSpWHLUA8Hofjy58dEQM5sAjE1xY1pPgRKJwFdbsPMdb44glDZBx5hrl9zmGnhPdU/Rhw+OTB2NN&#13;&#10;IGOQ52dNpCsDwIda42RVAwSdiXQldFsAn2QSnfA9ahGAMGoiXWnMaiJdA3JAw4p1hk48edsBAVRE&#13;&#10;ukAnLhgmoOUHOMdN6OhIV2L0TEHOdU1L3qOnKWqzqaec6mMWgJ4nsLXYGaBKT+N4242yoNsCOMeb&#13;&#10;u2130PItHLvllbldtYPuZZ9hNuTIPo8ul35HBgIXwLql0lKO9kpaWQ/BDXCOG/fO3IVAt/nMzSoI&#13;&#10;62nSNc1BWU/x8Z3oRnlzJbIWuhv4YFFUYJPc0M/wnBbftyZXAt/x4RVVp0D6Aa7xBjr2zHWuRD/J&#13;&#10;oXZIiWBD29OdhejL+896+7RDM+hmrH8BnX5otZ851D9X5EpgtFmiUKTMEfADfOOWpGrp8Ls9xnWA&#13;&#10;gvBeGHeXvesqui3DowJhfoCTHz4ZNLkSsEq85Q1H7it6EAA+OhNfHja5Ev0k78DpXIkEqMmVyFrp&#13;&#10;XAk/wMkPd9vkSsAdYddbR/wwf2Slq5k/aR+kciWSQTK5EgmQbJvfLsK4BZsl3unl9RuzleedzpWA&#13;&#10;/vBOVedKYBwijZjl5xxvSUGx6MQBD+5X0lOxpMKLHgf2u8NKB07OeOcaF1aSXm4oSAbMxoj1aY+q&#13;&#10;JdozJ2ap7Xt5uajibC9rpbfwfoBPMql35nJWn2Ii6jAO3z5i1QhrqZMOxxTN3h6fwuGjQr23zwF+&#13;&#10;TzG1Mg6hH+DjR7ptPMW+Z0aNp5jGrcZTRCteSbSnmPTgrAOsb3EEfPyIHpgjvERnC1BLR8dQ+p6z&#13;&#10;++iNuNwFkE8qRoCPzpByujS69EUSeEQ5HQHUnO310srqmxvg5Cfl5muPAresoidmFAR7eAVw0mE7&#13;&#10;atVXXoCz+pYB/DuTXlqZsz0/wMkPX5Y3Z3sQHC9kZqVfWRP0ylNeT7pWIndiGy+vJ13Ls9XYRQDE&#13;&#10;zCo9BYC3VDhI9HqkXcOfSjFnBn6Aa7zxwk9Ux3jXixd0P8BLJ2q3uWwGOhwCCiJIHeDDuOKOcyWW&#13;&#10;jweehI5aBgEQMaigeA7wr1toxd3WHpIf4Bu3hkP2FGTOzF/nBnjpSE6KOtOBvsnORKXNZopYcYsG&#13;&#10;rWR9tOicACc/fLnR3KLp5JYgnTarAeXQQhxpH52Wc0rNLZrODfDSYb3W/iXoOAHVdPTwtHw4f2b4&#13;&#10;zm2o2/6KtzR6H0bseV2lyzG5+HpeV+3TiAkQTkV94yCtjJ/QuQHVdJSfADrRwJiFHdfQZKZWrCd9&#13;&#10;w/FI7XbgLhzT0RHMHOC/RZO1Qs6Gko/Q2QD4xq2T+Jh9KBHuaIh06UgKbgNGByLGRJx0JBfBoJPH&#13;&#10;vsxjiZ0Aal5LzFtpvc7QXQb4+EnozINnWLhiMMK8ciif9q17M5Fvtxt/ses4MGNfTRRFrHo2MbXC&#13;&#10;XYFVfZs2AL5xEzomAgV+2O/TZ5Vdx9dKah5PxHt0vL226CRJWb9WhZdB2YOriFegFQfO9EmVH+Ab&#13;&#10;t5Yzmswnq7tWxk2/hJ0Bwgh46YgYVJwH6HjfoG+ZAsDjVvGQIt4C5eVWv4QNwUnAUTtqHXs88Y1F&#13;&#10;Hz/yPq59mVG+YGyObmB5owOV1tKKdTguAt6XsKH2cfTOHlSU25LWwHAkruZJxQ7bp2iWLDpWYPOM&#13;&#10;VVLgmk9W5620mZWJYt6xPWvhlCt32+7r4MjFdcs8rSjfXK97W5F3T/ZxRTFk5uQkrdzO5xUFUdKZ&#13;&#10;7QhuO/N+JmVoXd5xtzRQy4JusrPwXAFPee0S45FKngkVFjFrVUS3AXBpQE5HedgAsEnWO+E2ffxK&#13;&#10;ohRmZq/shLHQ80pi0fEhgjnrRws9oE5+uJXxlBO6LUA1HeUpJ0aNp5zGrSaCm8Rwho7VykTUkkQj&#13;&#10;o05+GJ0J1CZ0W4BaOjqCi1eLomk1EdxW0rxqIrjtzDvuM3TyHpaO4OLx4biW1kRwUyurVoJuC+Ab&#13;&#10;twyd1jfKgo87DLXFwcPXEirx78zQKq6kVt/Sp7n0zgyeEy8V4WU4Hz/SynjkCd0WoJKOieBCcGKQ&#13;&#10;lIu2tiYY+1bMCoVzpVcH9PHyetLh+tXqetLhxbQI0Ha+w4tcEVCxnmStiug2AK7xzumo9QQANud6&#13;&#10;AcBb2HqhcdLBkXNch5Xad5JcZ9aTHFARWRV0ZhondFsAHz8ZHTW/4W/pAItEpGXcataTJAYzv5Pg&#13;&#10;zHqSAxaJ+vgRLTXLRkK3Bailo9cTTCyeivpEEO+/s74FgI+OfAHGrCfdKCdBej1JgJr1JLWyaiV0&#13;&#10;tgBOfrjbVtwjR1atgozpJSj/eoJnz+OqeoaOkzrOOpAAFfo2ciuzbHRugHPcmI5ZTyA4MUhqPVlb&#13;&#10;E7zrSY9tEFu5ZRuPPl5eT/qOb92YnXqfIhz6NlkPDy/QmLAZRMzKNQ6plU1YEXRbgGo6aj1BB2Ro&#13;&#10;1ALQt3xbqeakDmFsiaQYdGJHTIZJmwD+9QR02CvT7+j6Ac5xS3TUepIYNRMS48Z+XIjJO+nwyeMZ&#13;&#10;OlYr845u0pxoyLx0WEv1O5sJHSWvZiHXM0AtHZOaKhHpEfuEnA7ORtgfWya+j47EUeg9L4WOb8ua&#13;&#10;I7weK1qkU3HrM29l6fD6iJxb1YFzm+O2V/gsRLQl4XwCY7Fhr1IL7RYifhiH1eZWN7JPC1nSvvHe&#13;&#10;c1zAonMDvHTYXTO51fsUAlPrAxLiombHB+p8dBpZpk1utTz7at6hw5EbW56a3Gp8zDtK1OQ8uwFO&#13;&#10;fvgVCvMOHfQg2nkTIcwBFbnVoj10PTVXezfAyY/kcMMvUHSSG6XtSMOx/JoTwX7PryPb3Oq9XJM3&#13;&#10;udUCqMqtTq1MbrUb4Bs3QWdOtsCorPd2/nDgSLJwjb1aiUfitc/1fTfUivfdVuEZ8F/IrZY0D+9t&#13;&#10;0dQ/k0CAV0+5fzrVB3aExyEAnOPNcT+73Ox5uTHv0OHEJwoi8aLHm+PuMbd6hXeucSEX7sC3dJIX&#13;&#10;d3klQUotr8N6JQFAVjp9KHsQHajJhTvw0bQ9M3EDXJLpaEKHCId+Yd4P8NLhI0l96wh0ZNyUS9zR&#13;&#10;w7557MVJh4+UbMqOPBRgIzYZwO9h4/td3G09QfwAJz8c67O5cLMX4KUT9dqmiMl7Jzap7MD3UyLA&#13;&#10;Ryepb8igk0CTG+CkI9/StXT4yNgyml58CVmHTjrsQBrLhlwdNhRGQSzAS4fnjwmgHtJZv3I10AHd&#13;&#10;opqO8uRx9i1LmZ6nKzZUW+qy/W3GfTxAWWihh5etbzOgxWIUVN8auQAQ02hYqRIA3y/wb5tSs7bB&#13;&#10;8wOZX1UDcY13hnDQOd7IdY3JWy191CnvBNKJovGhD2MC4iOFKFncAww6H67p5AOb9MxUTgoHZrxB&#13;&#10;ChAXqVHCJgafH+Ckw1dJz+iwH2cyrkb58moMDHvpsDcS3oxhBQM6Ps7TqXIZo7JHNbNixV9ssuHW&#13;&#10;+GogLpaabuIcg+hpMk9QSc7v3euHCBKE54WPlCDkWXhOahtSS6qB+cs1GQ+WBu2fdPIXPN24lONj&#13;&#10;Y/7JhIOmYF5bfSkQn5ePCwyw5vTF1IVyFzst3ONgdTUyb3klEdXhRONS8RkFdrqDW35u4BnOiwIQ&#13;&#10;vBzfvy42jH785e092rO393+5Pz399OPx49vp8eHu54fHx+WP1y+f/vj4uvvt+Hh99ec/TGOIgACP&#13;&#10;qvb4TJWfT9QsWEgq+fDt5e3j28svrz/9SL8+ne7+9svr7vX0fn0Fi/rb/St+fD29/sfV7tvr8eX6&#13;&#10;6u3//np8vb/aPf6v57frK5wmk7P6vvyBS5YQyu41h3zKIcfnW6C6vnq/2oWff3zHX2jy68vrw5ev&#13;&#10;oNRchT7+4df30+eHd+pm6lX849vbS+grfuy+Pz0+v31EHfTy/f3l44cPb7df75+Obz88Pdy+nt5O&#13;&#10;n99/uD09fTh9/vxwe//h2+n17gO+QLNffr28nm7v394enr/89evx5R60idjtv/2GEXi4u75C0hS+&#13;&#10;erlkNDwfn+6vr35+vb//fHp92i3TIlb+6zJ4GOyXv5xu//2N+ww0AULVaIB3n7796+kOWI5gbuHz&#13;&#10;++fXRZro3O779RWelifbTB4+fu7D3Dt+vP/+vrsFGEM9I6x4tbtFhQmfTQ4BDoiZ8dz+mjTk+Bv0&#13;&#10;ZpltX+4WDTp+/HK3C2zcgMjnp8fj9dU/fdj1mLa7bzvc4Irb+1QNFl6qIe417L7uWiyMYRKnatiU&#13;&#10;SDVCU8CGVVOqNdPQFbDBhki1C9gwDlIN3zwdC9iwFkm1C5zCDko1YrGADZZHqnXjoStwikCBVLuA&#13;&#10;jVYbqUeJ6QV0dHNX6l3gleIQUu8SPiUJvAlR4JbMueDDMda+1D8li7KeUJxN8OGIrYQuF8YFtaMD&#13;&#10;N0FX7FsuCwQkCqyS3drERYkUUon6X5gOuRjKbFKYULAV++UUAV0G2UaWj/8F/SCvQJBd4DMf/0vo&#13;&#10;fCIgyydUu2maC+pBTxxIvQvqQbESqXdh6tO9Jaln8MG2ivU80kK8GNTb78/RouIXVrIvtIbRuvVy&#13;&#10;eiM7TuYVJvpGNiLfl5W3UBndpMpyBHyxMtSBKotXdrFy8MNvlp0SOAF96mShG8GpupGI/sXK0U++&#13;&#10;Cc7wJu4YIL0JJ3vb1SOXiFfQYrrV8xi+v2l8jMZz+hv4pB7sZBloyDH5XdWjODG7XdUjq2FR3WQ1&#13;&#10;PtR8E+7mbFePQg1XXzarR9/jJlyl2q7OmqtYDc3i/Hi9v33fwSnFGAZ/Eu7e69Xu0/XVJxqe4OjG&#13;&#10;uuTq7r5dXy2OyO4rfCByNahSioDEyDZvNGi2xmFOdfSeMrbAKcYiRm7B261ADPKlTUrs0jvN4QSA&#13;&#10;p8KiVPvTVTr80R5apdfRbQFo/Px02gbHXWEkQ7eZ0eSnmTFjgIsO+TjLuHErHjc/wEcHH2Fep8PX&#13;&#10;9SyjtN4EicYB9dGRVvQSVjZuCd0WoJLOYJLT+B61VURyr5SGuuhgcVaNWDzechcRChuQCbRdjv1F&#13;&#10;4CMfyVBKRz/R/m0qc2hBXc4Esl3o6nvsowl8RIZUv3nI/P0WkSk8nlJX1+XKvUKfFFXzJOVxHH0k&#13;&#10;eDpEcbH6CLKN8joijdEUybS2ikXOn9K4MzocMjG2jRGhPtf4+wRVWjwB3fwhavQ/giq/K6iCbEcc&#13;&#10;j+3pwUETVFlWzPWgyu759Oe7h/dfTg/P7wj1BF9MVXVHWTrco5Ijdog1Ti+Ossz7aYliUZAFAb/4&#13;&#10;xjI06ncFWZDliO1MK6cMKXiS72bwqUTsKemDiYslTJXgackWZSxhyvcx/TStY4IpF0zlTuW7SXwY&#13;&#10;eh1VvptEDmOBv3wviUvS66jynWRT4i/fRjYH2jGvjBStosIgnpcr9EqHVJbI1hqyfNy7kXakqyLM&#13;&#10;Rx4vmxR6lg89gvslZPnYNzNFydZ6lg8+DGkJWT76uAhXQKaGH98BL2HLJVDomAqkNPup1DMVS8FV&#13;&#10;lPWe0a1fkSY+l1HomAqllJHlApiaqYQsF0CJy3z48RWjEqp8+Mv9UsPfNiU1o68gymAUsakwSlMW&#13;&#10;pgqjFNhUIRTEwQ8FPlUIBfen1oVJvqr0v8HLnCVsuQBocFdnAH3qI2Ebi/OJHlKQen0Rm5IBHoEr&#13;&#10;9S2XARaH9b7RkYjQbLq5pGqU8Cv1ytjySQCBlqRA6dCCrSAD2jRJHRjRpsAnHXdKvbYrTE9KlJJa&#13;&#10;COmXRo2eoZV6ZWxOGVAenmBr+sJCR/kAqRZSnwqcUlKd1IPPvS5RJCKkWi3eay5hc8gAWXIZrv1Q&#13;&#10;mu/kpEjP5oII6PaEVGqbrmQiKc9B6hUnFR2tSi28WFcSKL1lIfWQubk+aJSYIrWQulFSNkpMkHrI&#13;&#10;zy9gUyIo941uoQg2PBtQwKaEUBYoZfkKtqKyUcqD1LqgHpTaI/WyUYN7+Y8480ogPcZE/hFnPjti&#13;&#10;iO+h3Px/G2cuHmTEkNiNnI5fPveInwy7gZ8QA1YXTz7i83I36Xnri9XJE6DTg5AjRXGMy9Vh45bq&#13;&#10;EnK+XB1GbKnOUfAN7LBSS3Ufq/G+xE3Yjm72PSbg3aT8u4t9pxWVOpOi65erR1axKHrEFC8V3oQ0&#13;&#10;we2+Y91bOuM7E4oZlzfhyGATe7y5eoOVydP3eB3wJmSfb2OPUk2X02ggQ7PfcQyzbHTpGIZ2n2un&#13;&#10;MHw/np5WD2xdPoPh+vBzqb7EGuPLYLLJDTE9vhYai4mdzUAyPO1FjAZVmIIjDiEzsqFwCJnQLuyx&#13;&#10;Rbiry72PqfUIt+TIYwZkLHVhj6nEBlETHwWhz9VknYebtzBKn2kJQ+8YnKiFg76u38aDF0R5cgo8&#13;&#10;/LHYxQI/kWVQdTHFlj7ylPEgxckAbApY2iDKkKNq4FZh+vb6wpXcq8VFNvco8Stt+kqGPFd7sdg1&#13;&#10;SvwIQlhvWI/iGTbe3MkZi6XYp/kZCNZA6yPfdFSjhgm+jJofd7eWaY4Y24JG88OljRzQbmuotNF5&#13;&#10;vn20h429Ph84jcWusefDUYOqi5OvMfd94i0lEr5Xf/Ag3jIajXmmLqaMN/pOIosgFrt4kLNvjQoB&#13;&#10;xUA4LL9Jr2JxUCwXBUaF2LhSxnj9l54+zyZfGx0oehjYPUoU/MeERUQyR4U4pqPYxUPPrxHry8C8&#13;&#10;BnWISGQ8cHFayoy2Fh8eogDb0mde2i+vgY28s56TpzBpYFxdV5HiimuF0gbxwVUSG+WuwRUi9PGH&#13;&#10;bBibfUwAH7QhPlCsEeKOxS4aM0V5UhvWZ/5ksqHMxZE7FwVuo+8ieUqr0Otv8Mobfvm4IRatdMgo&#13;&#10;n1oWg3c08hscORpEdVa0iEsrlIibGF3xFbsGh1HR1zYyBZri1SfjwLH+VPmC+/iBGoMLh9DBSTSk&#13;&#10;pbxGhaSR1iFfsWugBJVWo0YeaciH78wYGUUqWzF+A9CbT0VnAWF66jQab7mPd/o6/WIDzDWwOaYH&#13;&#10;DHq9bqQ8eD9eInHTEPIB2dDg5C0YLVLVTEXp3GLpVCz3EZmiK3GGLFq5EQ69IhIX1XSTw4hyxSY0&#13;&#10;OANZeoZDDoXMWe7jhL+PY4k4y+uImK1iw0Q2yuuIjCGzUwRPqxRpnZUVDl7ych8Rfh3XIsOZUEBm&#13;&#10;iHN55NBHhBvh5n6uRK7iOgrhGrAMFXOnvQAeKL/XDNUNM10jcpT6uj/Hp/w0epx+LTJotI9Ip2JL&#13;&#10;OQ6qaDx9JLhRp8MMMIhhUnZw8XLhnFtcM8PLxpqe2iYFTf3bcDq5gdn24F0a3qwobxjboLhpCF6y&#13;&#10;bwB4buKMRDHqLK8jgnO6VSIb5T4izL5F5iz3EeGxt0RYVngPVnEo5SWlLOoLHUct+sLz8bK20Bli&#13;&#10;qs5T3VPqYrzdxwCImotItAqrsDYwUhwsm5NARGUWCcG1UV5HxCwewp2x9zJ8sdxHpIkvuVlkdL92&#13;&#10;WaH04kHntUt5zeIhjXCKmyuct9zHCVk/6rEl4iz3ESHka0Rw8LyU0ydHMhNMB9KhHCcXXjufGulX&#13;&#10;EFomjgNnRYQ5jOU+TliQFpmzvI6IMdgi+I1yHxG2PRaZs9xHhF84tkQo25IUotGfUggnGyiv+LCI&#13;&#10;tDEGiknrucPcscVdX9rB3O+45/3z8l9U3P93U5Jx/fsW17tvFz/sC26gf324/dPx/Zj/jd/fXj7e&#13;&#10;t6evp8e7+9ef/hMAAP//AwBQSwMEFAAGAAgAAAAhADvzyynhAAAACwEAAA8AAABkcnMvZG93bnJl&#13;&#10;di54bWxMj0FrwkAQhe9C/8MyhV6k7qoQNGYjYin00Eq1hXpcs9MkmJ0N2VXTf+/YS3t5MDzem/dl&#13;&#10;y9414oxdqD1pGI8UCKTC25pKDZ8fz48zECEasqbxhBp+MMAyvxtkJrX+Qls872IpuIRCajRUMbap&#13;&#10;lKGo0Jkw8i0Se9++cyby2ZXSdubC5a6RE6US6UxN/KEyLa4rLI67k+OW+XA13HzRy9umfy2S7V5N&#13;&#10;9+9K64f7/mnBslqAiNjHvwTcGHg/5Dzs4E9kg2g0ME381Zs3nqsExEHDZJZMQeaZ/M+QXwEAAP//&#13;&#10;AwBQSwECLQAUAAYACAAAACEAtoM4kv4AAADhAQAAEwAAAAAAAAAAAAAAAAAAAAAAW0NvbnRlbnRf&#13;&#10;VHlwZXNdLnhtbFBLAQItABQABgAIAAAAIQA4/SH/1gAAAJQBAAALAAAAAAAAAAAAAAAAAC8BAABf&#13;&#10;cmVscy8ucmVsc1BLAQItABQABgAIAAAAIQCmvugEtTIAAO0tAQAOAAAAAAAAAAAAAAAAAC4CAABk&#13;&#10;cnMvZTJvRG9jLnhtbFBLAQItABQABgAIAAAAIQA788sp4QAAAAsBAAAPAAAAAAAAAAAAAAAAAA81&#13;&#10;AABkcnMvZG93bnJldi54bWxQSwUGAAAAAAQABADzAAAAHTY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kqx4zQAAAOcAAAAPAAAAZHJzL2Rvd25yZXYueG1sRI/RagIx&#13;&#10;FETfhf5DuAXfNKmwdrsapSq1fRJr+wGXzXWz7eZm3aS6/fumIPgyMAxzhpkve9eIM3Wh9qzhYaxA&#13;&#10;EJfe1Fxp+Px4GeUgQkQ22HgmDb8UYLm4G8yxMP7C73Q+xEokCIcCNdgY20LKUFpyGMa+JU7Z0XcO&#13;&#10;Y7JdJU2HlwR3jZwoNZUOa04LFltaWyq/Dz8u7W5P9TbsV6rffR03u6Yq7avJtR7e95tZkucZiEh9&#13;&#10;vDWuiDejIX/MMvU0yabw/yt9Arn4AwAA//8DAFBLAQItABQABgAIAAAAIQDb4fbL7gAAAIUBAAAT&#13;&#10;AAAAAAAAAAAAAAAAAAAAAABbQ29udGVudF9UeXBlc10ueG1sUEsBAi0AFAAGAAgAAAAhAFr0LFu/&#13;&#10;AAAAFQEAAAsAAAAAAAAAAAAAAAAAHwEAAF9yZWxzLy5yZWxzUEsBAi0AFAAGAAgAAAAhAFKSrHjN&#13;&#10;AAAA5wAAAA8AAAAAAAAAAAAAAAAABwIAAGRycy9kb3ducmV2LnhtbFBLBQYAAAAAAwADALcAAAAB&#13;&#10;Aw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wm9WzwAAAOcAAAAPAAAAZHJzL2Rvd25yZXYueG1sRI9BSwMx&#13;&#10;FITvgv8hPMGbTVqkbrdNS3ErevCwVlF6e2yem8XkZdnEdv33Rih4GRiG+YZZbUbvxJGG2AXWMJ0o&#13;&#10;EMRNMB23Gt5eH24KEDEhG3SBScMPRdisLy9WWJpw4hc67lMrMoRjiRpsSn0pZWwseYyT0BPn7DMM&#13;&#10;HlO2QyvNgKcM907OlJpLjx3nBYs93VtqvvbfXkP94XaPldkttgdX2fo9HZ5V3Wt9fTVWyyzbJYhE&#13;&#10;Y/pvnBFPRkMxu12oaTG/g79f+RPI9S8AAAD//wMAUEsBAi0AFAAGAAgAAAAhANvh9svuAAAAhQEA&#13;&#10;ABMAAAAAAAAAAAAAAAAAAAAAAFtDb250ZW50X1R5cGVzXS54bWxQSwECLQAUAAYACAAAACEAWvQs&#13;&#10;W78AAAAVAQAACwAAAAAAAAAAAAAAAAAfAQAAX3JlbHMvLnJlbHNQSwECLQAUAAYACAAAACEAPMJv&#13;&#10;Vs8AAADnAAAADwAAAAAAAAAAAAAAAAAHAgAAZHJzL2Rvd25yZXYueG1sUEsFBgAAAAADAAMAtwAA&#13;&#10;AAMDA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b/YzQAAAOcAAAAPAAAAZHJzL2Rvd25yZXYueG1sRI9BSwMx&#13;&#10;FITvgv8hPMGbTWrdWrdNS1GkpdCDrXp+bF43i5uXsInd7b83guBlYBjmG2axGlwrztTFxrOG8UiB&#13;&#10;IK68abjW8H58vZuBiAnZYOuZNFwowmp5fbXA0vie3+h8SLXIEI4larAphVLKWFlyGEc+EOfs5DuH&#13;&#10;KduulqbDPsNdK++VmkqHDecFi4GeLVVfh2+nobhIu+mPbe03u6cP9bkPW7MOWt/eDC/zLOs5iERD&#13;&#10;+m/8IbZGw6OazB4KVUzg91f+BHL5AwAA//8DAFBLAQItABQABgAIAAAAIQDb4fbL7gAAAIUBAAAT&#13;&#10;AAAAAAAAAAAAAAAAAAAAAABbQ29udGVudF9UeXBlc10ueG1sUEsBAi0AFAAGAAgAAAAhAFr0LFu/&#13;&#10;AAAAFQEAAAsAAAAAAAAAAAAAAAAAHwEAAF9yZWxzLy5yZWxzUEsBAi0AFAAGAAgAAAAhAKX9v9jN&#13;&#10;AAAA5wAAAA8AAAAAAAAAAAAAAAAABwIAAGRycy9kb3ducmV2LnhtbFBLBQYAAAAAAwADALcAAAAB&#13;&#10;Aw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mc:AlternateContent>
      <mc:Choice Requires="v">
        <w:pict>
          <v:shapetype w14:anchorId="0108D5BF"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1671400991" o:spid="_x0000_i1025" type="#_x0000_t75" style="width:50.15pt;height:85pt;visibility:visible;mso-wrap-style:square">
            <v:imagedata r:id="rId1" o:title=""/>
          </v:shape>
        </w:pict>
      </mc:Choice>
      <mc:Fallback>
        <w:drawing>
          <wp:inline distT="0" distB="0" distL="0" distR="0" wp14:anchorId="782B50D2">
            <wp:extent cx="636905" cy="1079500"/>
            <wp:effectExtent l="0" t="0" r="0" b="0"/>
            <wp:docPr id="1671400991" name="Afbeelding 1671400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3"/>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36905" cy="1079500"/>
                    </a:xfrm>
                    <a:prstGeom prst="rect">
                      <a:avLst/>
                    </a:prstGeom>
                    <a:noFill/>
                    <a:ln>
                      <a:noFill/>
                    </a:ln>
                  </pic:spPr>
                </pic:pic>
              </a:graphicData>
            </a:graphic>
          </wp:inline>
        </w:drawing>
      </mc:Fallback>
    </mc:AlternateContent>
  </w:numPicBullet>
  <w:numPicBullet w:numPicBulletId="1">
    <mc:AlternateContent>
      <mc:Choice Requires="v">
        <w:pict>
          <v:shape w14:anchorId="422760BC" id="Afbeelding 867319824" o:spid="_x0000_i1025" type="#_x0000_t75" style="width:50.15pt;height:85pt;visibility:visible;mso-wrap-style:square">
            <v:imagedata r:id="rId3" o:title=""/>
          </v:shape>
        </w:pict>
      </mc:Choice>
      <mc:Fallback>
        <w:drawing>
          <wp:inline distT="0" distB="0" distL="0" distR="0" wp14:anchorId="782B50D3">
            <wp:extent cx="636905" cy="1079500"/>
            <wp:effectExtent l="0" t="0" r="0" b="0"/>
            <wp:docPr id="867319824" name="Afbeelding 8673198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2"/>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636905" cy="1079500"/>
                    </a:xfrm>
                    <a:prstGeom prst="rect">
                      <a:avLst/>
                    </a:prstGeom>
                    <a:noFill/>
                    <a:ln>
                      <a:noFill/>
                    </a:ln>
                  </pic:spPr>
                </pic:pic>
              </a:graphicData>
            </a:graphic>
          </wp:inline>
        </w:drawing>
      </mc:Fallback>
    </mc:AlternateContent>
  </w:numPicBullet>
  <w:numPicBullet w:numPicBulletId="2">
    <mc:AlternateContent>
      <mc:Choice Requires="v">
        <w:pict>
          <v:shape w14:anchorId="0449F06D" id="Afbeelding 1654123744" o:spid="_x0000_i1025" type="#_x0000_t75" style="width:49pt;height:85pt;visibility:visible;mso-wrap-style:square">
            <v:imagedata r:id="rId5" o:title=""/>
          </v:shape>
        </w:pict>
      </mc:Choice>
      <mc:Fallback>
        <w:drawing>
          <wp:inline distT="0" distB="0" distL="0" distR="0" wp14:anchorId="782B50D4">
            <wp:extent cx="622300" cy="1079500"/>
            <wp:effectExtent l="0" t="0" r="0" b="0"/>
            <wp:docPr id="1654123744" name="Afbeelding 16541237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1"/>
                    <pic:cNvPicPr>
                      <a:picLocks noChangeAspect="1" noChangeArrowheads="1"/>
                    </pic:cNvPicPr>
                  </pic:nvPicPr>
                  <pic:blipFill>
                    <a:blip r:embed="rId6">
                      <a:extLst>
                        <a:ext uri="{28A0092B-C50C-407E-A947-70E740481C1C}">
                          <a14:useLocalDpi xmlns:a14="http://schemas.microsoft.com/office/drawing/2010/main" val="0"/>
                        </a:ext>
                      </a:extLst>
                    </a:blip>
                    <a:srcRect/>
                    <a:stretch>
                      <a:fillRect/>
                    </a:stretch>
                  </pic:blipFill>
                  <pic:spPr bwMode="auto">
                    <a:xfrm>
                      <a:off x="0" y="0"/>
                      <a:ext cx="622300" cy="1079500"/>
                    </a:xfrm>
                    <a:prstGeom prst="rect">
                      <a:avLst/>
                    </a:prstGeom>
                    <a:noFill/>
                    <a:ln>
                      <a:noFill/>
                    </a:ln>
                  </pic:spPr>
                </pic:pic>
              </a:graphicData>
            </a:graphic>
          </wp:inline>
        </w:drawing>
      </mc:Fallback>
    </mc:AlternateContent>
  </w:numPicBullet>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CCF1149"/>
    <w:multiLevelType w:val="multilevel"/>
    <w:tmpl w:val="90A8103A"/>
    <w:numStyleLink w:val="BijlagenummeringSURF"/>
  </w:abstractNum>
  <w:abstractNum w:abstractNumId="11"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182879C7"/>
    <w:multiLevelType w:val="multilevel"/>
    <w:tmpl w:val="89367262"/>
    <w:numStyleLink w:val="OpsommingnummerSURF"/>
  </w:abstractNum>
  <w:abstractNum w:abstractNumId="14" w15:restartNumberingAfterBreak="0">
    <w:nsid w:val="2D665843"/>
    <w:multiLevelType w:val="multilevel"/>
    <w:tmpl w:val="90A8103A"/>
    <w:styleLink w:val="BijlagenummeringSURF"/>
    <w:lvl w:ilvl="0">
      <w:start w:val="1"/>
      <w:numFmt w:val="decimal"/>
      <w:pStyle w:val="Bijlagekop1SURF"/>
      <w:suff w:val="space"/>
      <w:lvlText w:val="Bijlage %1"/>
      <w:lvlJc w:val="left"/>
      <w:pPr>
        <w:ind w:left="284" w:hanging="284"/>
      </w:pPr>
      <w:rPr>
        <w:rFonts w:hint="default"/>
      </w:rPr>
    </w:lvl>
    <w:lvl w:ilvl="1">
      <w:start w:val="1"/>
      <w:numFmt w:val="decimal"/>
      <w:pStyle w:val="Bijlagekop2SURF"/>
      <w:lvlText w:val="%1.%2"/>
      <w:lvlJc w:val="left"/>
      <w:pPr>
        <w:ind w:left="567" w:hanging="567"/>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15" w15:restartNumberingAfterBreak="0">
    <w:nsid w:val="2D7E06B0"/>
    <w:multiLevelType w:val="multilevel"/>
    <w:tmpl w:val="9200769E"/>
    <w:styleLink w:val="OpsommingkleineletterSURF"/>
    <w:lvl w:ilvl="0">
      <w:start w:val="1"/>
      <w:numFmt w:val="lowerLetter"/>
      <w:pStyle w:val="Opsommingkleineletter1eniveauSURF"/>
      <w:lvlText w:val="%1"/>
      <w:lvlJc w:val="left"/>
      <w:pPr>
        <w:ind w:left="284" w:hanging="284"/>
      </w:pPr>
      <w:rPr>
        <w:rFonts w:hint="default"/>
      </w:rPr>
    </w:lvl>
    <w:lvl w:ilvl="1">
      <w:start w:val="1"/>
      <w:numFmt w:val="lowerLetter"/>
      <w:pStyle w:val="Opsommingkleineletter2eniveauSURF"/>
      <w:lvlText w:val="%2"/>
      <w:lvlJc w:val="left"/>
      <w:pPr>
        <w:ind w:left="568" w:hanging="284"/>
      </w:pPr>
      <w:rPr>
        <w:rFonts w:hint="default"/>
      </w:rPr>
    </w:lvl>
    <w:lvl w:ilvl="2">
      <w:start w:val="1"/>
      <w:numFmt w:val="lowerLetter"/>
      <w:pStyle w:val="Opsommingkleineletter3eniveauSURF"/>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16" w15:restartNumberingAfterBreak="0">
    <w:nsid w:val="398A2A0C"/>
    <w:multiLevelType w:val="multilevel"/>
    <w:tmpl w:val="89367262"/>
    <w:styleLink w:val="OpsommingnummerSURF"/>
    <w:lvl w:ilvl="0">
      <w:start w:val="1"/>
      <w:numFmt w:val="decimal"/>
      <w:pStyle w:val="Opsommingnummer1eniveauSURF"/>
      <w:lvlText w:val="%1"/>
      <w:lvlJc w:val="left"/>
      <w:pPr>
        <w:ind w:left="284" w:hanging="284"/>
      </w:pPr>
      <w:rPr>
        <w:rFonts w:hint="default"/>
      </w:rPr>
    </w:lvl>
    <w:lvl w:ilvl="1">
      <w:start w:val="1"/>
      <w:numFmt w:val="decimal"/>
      <w:pStyle w:val="Opsommingnummer2eniveauSURF"/>
      <w:lvlText w:val="%2"/>
      <w:lvlJc w:val="left"/>
      <w:pPr>
        <w:ind w:left="568" w:hanging="284"/>
      </w:pPr>
      <w:rPr>
        <w:rFonts w:hint="default"/>
      </w:rPr>
    </w:lvl>
    <w:lvl w:ilvl="2">
      <w:start w:val="1"/>
      <w:numFmt w:val="decimal"/>
      <w:pStyle w:val="Opsommingnummer3eniveauSURF"/>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17" w15:restartNumberingAfterBreak="0">
    <w:nsid w:val="40EF61F8"/>
    <w:multiLevelType w:val="multilevel"/>
    <w:tmpl w:val="22E2AACA"/>
    <w:styleLink w:val="KopnummeringSURF"/>
    <w:lvl w:ilvl="0">
      <w:start w:val="1"/>
      <w:numFmt w:val="decimal"/>
      <w:pStyle w:val="Kop1"/>
      <w:lvlText w:val="%1"/>
      <w:lvlJc w:val="left"/>
      <w:pPr>
        <w:ind w:left="567" w:hanging="567"/>
      </w:pPr>
      <w:rPr>
        <w:rFonts w:hint="default"/>
      </w:rPr>
    </w:lvl>
    <w:lvl w:ilvl="1">
      <w:start w:val="1"/>
      <w:numFmt w:val="decimal"/>
      <w:pStyle w:val="Kop2"/>
      <w:lvlText w:val="%1.%2"/>
      <w:lvlJc w:val="left"/>
      <w:pPr>
        <w:ind w:left="567" w:hanging="567"/>
      </w:pPr>
      <w:rPr>
        <w:rFonts w:hint="default"/>
      </w:rPr>
    </w:lvl>
    <w:lvl w:ilvl="2">
      <w:start w:val="1"/>
      <w:numFmt w:val="decimal"/>
      <w:pStyle w:val="Kop3"/>
      <w:lvlText w:val="%1.%2.%3"/>
      <w:lvlJc w:val="left"/>
      <w:pPr>
        <w:ind w:left="851" w:hanging="851"/>
      </w:pPr>
      <w:rPr>
        <w:rFonts w:hint="default"/>
      </w:rPr>
    </w:lvl>
    <w:lvl w:ilvl="3">
      <w:start w:val="1"/>
      <w:numFmt w:val="decimal"/>
      <w:pStyle w:val="Kop4"/>
      <w:lvlText w:val="%1.%2.%3.%4"/>
      <w:lvlJc w:val="left"/>
      <w:pPr>
        <w:ind w:left="851" w:hanging="851"/>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18" w15:restartNumberingAfterBreak="0">
    <w:nsid w:val="49271A19"/>
    <w:multiLevelType w:val="hybridMultilevel"/>
    <w:tmpl w:val="F2B6B4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49E04A53"/>
    <w:multiLevelType w:val="multilevel"/>
    <w:tmpl w:val="7FB6E594"/>
    <w:styleLink w:val="AgendapuntlijstSURF"/>
    <w:lvl w:ilvl="0">
      <w:start w:val="1"/>
      <w:numFmt w:val="decimal"/>
      <w:pStyle w:val="AgendapuntSURF"/>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5F6B522C"/>
    <w:multiLevelType w:val="hybridMultilevel"/>
    <w:tmpl w:val="973A1AB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63C12D2F"/>
    <w:multiLevelType w:val="hybridMultilevel"/>
    <w:tmpl w:val="61DE09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63F335A0"/>
    <w:multiLevelType w:val="multilevel"/>
    <w:tmpl w:val="AC084EA8"/>
    <w:styleLink w:val="OpsommingtekenSURF"/>
    <w:lvl w:ilvl="0">
      <w:start w:val="1"/>
      <w:numFmt w:val="bullet"/>
      <w:pStyle w:val="Opsommingteken1eniveauSURF"/>
      <w:lvlText w:val=""/>
      <w:lvlPicBulletId w:val="0"/>
      <w:lvlJc w:val="left"/>
      <w:pPr>
        <w:ind w:left="284" w:hanging="284"/>
      </w:pPr>
      <w:rPr>
        <w:rFonts w:ascii="Symbol" w:hAnsi="Symbol"/>
        <w:color w:val="auto"/>
        <w:position w:val="0"/>
      </w:rPr>
    </w:lvl>
    <w:lvl w:ilvl="1">
      <w:start w:val="1"/>
      <w:numFmt w:val="bullet"/>
      <w:pStyle w:val="Opsommingteken2eniveauSURF"/>
      <w:lvlText w:val=""/>
      <w:lvlPicBulletId w:val="1"/>
      <w:lvlJc w:val="left"/>
      <w:pPr>
        <w:ind w:left="568" w:hanging="284"/>
      </w:pPr>
      <w:rPr>
        <w:rFonts w:ascii="Symbol" w:hAnsi="Symbol"/>
        <w:color w:val="auto"/>
        <w:position w:val="0"/>
      </w:rPr>
    </w:lvl>
    <w:lvl w:ilvl="2">
      <w:start w:val="1"/>
      <w:numFmt w:val="bullet"/>
      <w:pStyle w:val="Opsommingteken3eniveauSURF"/>
      <w:lvlText w:val=""/>
      <w:lvlPicBulletId w:val="2"/>
      <w:lvlJc w:val="left"/>
      <w:pPr>
        <w:ind w:left="852" w:hanging="284"/>
      </w:pPr>
      <w:rPr>
        <w:rFonts w:ascii="Symbol" w:hAnsi="Symbol"/>
        <w:color w:val="auto"/>
        <w:position w:val="0"/>
      </w:rPr>
    </w:lvl>
    <w:lvl w:ilvl="3">
      <w:start w:val="1"/>
      <w:numFmt w:val="bullet"/>
      <w:lvlText w:val=""/>
      <w:lvlPicBulletId w:val="2"/>
      <w:lvlJc w:val="left"/>
      <w:pPr>
        <w:ind w:left="1136" w:hanging="284"/>
      </w:pPr>
      <w:rPr>
        <w:rFonts w:ascii="Symbol" w:hAnsi="Symbol"/>
        <w:color w:val="auto"/>
        <w:position w:val="0"/>
      </w:rPr>
    </w:lvl>
    <w:lvl w:ilvl="4">
      <w:start w:val="1"/>
      <w:numFmt w:val="bullet"/>
      <w:lvlText w:val=""/>
      <w:lvlPicBulletId w:val="2"/>
      <w:lvlJc w:val="left"/>
      <w:pPr>
        <w:ind w:left="1420" w:hanging="284"/>
      </w:pPr>
      <w:rPr>
        <w:rFonts w:ascii="Symbol" w:hAnsi="Symbol"/>
        <w:color w:val="auto"/>
        <w:position w:val="0"/>
      </w:rPr>
    </w:lvl>
    <w:lvl w:ilvl="5">
      <w:start w:val="1"/>
      <w:numFmt w:val="bullet"/>
      <w:lvlText w:val=""/>
      <w:lvlPicBulletId w:val="2"/>
      <w:lvlJc w:val="left"/>
      <w:pPr>
        <w:ind w:left="1704" w:hanging="284"/>
      </w:pPr>
      <w:rPr>
        <w:rFonts w:ascii="Symbol" w:hAnsi="Symbol"/>
        <w:color w:val="auto"/>
        <w:position w:val="0"/>
      </w:rPr>
    </w:lvl>
    <w:lvl w:ilvl="6">
      <w:start w:val="1"/>
      <w:numFmt w:val="bullet"/>
      <w:lvlText w:val=""/>
      <w:lvlPicBulletId w:val="2"/>
      <w:lvlJc w:val="left"/>
      <w:pPr>
        <w:ind w:left="1988" w:hanging="284"/>
      </w:pPr>
      <w:rPr>
        <w:rFonts w:ascii="Symbol" w:hAnsi="Symbol"/>
        <w:color w:val="auto"/>
        <w:position w:val="0"/>
      </w:rPr>
    </w:lvl>
    <w:lvl w:ilvl="7">
      <w:start w:val="1"/>
      <w:numFmt w:val="bullet"/>
      <w:lvlText w:val=""/>
      <w:lvlPicBulletId w:val="2"/>
      <w:lvlJc w:val="left"/>
      <w:pPr>
        <w:ind w:left="2272" w:hanging="284"/>
      </w:pPr>
      <w:rPr>
        <w:rFonts w:ascii="Symbol" w:hAnsi="Symbol"/>
        <w:color w:val="auto"/>
        <w:position w:val="0"/>
      </w:rPr>
    </w:lvl>
    <w:lvl w:ilvl="8">
      <w:start w:val="1"/>
      <w:numFmt w:val="bullet"/>
      <w:lvlText w:val=""/>
      <w:lvlPicBulletId w:val="2"/>
      <w:lvlJc w:val="left"/>
      <w:pPr>
        <w:ind w:left="2556" w:hanging="284"/>
      </w:pPr>
      <w:rPr>
        <w:rFonts w:ascii="Symbol" w:hAnsi="Symbol"/>
        <w:color w:val="auto"/>
        <w:position w:val="0"/>
      </w:rPr>
    </w:lvl>
  </w:abstractNum>
  <w:abstractNum w:abstractNumId="24" w15:restartNumberingAfterBreak="0">
    <w:nsid w:val="6CAB1E63"/>
    <w:multiLevelType w:val="multilevel"/>
    <w:tmpl w:val="7FB6E594"/>
    <w:numStyleLink w:val="AgendapuntlijstSURF"/>
  </w:abstractNum>
  <w:abstractNum w:abstractNumId="25" w15:restartNumberingAfterBreak="0">
    <w:nsid w:val="6E7370EC"/>
    <w:multiLevelType w:val="multilevel"/>
    <w:tmpl w:val="9200769E"/>
    <w:numStyleLink w:val="OpsommingkleineletterSURF"/>
  </w:abstractNum>
  <w:abstractNum w:abstractNumId="26" w15:restartNumberingAfterBreak="0">
    <w:nsid w:val="728E75A4"/>
    <w:multiLevelType w:val="multilevel"/>
    <w:tmpl w:val="AC084EA8"/>
    <w:numStyleLink w:val="OpsommingtekenSURF"/>
  </w:abstractNum>
  <w:abstractNum w:abstractNumId="27" w15:restartNumberingAfterBreak="0">
    <w:nsid w:val="7E4326A9"/>
    <w:multiLevelType w:val="multilevel"/>
    <w:tmpl w:val="22E2AACA"/>
    <w:numStyleLink w:val="KopnummeringSURF"/>
  </w:abstractNum>
  <w:num w:numId="1" w16cid:durableId="42215170">
    <w:abstractNumId w:val="16"/>
  </w:num>
  <w:num w:numId="2" w16cid:durableId="66806099">
    <w:abstractNumId w:val="20"/>
  </w:num>
  <w:num w:numId="3" w16cid:durableId="2042824831">
    <w:abstractNumId w:val="12"/>
  </w:num>
  <w:num w:numId="4" w16cid:durableId="563177427">
    <w:abstractNumId w:val="11"/>
  </w:num>
  <w:num w:numId="5" w16cid:durableId="299727803">
    <w:abstractNumId w:val="15"/>
  </w:num>
  <w:num w:numId="6" w16cid:durableId="1990092667">
    <w:abstractNumId w:val="17"/>
  </w:num>
  <w:num w:numId="7" w16cid:durableId="1008992894">
    <w:abstractNumId w:val="23"/>
  </w:num>
  <w:num w:numId="8" w16cid:durableId="1839685035">
    <w:abstractNumId w:val="14"/>
  </w:num>
  <w:num w:numId="9" w16cid:durableId="992224606">
    <w:abstractNumId w:val="9"/>
  </w:num>
  <w:num w:numId="10" w16cid:durableId="1048797610">
    <w:abstractNumId w:val="7"/>
  </w:num>
  <w:num w:numId="11" w16cid:durableId="1793328912">
    <w:abstractNumId w:val="6"/>
  </w:num>
  <w:num w:numId="12" w16cid:durableId="48459504">
    <w:abstractNumId w:val="5"/>
  </w:num>
  <w:num w:numId="13" w16cid:durableId="1970624789">
    <w:abstractNumId w:val="4"/>
  </w:num>
  <w:num w:numId="14" w16cid:durableId="1595702068">
    <w:abstractNumId w:val="8"/>
  </w:num>
  <w:num w:numId="15" w16cid:durableId="1813910791">
    <w:abstractNumId w:val="3"/>
  </w:num>
  <w:num w:numId="16" w16cid:durableId="1058944155">
    <w:abstractNumId w:val="2"/>
  </w:num>
  <w:num w:numId="17" w16cid:durableId="508256746">
    <w:abstractNumId w:val="1"/>
  </w:num>
  <w:num w:numId="18" w16cid:durableId="344013802">
    <w:abstractNumId w:val="0"/>
  </w:num>
  <w:num w:numId="19" w16cid:durableId="161512508">
    <w:abstractNumId w:val="25"/>
  </w:num>
  <w:num w:numId="20" w16cid:durableId="2005433175">
    <w:abstractNumId w:val="13"/>
  </w:num>
  <w:num w:numId="21" w16cid:durableId="2135127590">
    <w:abstractNumId w:val="19"/>
  </w:num>
  <w:num w:numId="22" w16cid:durableId="916598018">
    <w:abstractNumId w:val="24"/>
  </w:num>
  <w:num w:numId="23" w16cid:durableId="1888101743">
    <w:abstractNumId w:val="27"/>
  </w:num>
  <w:num w:numId="24" w16cid:durableId="1748503496">
    <w:abstractNumId w:val="10"/>
  </w:num>
  <w:num w:numId="25" w16cid:durableId="1811284039">
    <w:abstractNumId w:val="26"/>
  </w:num>
  <w:num w:numId="26" w16cid:durableId="2046831330">
    <w:abstractNumId w:val="22"/>
  </w:num>
  <w:num w:numId="27" w16cid:durableId="1835683340">
    <w:abstractNumId w:val="18"/>
  </w:num>
  <w:num w:numId="28" w16cid:durableId="12335541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78839994">
    <w:abstractNumId w:val="21"/>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activeWritingStyle w:appName="MSWord" w:lang="nl-NL" w:vendorID="1" w:dllVersion="512" w:checkStyle="1"/>
  <w:proofState w:spelling="clean" w:grammar="clean"/>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09"/>
  <w:hyphenationZone w:val="425"/>
  <w:doNotHyphenateCaps/>
  <w:characterSpacingControl w:val="doNotCompress"/>
  <w:hdrShapeDefaults>
    <o:shapedefaults v:ext="edit" spidmax="307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3AAC"/>
    <w:rsid w:val="00000E2F"/>
    <w:rsid w:val="00004562"/>
    <w:rsid w:val="00006237"/>
    <w:rsid w:val="0000663D"/>
    <w:rsid w:val="00010D95"/>
    <w:rsid w:val="00011BFA"/>
    <w:rsid w:val="00012581"/>
    <w:rsid w:val="0002562D"/>
    <w:rsid w:val="00031B2D"/>
    <w:rsid w:val="0003377A"/>
    <w:rsid w:val="00035232"/>
    <w:rsid w:val="000375DC"/>
    <w:rsid w:val="000418EF"/>
    <w:rsid w:val="00042205"/>
    <w:rsid w:val="0004513F"/>
    <w:rsid w:val="00050D4B"/>
    <w:rsid w:val="0005205D"/>
    <w:rsid w:val="00052426"/>
    <w:rsid w:val="00052FF4"/>
    <w:rsid w:val="00053E43"/>
    <w:rsid w:val="0005430B"/>
    <w:rsid w:val="0005732F"/>
    <w:rsid w:val="0006126C"/>
    <w:rsid w:val="00066DF0"/>
    <w:rsid w:val="00074DAC"/>
    <w:rsid w:val="0007714E"/>
    <w:rsid w:val="0008371A"/>
    <w:rsid w:val="00091527"/>
    <w:rsid w:val="0009698A"/>
    <w:rsid w:val="000A1B78"/>
    <w:rsid w:val="000A31CD"/>
    <w:rsid w:val="000A4F03"/>
    <w:rsid w:val="000A6DE6"/>
    <w:rsid w:val="000C0969"/>
    <w:rsid w:val="000C1A1A"/>
    <w:rsid w:val="000C1FC0"/>
    <w:rsid w:val="000C524D"/>
    <w:rsid w:val="000C7133"/>
    <w:rsid w:val="000C7889"/>
    <w:rsid w:val="000D6AB7"/>
    <w:rsid w:val="000D6B9B"/>
    <w:rsid w:val="000D7C3B"/>
    <w:rsid w:val="000E1539"/>
    <w:rsid w:val="000E55A1"/>
    <w:rsid w:val="000E6CD1"/>
    <w:rsid w:val="000E6E43"/>
    <w:rsid w:val="000F213A"/>
    <w:rsid w:val="000F2D93"/>
    <w:rsid w:val="000F650E"/>
    <w:rsid w:val="00100B98"/>
    <w:rsid w:val="00106601"/>
    <w:rsid w:val="00110A9F"/>
    <w:rsid w:val="001170AE"/>
    <w:rsid w:val="00117634"/>
    <w:rsid w:val="00122DED"/>
    <w:rsid w:val="00132265"/>
    <w:rsid w:val="00134462"/>
    <w:rsid w:val="00134E43"/>
    <w:rsid w:val="00135816"/>
    <w:rsid w:val="00135A2A"/>
    <w:rsid w:val="00135E7B"/>
    <w:rsid w:val="00137CBB"/>
    <w:rsid w:val="00145B8E"/>
    <w:rsid w:val="0014640F"/>
    <w:rsid w:val="001509C8"/>
    <w:rsid w:val="00152E4D"/>
    <w:rsid w:val="001579D8"/>
    <w:rsid w:val="001639F5"/>
    <w:rsid w:val="001716E9"/>
    <w:rsid w:val="001773DF"/>
    <w:rsid w:val="0018093D"/>
    <w:rsid w:val="00187A59"/>
    <w:rsid w:val="00192277"/>
    <w:rsid w:val="001A0D70"/>
    <w:rsid w:val="001B1B37"/>
    <w:rsid w:val="001B253D"/>
    <w:rsid w:val="001B4C7E"/>
    <w:rsid w:val="001B6792"/>
    <w:rsid w:val="001C11BE"/>
    <w:rsid w:val="001C6232"/>
    <w:rsid w:val="001C63E7"/>
    <w:rsid w:val="001D0C66"/>
    <w:rsid w:val="001D2384"/>
    <w:rsid w:val="001D2A06"/>
    <w:rsid w:val="001E2293"/>
    <w:rsid w:val="001E34AC"/>
    <w:rsid w:val="001E5F7F"/>
    <w:rsid w:val="001F3116"/>
    <w:rsid w:val="001F5B4F"/>
    <w:rsid w:val="001F5C28"/>
    <w:rsid w:val="001F6547"/>
    <w:rsid w:val="002021D5"/>
    <w:rsid w:val="0020548B"/>
    <w:rsid w:val="0020607F"/>
    <w:rsid w:val="00206E2A"/>
    <w:rsid w:val="00206FF8"/>
    <w:rsid w:val="002070D2"/>
    <w:rsid w:val="002074B2"/>
    <w:rsid w:val="00211603"/>
    <w:rsid w:val="002116AB"/>
    <w:rsid w:val="00216489"/>
    <w:rsid w:val="00220A9C"/>
    <w:rsid w:val="00225889"/>
    <w:rsid w:val="00230B64"/>
    <w:rsid w:val="00233EC5"/>
    <w:rsid w:val="00236DE9"/>
    <w:rsid w:val="00242226"/>
    <w:rsid w:val="002518D2"/>
    <w:rsid w:val="00252475"/>
    <w:rsid w:val="002528CA"/>
    <w:rsid w:val="00252B9A"/>
    <w:rsid w:val="00254088"/>
    <w:rsid w:val="00256039"/>
    <w:rsid w:val="00257AA9"/>
    <w:rsid w:val="00262D4E"/>
    <w:rsid w:val="002646C8"/>
    <w:rsid w:val="00265DCA"/>
    <w:rsid w:val="00280D1D"/>
    <w:rsid w:val="00282B5D"/>
    <w:rsid w:val="00283592"/>
    <w:rsid w:val="00286914"/>
    <w:rsid w:val="00287A29"/>
    <w:rsid w:val="00291413"/>
    <w:rsid w:val="00294CD2"/>
    <w:rsid w:val="00295A7A"/>
    <w:rsid w:val="002A2E44"/>
    <w:rsid w:val="002B08A4"/>
    <w:rsid w:val="002B0F6F"/>
    <w:rsid w:val="002B1908"/>
    <w:rsid w:val="002B1A88"/>
    <w:rsid w:val="002B2998"/>
    <w:rsid w:val="002B64EE"/>
    <w:rsid w:val="002C46FB"/>
    <w:rsid w:val="002D0E88"/>
    <w:rsid w:val="002D12C0"/>
    <w:rsid w:val="002D2068"/>
    <w:rsid w:val="002D52B2"/>
    <w:rsid w:val="002E2611"/>
    <w:rsid w:val="002E274E"/>
    <w:rsid w:val="002E68CD"/>
    <w:rsid w:val="002F0AC4"/>
    <w:rsid w:val="002F678C"/>
    <w:rsid w:val="002F7AF6"/>
    <w:rsid w:val="002F7B77"/>
    <w:rsid w:val="003060D7"/>
    <w:rsid w:val="003063C0"/>
    <w:rsid w:val="00312D26"/>
    <w:rsid w:val="00317DEA"/>
    <w:rsid w:val="00322A9F"/>
    <w:rsid w:val="00323121"/>
    <w:rsid w:val="003320FE"/>
    <w:rsid w:val="00333867"/>
    <w:rsid w:val="00334D4B"/>
    <w:rsid w:val="00335B5E"/>
    <w:rsid w:val="00337DDE"/>
    <w:rsid w:val="0034091B"/>
    <w:rsid w:val="0034484B"/>
    <w:rsid w:val="00345315"/>
    <w:rsid w:val="00346631"/>
    <w:rsid w:val="00347094"/>
    <w:rsid w:val="00351CC9"/>
    <w:rsid w:val="00353A77"/>
    <w:rsid w:val="0036336D"/>
    <w:rsid w:val="00364B2C"/>
    <w:rsid w:val="00364E1D"/>
    <w:rsid w:val="00365254"/>
    <w:rsid w:val="00365327"/>
    <w:rsid w:val="00365AD9"/>
    <w:rsid w:val="00374C23"/>
    <w:rsid w:val="00374D9A"/>
    <w:rsid w:val="00377612"/>
    <w:rsid w:val="00382603"/>
    <w:rsid w:val="00383954"/>
    <w:rsid w:val="00383E9C"/>
    <w:rsid w:val="0039126D"/>
    <w:rsid w:val="003964D4"/>
    <w:rsid w:val="0039656A"/>
    <w:rsid w:val="003A18A2"/>
    <w:rsid w:val="003A5ED3"/>
    <w:rsid w:val="003A6677"/>
    <w:rsid w:val="003B14A0"/>
    <w:rsid w:val="003B1990"/>
    <w:rsid w:val="003B595E"/>
    <w:rsid w:val="003C0839"/>
    <w:rsid w:val="003C1B23"/>
    <w:rsid w:val="003D04B7"/>
    <w:rsid w:val="003D09E4"/>
    <w:rsid w:val="003D414A"/>
    <w:rsid w:val="003D49E5"/>
    <w:rsid w:val="003E30F2"/>
    <w:rsid w:val="003E3B7D"/>
    <w:rsid w:val="003E766F"/>
    <w:rsid w:val="003F0A35"/>
    <w:rsid w:val="003F2747"/>
    <w:rsid w:val="003F497B"/>
    <w:rsid w:val="003F768C"/>
    <w:rsid w:val="004001AF"/>
    <w:rsid w:val="00402254"/>
    <w:rsid w:val="00410F28"/>
    <w:rsid w:val="0041674F"/>
    <w:rsid w:val="0042594D"/>
    <w:rsid w:val="00425B3D"/>
    <w:rsid w:val="00441382"/>
    <w:rsid w:val="00445ED9"/>
    <w:rsid w:val="00451FDB"/>
    <w:rsid w:val="004564A6"/>
    <w:rsid w:val="00460433"/>
    <w:rsid w:val="00460778"/>
    <w:rsid w:val="004656F6"/>
    <w:rsid w:val="004659D3"/>
    <w:rsid w:val="00466D71"/>
    <w:rsid w:val="00471C0F"/>
    <w:rsid w:val="00472E5E"/>
    <w:rsid w:val="004733C3"/>
    <w:rsid w:val="0047392D"/>
    <w:rsid w:val="0047518D"/>
    <w:rsid w:val="004804E1"/>
    <w:rsid w:val="00480AB9"/>
    <w:rsid w:val="00484C8E"/>
    <w:rsid w:val="00486319"/>
    <w:rsid w:val="00487543"/>
    <w:rsid w:val="004875E2"/>
    <w:rsid w:val="004877DB"/>
    <w:rsid w:val="00490BBD"/>
    <w:rsid w:val="00491AFC"/>
    <w:rsid w:val="00495327"/>
    <w:rsid w:val="004B2C90"/>
    <w:rsid w:val="004B3E5B"/>
    <w:rsid w:val="004B4BE9"/>
    <w:rsid w:val="004B65CF"/>
    <w:rsid w:val="004C4D13"/>
    <w:rsid w:val="004C51F8"/>
    <w:rsid w:val="004D2412"/>
    <w:rsid w:val="004E03FE"/>
    <w:rsid w:val="004F4A4D"/>
    <w:rsid w:val="004F6A99"/>
    <w:rsid w:val="005017F3"/>
    <w:rsid w:val="00501A64"/>
    <w:rsid w:val="00503BFD"/>
    <w:rsid w:val="005043E5"/>
    <w:rsid w:val="00513D36"/>
    <w:rsid w:val="0051518F"/>
    <w:rsid w:val="005153F8"/>
    <w:rsid w:val="00515A3F"/>
    <w:rsid w:val="00515E2F"/>
    <w:rsid w:val="00521726"/>
    <w:rsid w:val="00526530"/>
    <w:rsid w:val="00526B57"/>
    <w:rsid w:val="005327FA"/>
    <w:rsid w:val="0053645C"/>
    <w:rsid w:val="00544572"/>
    <w:rsid w:val="00545244"/>
    <w:rsid w:val="00553801"/>
    <w:rsid w:val="005615BE"/>
    <w:rsid w:val="00562E3D"/>
    <w:rsid w:val="00575FFC"/>
    <w:rsid w:val="005818B8"/>
    <w:rsid w:val="0059027A"/>
    <w:rsid w:val="005A1BD7"/>
    <w:rsid w:val="005A2BEC"/>
    <w:rsid w:val="005B4FAF"/>
    <w:rsid w:val="005C5603"/>
    <w:rsid w:val="005C6668"/>
    <w:rsid w:val="005D2FBC"/>
    <w:rsid w:val="005D3148"/>
    <w:rsid w:val="005D4151"/>
    <w:rsid w:val="005D5E21"/>
    <w:rsid w:val="005D5FAC"/>
    <w:rsid w:val="005E3E58"/>
    <w:rsid w:val="005E792A"/>
    <w:rsid w:val="005F1AE8"/>
    <w:rsid w:val="005F1E97"/>
    <w:rsid w:val="00603338"/>
    <w:rsid w:val="006040DB"/>
    <w:rsid w:val="00606D41"/>
    <w:rsid w:val="00610FF8"/>
    <w:rsid w:val="00612C22"/>
    <w:rsid w:val="00623B80"/>
    <w:rsid w:val="00624485"/>
    <w:rsid w:val="00633AAC"/>
    <w:rsid w:val="00641E45"/>
    <w:rsid w:val="00647A67"/>
    <w:rsid w:val="00653D01"/>
    <w:rsid w:val="00664EE1"/>
    <w:rsid w:val="006662ED"/>
    <w:rsid w:val="00673F07"/>
    <w:rsid w:val="00674A2D"/>
    <w:rsid w:val="006756D9"/>
    <w:rsid w:val="006767B2"/>
    <w:rsid w:val="00685EED"/>
    <w:rsid w:val="00686092"/>
    <w:rsid w:val="0068750D"/>
    <w:rsid w:val="006953A2"/>
    <w:rsid w:val="006A2CB8"/>
    <w:rsid w:val="006B6044"/>
    <w:rsid w:val="006C6A9D"/>
    <w:rsid w:val="006D1154"/>
    <w:rsid w:val="006D2ECD"/>
    <w:rsid w:val="006D6DFD"/>
    <w:rsid w:val="006E4021"/>
    <w:rsid w:val="006F131C"/>
    <w:rsid w:val="006F3236"/>
    <w:rsid w:val="00703BD3"/>
    <w:rsid w:val="00705849"/>
    <w:rsid w:val="00706308"/>
    <w:rsid w:val="00712665"/>
    <w:rsid w:val="0071359B"/>
    <w:rsid w:val="0071386B"/>
    <w:rsid w:val="0072479C"/>
    <w:rsid w:val="00731A90"/>
    <w:rsid w:val="0073233B"/>
    <w:rsid w:val="007323E5"/>
    <w:rsid w:val="007358BA"/>
    <w:rsid w:val="007361EE"/>
    <w:rsid w:val="00743326"/>
    <w:rsid w:val="00750733"/>
    <w:rsid w:val="00750780"/>
    <w:rsid w:val="00750F98"/>
    <w:rsid w:val="00751EB1"/>
    <w:rsid w:val="007525D1"/>
    <w:rsid w:val="00752725"/>
    <w:rsid w:val="00756C31"/>
    <w:rsid w:val="0075717F"/>
    <w:rsid w:val="00760A65"/>
    <w:rsid w:val="00763B35"/>
    <w:rsid w:val="00764AF2"/>
    <w:rsid w:val="00766E99"/>
    <w:rsid w:val="00770652"/>
    <w:rsid w:val="00775717"/>
    <w:rsid w:val="00776618"/>
    <w:rsid w:val="007865DD"/>
    <w:rsid w:val="00787B55"/>
    <w:rsid w:val="0079179F"/>
    <w:rsid w:val="00793E98"/>
    <w:rsid w:val="00796A8D"/>
    <w:rsid w:val="007A6DC7"/>
    <w:rsid w:val="007B0C68"/>
    <w:rsid w:val="007B300D"/>
    <w:rsid w:val="007B3114"/>
    <w:rsid w:val="007B5373"/>
    <w:rsid w:val="007C0010"/>
    <w:rsid w:val="007C037C"/>
    <w:rsid w:val="007C51EB"/>
    <w:rsid w:val="007C71DE"/>
    <w:rsid w:val="007D4A7D"/>
    <w:rsid w:val="007D4DCE"/>
    <w:rsid w:val="007E1063"/>
    <w:rsid w:val="007E7724"/>
    <w:rsid w:val="007F0A2A"/>
    <w:rsid w:val="007F1417"/>
    <w:rsid w:val="007F48F0"/>
    <w:rsid w:val="007F653F"/>
    <w:rsid w:val="00801A17"/>
    <w:rsid w:val="008064EE"/>
    <w:rsid w:val="00806FBA"/>
    <w:rsid w:val="00807EDB"/>
    <w:rsid w:val="00810585"/>
    <w:rsid w:val="00822167"/>
    <w:rsid w:val="008222EE"/>
    <w:rsid w:val="00823AC1"/>
    <w:rsid w:val="008243D5"/>
    <w:rsid w:val="00826EA4"/>
    <w:rsid w:val="00832239"/>
    <w:rsid w:val="00834C37"/>
    <w:rsid w:val="008372D1"/>
    <w:rsid w:val="00843B35"/>
    <w:rsid w:val="00854B34"/>
    <w:rsid w:val="0086137E"/>
    <w:rsid w:val="0086291D"/>
    <w:rsid w:val="0086502D"/>
    <w:rsid w:val="008664DD"/>
    <w:rsid w:val="008736AE"/>
    <w:rsid w:val="008775D3"/>
    <w:rsid w:val="00877BD5"/>
    <w:rsid w:val="008802D3"/>
    <w:rsid w:val="00886BB9"/>
    <w:rsid w:val="008870F0"/>
    <w:rsid w:val="008931CF"/>
    <w:rsid w:val="00893934"/>
    <w:rsid w:val="00897380"/>
    <w:rsid w:val="008A2A1D"/>
    <w:rsid w:val="008A5E5E"/>
    <w:rsid w:val="008B00C6"/>
    <w:rsid w:val="008B5CD1"/>
    <w:rsid w:val="008C2F90"/>
    <w:rsid w:val="008C5834"/>
    <w:rsid w:val="008C6251"/>
    <w:rsid w:val="008D4D99"/>
    <w:rsid w:val="008D7BDD"/>
    <w:rsid w:val="008E15A1"/>
    <w:rsid w:val="008E335E"/>
    <w:rsid w:val="0090254C"/>
    <w:rsid w:val="00903D19"/>
    <w:rsid w:val="0090724E"/>
    <w:rsid w:val="00907888"/>
    <w:rsid w:val="00910D57"/>
    <w:rsid w:val="009221AC"/>
    <w:rsid w:val="009225D7"/>
    <w:rsid w:val="009261FD"/>
    <w:rsid w:val="00934750"/>
    <w:rsid w:val="00934E30"/>
    <w:rsid w:val="00935271"/>
    <w:rsid w:val="00943209"/>
    <w:rsid w:val="0094509D"/>
    <w:rsid w:val="00945318"/>
    <w:rsid w:val="00950DB4"/>
    <w:rsid w:val="00952A7F"/>
    <w:rsid w:val="009534C6"/>
    <w:rsid w:val="00955BF7"/>
    <w:rsid w:val="00957CCB"/>
    <w:rsid w:val="009606EB"/>
    <w:rsid w:val="00963973"/>
    <w:rsid w:val="00971786"/>
    <w:rsid w:val="00971B3B"/>
    <w:rsid w:val="00987B25"/>
    <w:rsid w:val="00994BDE"/>
    <w:rsid w:val="009A6646"/>
    <w:rsid w:val="009B386D"/>
    <w:rsid w:val="009C1976"/>
    <w:rsid w:val="009C2F9E"/>
    <w:rsid w:val="009D4FC5"/>
    <w:rsid w:val="009D5AE2"/>
    <w:rsid w:val="009F250E"/>
    <w:rsid w:val="00A07FEF"/>
    <w:rsid w:val="00A1497C"/>
    <w:rsid w:val="00A21956"/>
    <w:rsid w:val="00A33CE6"/>
    <w:rsid w:val="00A361A3"/>
    <w:rsid w:val="00A374A7"/>
    <w:rsid w:val="00A4115D"/>
    <w:rsid w:val="00A41876"/>
    <w:rsid w:val="00A42EEC"/>
    <w:rsid w:val="00A50406"/>
    <w:rsid w:val="00A50767"/>
    <w:rsid w:val="00A50801"/>
    <w:rsid w:val="00A57593"/>
    <w:rsid w:val="00A60A58"/>
    <w:rsid w:val="00A615AB"/>
    <w:rsid w:val="00A61B21"/>
    <w:rsid w:val="00A65B09"/>
    <w:rsid w:val="00A670BB"/>
    <w:rsid w:val="00A71291"/>
    <w:rsid w:val="00A76E7C"/>
    <w:rsid w:val="00A81BE0"/>
    <w:rsid w:val="00A871D6"/>
    <w:rsid w:val="00AA1A5C"/>
    <w:rsid w:val="00AA2F6F"/>
    <w:rsid w:val="00AA4136"/>
    <w:rsid w:val="00AB0414"/>
    <w:rsid w:val="00AB0D90"/>
    <w:rsid w:val="00AB1E21"/>
    <w:rsid w:val="00AB1E30"/>
    <w:rsid w:val="00AB2477"/>
    <w:rsid w:val="00AB56F0"/>
    <w:rsid w:val="00AB5A48"/>
    <w:rsid w:val="00AB5DBD"/>
    <w:rsid w:val="00AB5F0C"/>
    <w:rsid w:val="00AB77BB"/>
    <w:rsid w:val="00AC273E"/>
    <w:rsid w:val="00AD24E6"/>
    <w:rsid w:val="00AD31A0"/>
    <w:rsid w:val="00AD44F1"/>
    <w:rsid w:val="00AD4DF7"/>
    <w:rsid w:val="00AE0183"/>
    <w:rsid w:val="00AE1307"/>
    <w:rsid w:val="00AE2110"/>
    <w:rsid w:val="00AE2EB1"/>
    <w:rsid w:val="00AE61B4"/>
    <w:rsid w:val="00AF17B5"/>
    <w:rsid w:val="00AF32C4"/>
    <w:rsid w:val="00AF6ED8"/>
    <w:rsid w:val="00B00330"/>
    <w:rsid w:val="00B01892"/>
    <w:rsid w:val="00B01DA1"/>
    <w:rsid w:val="00B11A76"/>
    <w:rsid w:val="00B13148"/>
    <w:rsid w:val="00B22610"/>
    <w:rsid w:val="00B233E3"/>
    <w:rsid w:val="00B30352"/>
    <w:rsid w:val="00B30C6C"/>
    <w:rsid w:val="00B314E3"/>
    <w:rsid w:val="00B32D76"/>
    <w:rsid w:val="00B346DF"/>
    <w:rsid w:val="00B460C2"/>
    <w:rsid w:val="00B47460"/>
    <w:rsid w:val="00B63EB9"/>
    <w:rsid w:val="00B75ED8"/>
    <w:rsid w:val="00B77809"/>
    <w:rsid w:val="00B80F96"/>
    <w:rsid w:val="00B83B98"/>
    <w:rsid w:val="00B860DC"/>
    <w:rsid w:val="00B949B9"/>
    <w:rsid w:val="00B9540B"/>
    <w:rsid w:val="00BA22CA"/>
    <w:rsid w:val="00BA3794"/>
    <w:rsid w:val="00BA3F4D"/>
    <w:rsid w:val="00BA797E"/>
    <w:rsid w:val="00BA79E3"/>
    <w:rsid w:val="00BB1FC1"/>
    <w:rsid w:val="00BB239A"/>
    <w:rsid w:val="00BB31CE"/>
    <w:rsid w:val="00BB69BF"/>
    <w:rsid w:val="00BC0188"/>
    <w:rsid w:val="00BC6FB7"/>
    <w:rsid w:val="00BD77CC"/>
    <w:rsid w:val="00BE55A7"/>
    <w:rsid w:val="00BE64B3"/>
    <w:rsid w:val="00BF5E60"/>
    <w:rsid w:val="00BF6A7B"/>
    <w:rsid w:val="00BF6B3C"/>
    <w:rsid w:val="00C01D37"/>
    <w:rsid w:val="00C06D9A"/>
    <w:rsid w:val="00C0702B"/>
    <w:rsid w:val="00C11B08"/>
    <w:rsid w:val="00C12133"/>
    <w:rsid w:val="00C12A81"/>
    <w:rsid w:val="00C17A25"/>
    <w:rsid w:val="00C201EB"/>
    <w:rsid w:val="00C23344"/>
    <w:rsid w:val="00C33308"/>
    <w:rsid w:val="00C346C9"/>
    <w:rsid w:val="00C4003A"/>
    <w:rsid w:val="00C41422"/>
    <w:rsid w:val="00C421DA"/>
    <w:rsid w:val="00C4398A"/>
    <w:rsid w:val="00C50828"/>
    <w:rsid w:val="00C51137"/>
    <w:rsid w:val="00C6206C"/>
    <w:rsid w:val="00C70827"/>
    <w:rsid w:val="00C72D11"/>
    <w:rsid w:val="00C81733"/>
    <w:rsid w:val="00C85508"/>
    <w:rsid w:val="00C85FA2"/>
    <w:rsid w:val="00C863AE"/>
    <w:rsid w:val="00C87372"/>
    <w:rsid w:val="00C92E08"/>
    <w:rsid w:val="00C93473"/>
    <w:rsid w:val="00C93C95"/>
    <w:rsid w:val="00C971C1"/>
    <w:rsid w:val="00CA1FE3"/>
    <w:rsid w:val="00CA332D"/>
    <w:rsid w:val="00CB254D"/>
    <w:rsid w:val="00CB3533"/>
    <w:rsid w:val="00CB676D"/>
    <w:rsid w:val="00CB7600"/>
    <w:rsid w:val="00CB7D61"/>
    <w:rsid w:val="00CC6A4B"/>
    <w:rsid w:val="00CD23E6"/>
    <w:rsid w:val="00CD2724"/>
    <w:rsid w:val="00CD7A5A"/>
    <w:rsid w:val="00CD7AAF"/>
    <w:rsid w:val="00CE1C77"/>
    <w:rsid w:val="00CE2BA6"/>
    <w:rsid w:val="00CE5011"/>
    <w:rsid w:val="00CE564D"/>
    <w:rsid w:val="00CF276E"/>
    <w:rsid w:val="00CF2B0C"/>
    <w:rsid w:val="00CF529F"/>
    <w:rsid w:val="00D016A6"/>
    <w:rsid w:val="00D023A0"/>
    <w:rsid w:val="00D04479"/>
    <w:rsid w:val="00D11693"/>
    <w:rsid w:val="00D16E87"/>
    <w:rsid w:val="00D25AA0"/>
    <w:rsid w:val="00D27D0E"/>
    <w:rsid w:val="00D35DA7"/>
    <w:rsid w:val="00D421A4"/>
    <w:rsid w:val="00D47AD0"/>
    <w:rsid w:val="00D517F6"/>
    <w:rsid w:val="00D52211"/>
    <w:rsid w:val="00D57A57"/>
    <w:rsid w:val="00D613A9"/>
    <w:rsid w:val="00D658D3"/>
    <w:rsid w:val="00D6679B"/>
    <w:rsid w:val="00D66D93"/>
    <w:rsid w:val="00D67434"/>
    <w:rsid w:val="00D7238E"/>
    <w:rsid w:val="00D73003"/>
    <w:rsid w:val="00D73C03"/>
    <w:rsid w:val="00D81A72"/>
    <w:rsid w:val="00D845B8"/>
    <w:rsid w:val="00D846C3"/>
    <w:rsid w:val="00D92828"/>
    <w:rsid w:val="00D92EDA"/>
    <w:rsid w:val="00D9359B"/>
    <w:rsid w:val="00D94B0E"/>
    <w:rsid w:val="00DA0751"/>
    <w:rsid w:val="00DA2953"/>
    <w:rsid w:val="00DA5661"/>
    <w:rsid w:val="00DA6E07"/>
    <w:rsid w:val="00DA7584"/>
    <w:rsid w:val="00DA7A62"/>
    <w:rsid w:val="00DB0413"/>
    <w:rsid w:val="00DB0F15"/>
    <w:rsid w:val="00DB3292"/>
    <w:rsid w:val="00DC2F99"/>
    <w:rsid w:val="00DC3B21"/>
    <w:rsid w:val="00DC489D"/>
    <w:rsid w:val="00DC6A0D"/>
    <w:rsid w:val="00DD140B"/>
    <w:rsid w:val="00DD2123"/>
    <w:rsid w:val="00DD2A9E"/>
    <w:rsid w:val="00DD509E"/>
    <w:rsid w:val="00DE14C5"/>
    <w:rsid w:val="00DE2331"/>
    <w:rsid w:val="00DE293A"/>
    <w:rsid w:val="00DE2FD1"/>
    <w:rsid w:val="00DE3AB2"/>
    <w:rsid w:val="00DE5157"/>
    <w:rsid w:val="00DF1BBC"/>
    <w:rsid w:val="00E04FA6"/>
    <w:rsid w:val="00E05BA5"/>
    <w:rsid w:val="00E07762"/>
    <w:rsid w:val="00E101E7"/>
    <w:rsid w:val="00E11DF6"/>
    <w:rsid w:val="00E1215F"/>
    <w:rsid w:val="00E12481"/>
    <w:rsid w:val="00E12CAA"/>
    <w:rsid w:val="00E239D8"/>
    <w:rsid w:val="00E25D04"/>
    <w:rsid w:val="00E318F2"/>
    <w:rsid w:val="00E334BB"/>
    <w:rsid w:val="00E3711B"/>
    <w:rsid w:val="00E4520C"/>
    <w:rsid w:val="00E45F90"/>
    <w:rsid w:val="00E47E3C"/>
    <w:rsid w:val="00E51632"/>
    <w:rsid w:val="00E52291"/>
    <w:rsid w:val="00E527BE"/>
    <w:rsid w:val="00E56EFE"/>
    <w:rsid w:val="00E60CE6"/>
    <w:rsid w:val="00E61D02"/>
    <w:rsid w:val="00E61DB5"/>
    <w:rsid w:val="00E62D48"/>
    <w:rsid w:val="00E6431C"/>
    <w:rsid w:val="00E64BFF"/>
    <w:rsid w:val="00E64F2B"/>
    <w:rsid w:val="00E65592"/>
    <w:rsid w:val="00E65900"/>
    <w:rsid w:val="00E65D32"/>
    <w:rsid w:val="00E678A0"/>
    <w:rsid w:val="00E7078D"/>
    <w:rsid w:val="00E7085E"/>
    <w:rsid w:val="00E76843"/>
    <w:rsid w:val="00E85C96"/>
    <w:rsid w:val="00E87FB4"/>
    <w:rsid w:val="00E93FCF"/>
    <w:rsid w:val="00E96BF0"/>
    <w:rsid w:val="00E9778E"/>
    <w:rsid w:val="00EA0642"/>
    <w:rsid w:val="00EA7902"/>
    <w:rsid w:val="00EB61D2"/>
    <w:rsid w:val="00EB7C66"/>
    <w:rsid w:val="00EC42E3"/>
    <w:rsid w:val="00EC7295"/>
    <w:rsid w:val="00EC72BE"/>
    <w:rsid w:val="00EE3113"/>
    <w:rsid w:val="00EE35E4"/>
    <w:rsid w:val="00EE53EC"/>
    <w:rsid w:val="00EF54CC"/>
    <w:rsid w:val="00EF55EB"/>
    <w:rsid w:val="00EF69C1"/>
    <w:rsid w:val="00F005C9"/>
    <w:rsid w:val="00F1404D"/>
    <w:rsid w:val="00F16B2B"/>
    <w:rsid w:val="00F16EDB"/>
    <w:rsid w:val="00F208DC"/>
    <w:rsid w:val="00F22CB3"/>
    <w:rsid w:val="00F234F5"/>
    <w:rsid w:val="00F3166C"/>
    <w:rsid w:val="00F33259"/>
    <w:rsid w:val="00F44FB8"/>
    <w:rsid w:val="00F502CA"/>
    <w:rsid w:val="00F519B9"/>
    <w:rsid w:val="00F55E8B"/>
    <w:rsid w:val="00F564F9"/>
    <w:rsid w:val="00F57AF7"/>
    <w:rsid w:val="00F669BA"/>
    <w:rsid w:val="00F7766C"/>
    <w:rsid w:val="00F82076"/>
    <w:rsid w:val="00F859CF"/>
    <w:rsid w:val="00F85DB3"/>
    <w:rsid w:val="00F93FFE"/>
    <w:rsid w:val="00F94FCC"/>
    <w:rsid w:val="00FA1C80"/>
    <w:rsid w:val="00FA269F"/>
    <w:rsid w:val="00FB21F7"/>
    <w:rsid w:val="00FB22AF"/>
    <w:rsid w:val="00FB2AAE"/>
    <w:rsid w:val="00FB4513"/>
    <w:rsid w:val="00FB52EE"/>
    <w:rsid w:val="00FB7F9C"/>
    <w:rsid w:val="00FC25E1"/>
    <w:rsid w:val="00FC3FA5"/>
    <w:rsid w:val="00FC459D"/>
    <w:rsid w:val="00FC6260"/>
    <w:rsid w:val="00FD2C03"/>
    <w:rsid w:val="00FD63B3"/>
    <w:rsid w:val="00FE119B"/>
    <w:rsid w:val="00FE1BFD"/>
    <w:rsid w:val="00FF1A2F"/>
    <w:rsid w:val="00FF5EF5"/>
    <w:rsid w:val="00FF7307"/>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3073"/>
    <o:shapelayout v:ext="edit">
      <o:idmap v:ext="edit" data="2"/>
    </o:shapelayout>
  </w:shapeDefaults>
  <w:decimalSymbol w:val=","/>
  <w:listSeparator w:val=";"/>
  <w14:docId w14:val="44A62780"/>
  <w15:docId w15:val="{31A991C1-B054-A64D-9CDB-D22DC1BEDA5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98" w:defSemiHidden="0" w:defUnhideWhenUsed="0" w:defQFormat="0" w:count="376">
    <w:lsdException w:name="Normal" w:uiPriority="4"/>
    <w:lsdException w:name="heading 1" w:uiPriority="4" w:qFormat="1"/>
    <w:lsdException w:name="heading 2" w:uiPriority="4" w:qFormat="1"/>
    <w:lsdException w:name="heading 3" w:uiPriority="4" w:qFormat="1"/>
    <w:lsdException w:name="heading 4" w:uiPriority="4" w:qFormat="1"/>
    <w:lsdException w:name="heading 5" w:uiPriority="4"/>
    <w:lsdException w:name="heading 6" w:uiPriority="4"/>
    <w:lsdException w:name="heading 7" w:semiHidden="1" w:uiPriority="4" w:unhideWhenUsed="1"/>
    <w:lsdException w:name="heading 8" w:semiHidden="1" w:uiPriority="4" w:unhideWhenUsed="1"/>
    <w:lsdException w:name="heading 9" w:semiHidden="1" w:uiPriority="4"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4"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iPriority="4"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nhideWhenUsed="1"/>
    <w:lsdException w:name="endnote reference" w:semiHidden="1" w:uiPriority="4" w:unhideWhenUsed="1"/>
    <w:lsdException w:name="endnote text" w:semiHidden="1" w:uiPriority="4"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4" w:unhideWhenUsed="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aliases w:val="Standaard SURF"/>
    <w:next w:val="BasistekstSURF"/>
    <w:uiPriority w:val="4"/>
    <w:rsid w:val="0068750D"/>
    <w:pPr>
      <w:spacing w:line="270" w:lineRule="atLeast"/>
    </w:pPr>
    <w:rPr>
      <w:rFonts w:ascii="Calibri" w:hAnsi="Calibri" w:cs="Maiandra GD"/>
      <w:color w:val="000000" w:themeColor="text1"/>
      <w:sz w:val="22"/>
      <w:szCs w:val="18"/>
    </w:rPr>
  </w:style>
  <w:style w:type="paragraph" w:styleId="Kop1">
    <w:name w:val="heading 1"/>
    <w:aliases w:val="Kop 1 SURF"/>
    <w:basedOn w:val="ZsysbasisSURF"/>
    <w:next w:val="BasistekstSURF"/>
    <w:uiPriority w:val="4"/>
    <w:qFormat/>
    <w:rsid w:val="00AB0414"/>
    <w:pPr>
      <w:keepNext/>
      <w:keepLines/>
      <w:pageBreakBefore/>
      <w:numPr>
        <w:numId w:val="23"/>
      </w:numPr>
      <w:spacing w:after="270" w:line="400" w:lineRule="exact"/>
      <w:outlineLvl w:val="0"/>
    </w:pPr>
    <w:rPr>
      <w:b/>
      <w:bCs/>
      <w:sz w:val="32"/>
      <w:szCs w:val="32"/>
    </w:rPr>
  </w:style>
  <w:style w:type="paragraph" w:styleId="Kop2">
    <w:name w:val="heading 2"/>
    <w:aliases w:val="Kop 2 SURF"/>
    <w:basedOn w:val="ZsysbasisSURF"/>
    <w:next w:val="BasistekstSURF"/>
    <w:uiPriority w:val="4"/>
    <w:qFormat/>
    <w:rsid w:val="00AB0414"/>
    <w:pPr>
      <w:keepNext/>
      <w:keepLines/>
      <w:numPr>
        <w:ilvl w:val="1"/>
        <w:numId w:val="23"/>
      </w:numPr>
      <w:spacing w:before="270" w:line="320" w:lineRule="exact"/>
      <w:outlineLvl w:val="1"/>
    </w:pPr>
    <w:rPr>
      <w:b/>
      <w:bCs/>
      <w:iCs/>
      <w:sz w:val="26"/>
      <w:szCs w:val="28"/>
    </w:rPr>
  </w:style>
  <w:style w:type="paragraph" w:styleId="Kop3">
    <w:name w:val="heading 3"/>
    <w:aliases w:val="Kop 3 SURF"/>
    <w:basedOn w:val="ZsysbasisSURF"/>
    <w:next w:val="BasistekstSURF"/>
    <w:uiPriority w:val="4"/>
    <w:qFormat/>
    <w:rsid w:val="00AB0414"/>
    <w:pPr>
      <w:keepNext/>
      <w:keepLines/>
      <w:numPr>
        <w:ilvl w:val="2"/>
        <w:numId w:val="23"/>
      </w:numPr>
      <w:spacing w:before="270"/>
      <w:outlineLvl w:val="2"/>
    </w:pPr>
    <w:rPr>
      <w:b/>
      <w:iCs/>
    </w:rPr>
  </w:style>
  <w:style w:type="paragraph" w:styleId="Kop4">
    <w:name w:val="heading 4"/>
    <w:aliases w:val="Kop 4 SURF"/>
    <w:basedOn w:val="ZsysbasisSURF"/>
    <w:next w:val="BasistekstSURF"/>
    <w:uiPriority w:val="4"/>
    <w:qFormat/>
    <w:rsid w:val="00AB0414"/>
    <w:pPr>
      <w:keepNext/>
      <w:keepLines/>
      <w:numPr>
        <w:ilvl w:val="3"/>
        <w:numId w:val="23"/>
      </w:numPr>
      <w:spacing w:before="270"/>
      <w:outlineLvl w:val="3"/>
    </w:pPr>
    <w:rPr>
      <w:bCs/>
      <w:i/>
      <w:szCs w:val="24"/>
    </w:rPr>
  </w:style>
  <w:style w:type="paragraph" w:styleId="Kop5">
    <w:name w:val="heading 5"/>
    <w:aliases w:val="Kop 5 SURF"/>
    <w:basedOn w:val="ZsysbasisSURF"/>
    <w:next w:val="BasistekstSURF"/>
    <w:uiPriority w:val="4"/>
    <w:rsid w:val="002B0F6F"/>
    <w:pPr>
      <w:keepNext/>
      <w:keepLines/>
      <w:numPr>
        <w:ilvl w:val="4"/>
        <w:numId w:val="23"/>
      </w:numPr>
      <w:outlineLvl w:val="4"/>
    </w:pPr>
    <w:rPr>
      <w:bCs/>
      <w:iCs/>
      <w:szCs w:val="22"/>
    </w:rPr>
  </w:style>
  <w:style w:type="paragraph" w:styleId="Kop6">
    <w:name w:val="heading 6"/>
    <w:aliases w:val="Kop 6 SURF"/>
    <w:basedOn w:val="ZsysbasisSURF"/>
    <w:next w:val="BasistekstSURF"/>
    <w:uiPriority w:val="4"/>
    <w:rsid w:val="002B0F6F"/>
    <w:pPr>
      <w:keepNext/>
      <w:keepLines/>
      <w:numPr>
        <w:ilvl w:val="5"/>
        <w:numId w:val="23"/>
      </w:numPr>
      <w:outlineLvl w:val="5"/>
    </w:pPr>
  </w:style>
  <w:style w:type="paragraph" w:styleId="Kop7">
    <w:name w:val="heading 7"/>
    <w:aliases w:val="Kop 7 SURF"/>
    <w:basedOn w:val="ZsysbasisSURF"/>
    <w:next w:val="BasistekstSURF"/>
    <w:uiPriority w:val="4"/>
    <w:rsid w:val="002B0F6F"/>
    <w:pPr>
      <w:keepNext/>
      <w:keepLines/>
      <w:numPr>
        <w:ilvl w:val="6"/>
        <w:numId w:val="23"/>
      </w:numPr>
      <w:outlineLvl w:val="6"/>
    </w:pPr>
    <w:rPr>
      <w:bCs/>
      <w:szCs w:val="20"/>
    </w:rPr>
  </w:style>
  <w:style w:type="paragraph" w:styleId="Kop8">
    <w:name w:val="heading 8"/>
    <w:aliases w:val="Kop 8 SURF"/>
    <w:basedOn w:val="ZsysbasisSURF"/>
    <w:next w:val="BasistekstSURF"/>
    <w:uiPriority w:val="4"/>
    <w:rsid w:val="002B0F6F"/>
    <w:pPr>
      <w:keepNext/>
      <w:keepLines/>
      <w:numPr>
        <w:ilvl w:val="7"/>
        <w:numId w:val="23"/>
      </w:numPr>
      <w:outlineLvl w:val="7"/>
    </w:pPr>
    <w:rPr>
      <w:iCs/>
      <w:szCs w:val="20"/>
    </w:rPr>
  </w:style>
  <w:style w:type="paragraph" w:styleId="Kop9">
    <w:name w:val="heading 9"/>
    <w:aliases w:val="Kop 9 SURF"/>
    <w:basedOn w:val="ZsysbasisSURF"/>
    <w:next w:val="BasistekstSURF"/>
    <w:uiPriority w:val="4"/>
    <w:rsid w:val="002B0F6F"/>
    <w:pPr>
      <w:keepNext/>
      <w:keepLines/>
      <w:numPr>
        <w:ilvl w:val="8"/>
        <w:numId w:val="23"/>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SURF">
    <w:name w:val="Basistekst SURF"/>
    <w:basedOn w:val="ZsysbasisSURF"/>
    <w:qFormat/>
    <w:rsid w:val="00122DED"/>
  </w:style>
  <w:style w:type="paragraph" w:customStyle="1" w:styleId="ZsysbasisSURF">
    <w:name w:val="Zsysbasis SURF"/>
    <w:next w:val="BasistekstSURF"/>
    <w:link w:val="ZsysbasisSURFChar"/>
    <w:uiPriority w:val="4"/>
    <w:semiHidden/>
    <w:rsid w:val="0068750D"/>
    <w:pPr>
      <w:spacing w:line="270" w:lineRule="atLeast"/>
    </w:pPr>
    <w:rPr>
      <w:rFonts w:ascii="Calibri" w:hAnsi="Calibri" w:cs="Maiandra GD"/>
      <w:color w:val="000000" w:themeColor="text1"/>
      <w:sz w:val="22"/>
      <w:szCs w:val="18"/>
    </w:rPr>
  </w:style>
  <w:style w:type="paragraph" w:customStyle="1" w:styleId="BasistekstvetSURF">
    <w:name w:val="Basistekst vet SURF"/>
    <w:basedOn w:val="ZsysbasisSURF"/>
    <w:next w:val="BasistekstSURF"/>
    <w:uiPriority w:val="1"/>
    <w:qFormat/>
    <w:rsid w:val="00122DED"/>
    <w:rPr>
      <w:b/>
      <w:bCs/>
    </w:rPr>
  </w:style>
  <w:style w:type="character" w:styleId="GevolgdeHyperlink">
    <w:name w:val="FollowedHyperlink"/>
    <w:aliases w:val="GevolgdeHyperlink SURF"/>
    <w:basedOn w:val="Standaardalinea-lettertype"/>
    <w:uiPriority w:val="4"/>
    <w:rsid w:val="0073233B"/>
    <w:rPr>
      <w:color w:val="0077C8" w:themeColor="accent3"/>
      <w:u w:val="none"/>
    </w:rPr>
  </w:style>
  <w:style w:type="character" w:styleId="Hyperlink">
    <w:name w:val="Hyperlink"/>
    <w:aliases w:val="Hyperlink SURF"/>
    <w:basedOn w:val="Standaardalinea-lettertype"/>
    <w:uiPriority w:val="99"/>
    <w:rsid w:val="0073233B"/>
    <w:rPr>
      <w:color w:val="0077C8" w:themeColor="accent3"/>
      <w:u w:val="none"/>
    </w:rPr>
  </w:style>
  <w:style w:type="paragraph" w:customStyle="1" w:styleId="AdresvakSURF">
    <w:name w:val="Adresvak SURF"/>
    <w:basedOn w:val="ZsysbasisSURF"/>
    <w:uiPriority w:val="4"/>
    <w:rsid w:val="00731A90"/>
    <w:pPr>
      <w:spacing w:line="240" w:lineRule="exact"/>
    </w:pPr>
    <w:rPr>
      <w:noProof/>
    </w:rPr>
  </w:style>
  <w:style w:type="paragraph" w:styleId="Koptekst">
    <w:name w:val="header"/>
    <w:basedOn w:val="ZsysbasisSURF"/>
    <w:next w:val="BasistekstSURF"/>
    <w:uiPriority w:val="98"/>
    <w:semiHidden/>
    <w:rsid w:val="00122DED"/>
  </w:style>
  <w:style w:type="paragraph" w:styleId="Voettekst">
    <w:name w:val="footer"/>
    <w:basedOn w:val="ZsysbasisSURF"/>
    <w:next w:val="BasistekstSURF"/>
    <w:uiPriority w:val="98"/>
    <w:semiHidden/>
    <w:rsid w:val="00122DED"/>
    <w:pPr>
      <w:jc w:val="right"/>
    </w:pPr>
  </w:style>
  <w:style w:type="paragraph" w:customStyle="1" w:styleId="KoptekstSURF">
    <w:name w:val="Koptekst SURF"/>
    <w:basedOn w:val="ZsysbasisdocumentgegevensSURF"/>
    <w:uiPriority w:val="4"/>
    <w:rsid w:val="00955BF7"/>
    <w:rPr>
      <w:sz w:val="19"/>
    </w:rPr>
  </w:style>
  <w:style w:type="paragraph" w:customStyle="1" w:styleId="VoettekstSURF">
    <w:name w:val="Voettekst SURF"/>
    <w:basedOn w:val="ZsysbasisdocumentgegevensSURF"/>
    <w:uiPriority w:val="4"/>
    <w:rsid w:val="00E334BB"/>
  </w:style>
  <w:style w:type="numbering" w:styleId="111111">
    <w:name w:val="Outline List 2"/>
    <w:basedOn w:val="Geenlijst"/>
    <w:uiPriority w:val="98"/>
    <w:semiHidden/>
    <w:rsid w:val="00E07762"/>
    <w:pPr>
      <w:numPr>
        <w:numId w:val="2"/>
      </w:numPr>
    </w:pPr>
  </w:style>
  <w:style w:type="numbering" w:styleId="1ai">
    <w:name w:val="Outline List 1"/>
    <w:basedOn w:val="Geenlijst"/>
    <w:uiPriority w:val="98"/>
    <w:semiHidden/>
    <w:rsid w:val="00E07762"/>
    <w:pPr>
      <w:numPr>
        <w:numId w:val="3"/>
      </w:numPr>
    </w:pPr>
  </w:style>
  <w:style w:type="paragraph" w:customStyle="1" w:styleId="BasistekstcursiefSURF">
    <w:name w:val="Basistekst cursief SURF"/>
    <w:basedOn w:val="ZsysbasisSURF"/>
    <w:next w:val="BasistekstSURF"/>
    <w:uiPriority w:val="2"/>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SURF"/>
    <w:next w:val="BasistekstSURF"/>
    <w:uiPriority w:val="98"/>
    <w:semiHidden/>
    <w:rsid w:val="0020607F"/>
  </w:style>
  <w:style w:type="paragraph" w:styleId="Adresenvelop">
    <w:name w:val="envelope address"/>
    <w:basedOn w:val="ZsysbasisSURF"/>
    <w:next w:val="BasistekstSURF"/>
    <w:uiPriority w:val="98"/>
    <w:semiHidden/>
    <w:rsid w:val="0020607F"/>
  </w:style>
  <w:style w:type="paragraph" w:styleId="Afsluiting">
    <w:name w:val="Closing"/>
    <w:basedOn w:val="ZsysbasisSURF"/>
    <w:next w:val="BasistekstSURF"/>
    <w:uiPriority w:val="98"/>
    <w:semiHidden/>
    <w:rsid w:val="0020607F"/>
  </w:style>
  <w:style w:type="paragraph" w:customStyle="1" w:styleId="Inspring1eniveauSURF">
    <w:name w:val="Inspring 1e niveau SURF"/>
    <w:basedOn w:val="ZsysbasisSURF"/>
    <w:uiPriority w:val="4"/>
    <w:qFormat/>
    <w:rsid w:val="00122DED"/>
    <w:pPr>
      <w:tabs>
        <w:tab w:val="left" w:pos="284"/>
      </w:tabs>
      <w:ind w:left="284" w:hanging="284"/>
    </w:pPr>
  </w:style>
  <w:style w:type="paragraph" w:customStyle="1" w:styleId="Inspring2eniveauSURF">
    <w:name w:val="Inspring 2e niveau SURF"/>
    <w:basedOn w:val="ZsysbasisSURF"/>
    <w:uiPriority w:val="4"/>
    <w:qFormat/>
    <w:rsid w:val="00122DED"/>
    <w:pPr>
      <w:tabs>
        <w:tab w:val="left" w:pos="567"/>
      </w:tabs>
      <w:ind w:left="568" w:hanging="284"/>
    </w:pPr>
  </w:style>
  <w:style w:type="paragraph" w:customStyle="1" w:styleId="Inspring3eniveauSURF">
    <w:name w:val="Inspring 3e niveau SURF"/>
    <w:basedOn w:val="ZsysbasisSURF"/>
    <w:uiPriority w:val="4"/>
    <w:qFormat/>
    <w:rsid w:val="00122DED"/>
    <w:pPr>
      <w:tabs>
        <w:tab w:val="left" w:pos="851"/>
      </w:tabs>
      <w:ind w:left="851" w:hanging="284"/>
    </w:pPr>
  </w:style>
  <w:style w:type="paragraph" w:customStyle="1" w:styleId="Zwevend1eniveauSURF">
    <w:name w:val="Zwevend 1e niveau SURF"/>
    <w:basedOn w:val="ZsysbasisSURF"/>
    <w:uiPriority w:val="4"/>
    <w:qFormat/>
    <w:rsid w:val="00122DED"/>
    <w:pPr>
      <w:ind w:left="284"/>
    </w:pPr>
  </w:style>
  <w:style w:type="paragraph" w:customStyle="1" w:styleId="Zwevend2eniveauSURF">
    <w:name w:val="Zwevend 2e niveau SURF"/>
    <w:basedOn w:val="ZsysbasisSURF"/>
    <w:uiPriority w:val="4"/>
    <w:qFormat/>
    <w:rsid w:val="00122DED"/>
    <w:pPr>
      <w:ind w:left="567"/>
    </w:pPr>
  </w:style>
  <w:style w:type="paragraph" w:customStyle="1" w:styleId="Zwevend3eniveauSURF">
    <w:name w:val="Zwevend 3e niveau SURF"/>
    <w:basedOn w:val="ZsysbasisSURF"/>
    <w:uiPriority w:val="4"/>
    <w:qFormat/>
    <w:rsid w:val="00122DED"/>
    <w:pPr>
      <w:ind w:left="851"/>
    </w:pPr>
  </w:style>
  <w:style w:type="paragraph" w:styleId="Inhopg1">
    <w:name w:val="toc 1"/>
    <w:aliases w:val="Inhopg 1 SURF"/>
    <w:basedOn w:val="ZsysbasistocSURF"/>
    <w:next w:val="BasistekstSURF"/>
    <w:uiPriority w:val="39"/>
    <w:rsid w:val="00822167"/>
    <w:pPr>
      <w:spacing w:before="220" w:after="260" w:line="320" w:lineRule="exact"/>
    </w:pPr>
    <w:rPr>
      <w:b/>
      <w:sz w:val="26"/>
    </w:rPr>
  </w:style>
  <w:style w:type="paragraph" w:styleId="Inhopg2">
    <w:name w:val="toc 2"/>
    <w:aliases w:val="Inhopg 2 SURF"/>
    <w:basedOn w:val="ZsysbasistocSURF"/>
    <w:next w:val="BasistekstSURF"/>
    <w:uiPriority w:val="39"/>
    <w:rsid w:val="00822167"/>
    <w:pPr>
      <w:ind w:left="850" w:hanging="510"/>
    </w:pPr>
    <w:rPr>
      <w:b/>
    </w:rPr>
  </w:style>
  <w:style w:type="paragraph" w:styleId="Inhopg3">
    <w:name w:val="toc 3"/>
    <w:aliases w:val="Inhopg 3 SURF"/>
    <w:basedOn w:val="ZsysbasistocSURF"/>
    <w:next w:val="BasistekstSURF"/>
    <w:uiPriority w:val="39"/>
    <w:rsid w:val="00822167"/>
    <w:pPr>
      <w:ind w:left="1531" w:hanging="680"/>
    </w:pPr>
    <w:rPr>
      <w:i/>
    </w:rPr>
  </w:style>
  <w:style w:type="paragraph" w:styleId="Inhopg4">
    <w:name w:val="toc 4"/>
    <w:aliases w:val="Inhopg 4 SURF"/>
    <w:basedOn w:val="ZsysbasistocSURF"/>
    <w:next w:val="BasistekstSURF"/>
    <w:uiPriority w:val="4"/>
    <w:rsid w:val="00B01892"/>
    <w:pPr>
      <w:ind w:left="2212" w:hanging="851"/>
    </w:pPr>
    <w:rPr>
      <w:i/>
    </w:rPr>
  </w:style>
  <w:style w:type="paragraph" w:styleId="Bronvermelding">
    <w:name w:val="table of authorities"/>
    <w:basedOn w:val="ZsysbasisSURF"/>
    <w:next w:val="BasistekstSURF"/>
    <w:uiPriority w:val="98"/>
    <w:semiHidden/>
    <w:rsid w:val="00F33259"/>
    <w:pPr>
      <w:ind w:left="180" w:hanging="180"/>
    </w:pPr>
  </w:style>
  <w:style w:type="paragraph" w:styleId="Index2">
    <w:name w:val="index 2"/>
    <w:basedOn w:val="ZsysbasisSURF"/>
    <w:next w:val="BasistekstSURF"/>
    <w:uiPriority w:val="98"/>
    <w:semiHidden/>
    <w:rsid w:val="00122DED"/>
  </w:style>
  <w:style w:type="paragraph" w:styleId="Index3">
    <w:name w:val="index 3"/>
    <w:basedOn w:val="ZsysbasisSURF"/>
    <w:next w:val="BasistekstSURF"/>
    <w:uiPriority w:val="98"/>
    <w:semiHidden/>
    <w:rsid w:val="00122DED"/>
  </w:style>
  <w:style w:type="paragraph" w:styleId="Ondertitel">
    <w:name w:val="Subtitle"/>
    <w:basedOn w:val="ZsysbasisSURF"/>
    <w:next w:val="BasistekstSURF"/>
    <w:uiPriority w:val="98"/>
    <w:semiHidden/>
    <w:rsid w:val="00122DED"/>
  </w:style>
  <w:style w:type="paragraph" w:styleId="Titel">
    <w:name w:val="Title"/>
    <w:basedOn w:val="ZsysbasisSURF"/>
    <w:next w:val="BasistekstSURF"/>
    <w:uiPriority w:val="98"/>
    <w:semiHidden/>
    <w:rsid w:val="00122DED"/>
  </w:style>
  <w:style w:type="paragraph" w:customStyle="1" w:styleId="Kop2zondernummerSURF">
    <w:name w:val="Kop 2 zonder nummer SURF"/>
    <w:basedOn w:val="ZsysbasisSURF"/>
    <w:next w:val="BasistekstSURF"/>
    <w:uiPriority w:val="4"/>
    <w:qFormat/>
    <w:rsid w:val="00955BF7"/>
    <w:pPr>
      <w:keepNext/>
      <w:keepLines/>
      <w:spacing w:before="270" w:line="320" w:lineRule="exact"/>
      <w:outlineLvl w:val="1"/>
    </w:pPr>
    <w:rPr>
      <w:b/>
      <w:bCs/>
      <w:iCs/>
      <w:sz w:val="26"/>
      <w:szCs w:val="28"/>
    </w:rPr>
  </w:style>
  <w:style w:type="character" w:styleId="Paginanummer">
    <w:name w:val="page number"/>
    <w:basedOn w:val="Standaardalinea-lettertype"/>
    <w:uiPriority w:val="98"/>
    <w:semiHidden/>
    <w:rsid w:val="00122DED"/>
  </w:style>
  <w:style w:type="character" w:customStyle="1" w:styleId="zsysVeldMarkering">
    <w:name w:val="zsysVeldMarkering"/>
    <w:basedOn w:val="Standaardalinea-lettertype"/>
    <w:uiPriority w:val="97"/>
    <w:semiHidden/>
    <w:rsid w:val="00DF1BBC"/>
    <w:rPr>
      <w:color w:val="000000"/>
      <w:bdr w:val="none" w:sz="0" w:space="0" w:color="auto"/>
      <w:shd w:val="clear" w:color="auto" w:fill="FFFF00"/>
    </w:rPr>
  </w:style>
  <w:style w:type="paragraph" w:customStyle="1" w:styleId="Kop1zondernummerSURF">
    <w:name w:val="Kop 1 zonder nummer SURF"/>
    <w:basedOn w:val="ZsysbasisSURF"/>
    <w:next w:val="BasistekstSURF"/>
    <w:uiPriority w:val="4"/>
    <w:qFormat/>
    <w:rsid w:val="00955BF7"/>
    <w:pPr>
      <w:keepNext/>
      <w:keepLines/>
      <w:pageBreakBefore/>
      <w:spacing w:after="270" w:line="400" w:lineRule="exact"/>
      <w:outlineLvl w:val="0"/>
    </w:pPr>
    <w:rPr>
      <w:b/>
      <w:bCs/>
      <w:sz w:val="32"/>
      <w:szCs w:val="32"/>
    </w:rPr>
  </w:style>
  <w:style w:type="paragraph" w:customStyle="1" w:styleId="Kop3zondernummerSURF">
    <w:name w:val="Kop 3 zonder nummer SURF"/>
    <w:basedOn w:val="ZsysbasisSURF"/>
    <w:next w:val="BasistekstSURF"/>
    <w:uiPriority w:val="4"/>
    <w:qFormat/>
    <w:rsid w:val="00955BF7"/>
    <w:pPr>
      <w:keepNext/>
      <w:keepLines/>
      <w:spacing w:before="270"/>
      <w:outlineLvl w:val="2"/>
    </w:pPr>
    <w:rPr>
      <w:b/>
      <w:iCs/>
    </w:rPr>
  </w:style>
  <w:style w:type="paragraph" w:styleId="Index4">
    <w:name w:val="index 4"/>
    <w:basedOn w:val="Standaard"/>
    <w:next w:val="Standaard"/>
    <w:uiPriority w:val="98"/>
    <w:semiHidden/>
    <w:rsid w:val="00122DED"/>
    <w:pPr>
      <w:ind w:left="720" w:hanging="180"/>
    </w:pPr>
  </w:style>
  <w:style w:type="paragraph" w:styleId="Index5">
    <w:name w:val="index 5"/>
    <w:basedOn w:val="Standaard"/>
    <w:next w:val="Standaard"/>
    <w:uiPriority w:val="98"/>
    <w:semiHidden/>
    <w:rsid w:val="00122DED"/>
    <w:pPr>
      <w:ind w:left="900" w:hanging="180"/>
    </w:pPr>
  </w:style>
  <w:style w:type="paragraph" w:styleId="Index6">
    <w:name w:val="index 6"/>
    <w:basedOn w:val="Standaard"/>
    <w:next w:val="Standaard"/>
    <w:uiPriority w:val="98"/>
    <w:semiHidden/>
    <w:rsid w:val="00122DED"/>
    <w:pPr>
      <w:ind w:left="1080" w:hanging="180"/>
    </w:pPr>
  </w:style>
  <w:style w:type="paragraph" w:styleId="Index7">
    <w:name w:val="index 7"/>
    <w:basedOn w:val="Standaard"/>
    <w:next w:val="Standaard"/>
    <w:uiPriority w:val="98"/>
    <w:semiHidden/>
    <w:rsid w:val="00122DED"/>
    <w:pPr>
      <w:ind w:left="1260" w:hanging="180"/>
    </w:pPr>
  </w:style>
  <w:style w:type="paragraph" w:styleId="Index8">
    <w:name w:val="index 8"/>
    <w:basedOn w:val="Standaard"/>
    <w:next w:val="Standaard"/>
    <w:uiPriority w:val="98"/>
    <w:semiHidden/>
    <w:rsid w:val="00122DED"/>
    <w:pPr>
      <w:ind w:left="1440" w:hanging="180"/>
    </w:pPr>
  </w:style>
  <w:style w:type="paragraph" w:styleId="Index9">
    <w:name w:val="index 9"/>
    <w:basedOn w:val="Standaard"/>
    <w:next w:val="Standaard"/>
    <w:uiPriority w:val="98"/>
    <w:semiHidden/>
    <w:rsid w:val="00122DED"/>
    <w:pPr>
      <w:ind w:left="1620" w:hanging="180"/>
    </w:pPr>
  </w:style>
  <w:style w:type="paragraph" w:styleId="Inhopg5">
    <w:name w:val="toc 5"/>
    <w:aliases w:val="Inhopg 5 SURF"/>
    <w:basedOn w:val="ZsysbasistocSURF"/>
    <w:next w:val="BasistekstSURF"/>
    <w:uiPriority w:val="39"/>
    <w:rsid w:val="00CE1C77"/>
    <w:pPr>
      <w:spacing w:before="220" w:after="260" w:line="320" w:lineRule="exact"/>
      <w:ind w:left="0" w:firstLine="0"/>
    </w:pPr>
    <w:rPr>
      <w:b/>
      <w:sz w:val="26"/>
    </w:rPr>
  </w:style>
  <w:style w:type="paragraph" w:styleId="Inhopg6">
    <w:name w:val="toc 6"/>
    <w:aliases w:val="Inhopg 6 SURF"/>
    <w:basedOn w:val="ZsysbasistocSURF"/>
    <w:next w:val="BasistekstSURF"/>
    <w:uiPriority w:val="39"/>
    <w:rsid w:val="00CE1C77"/>
    <w:pPr>
      <w:ind w:firstLine="0"/>
    </w:pPr>
    <w:rPr>
      <w:b/>
    </w:rPr>
  </w:style>
  <w:style w:type="paragraph" w:styleId="Inhopg7">
    <w:name w:val="toc 7"/>
    <w:aliases w:val="Inhopg 7 SURF"/>
    <w:basedOn w:val="ZsysbasistocSURF"/>
    <w:next w:val="BasistekstSURF"/>
    <w:uiPriority w:val="39"/>
    <w:rsid w:val="00CE1C77"/>
    <w:pPr>
      <w:ind w:left="851" w:firstLine="0"/>
    </w:pPr>
    <w:rPr>
      <w:i/>
    </w:rPr>
  </w:style>
  <w:style w:type="paragraph" w:styleId="Inhopg8">
    <w:name w:val="toc 8"/>
    <w:aliases w:val="Inhopg 8 SURF"/>
    <w:basedOn w:val="ZsysbasistocSURF"/>
    <w:next w:val="BasistekstSURF"/>
    <w:uiPriority w:val="39"/>
    <w:rsid w:val="00CE1C77"/>
    <w:pPr>
      <w:spacing w:before="220" w:line="320" w:lineRule="exact"/>
      <w:ind w:left="851" w:hanging="851"/>
    </w:pPr>
    <w:rPr>
      <w:b/>
      <w:sz w:val="26"/>
    </w:rPr>
  </w:style>
  <w:style w:type="paragraph" w:styleId="Inhopg9">
    <w:name w:val="toc 9"/>
    <w:aliases w:val="Inhopg 9 SURF"/>
    <w:basedOn w:val="ZsysbasistocSURF"/>
    <w:next w:val="BasistekstSURF"/>
    <w:uiPriority w:val="39"/>
    <w:rsid w:val="00CE1C77"/>
    <w:pPr>
      <w:ind w:left="850" w:hanging="510"/>
    </w:pPr>
    <w:rPr>
      <w:b/>
    </w:rPr>
  </w:style>
  <w:style w:type="paragraph" w:styleId="Afzender">
    <w:name w:val="envelope return"/>
    <w:basedOn w:val="ZsysbasisSURF"/>
    <w:next w:val="BasistekstSURF"/>
    <w:uiPriority w:val="98"/>
    <w:semiHidden/>
    <w:rsid w:val="0020607F"/>
  </w:style>
  <w:style w:type="numbering" w:styleId="Artikelsectie">
    <w:name w:val="Outline List 3"/>
    <w:basedOn w:val="Geenlijst"/>
    <w:uiPriority w:val="98"/>
    <w:semiHidden/>
    <w:rsid w:val="00E07762"/>
    <w:pPr>
      <w:numPr>
        <w:numId w:val="4"/>
      </w:numPr>
    </w:pPr>
  </w:style>
  <w:style w:type="paragraph" w:styleId="Berichtkop">
    <w:name w:val="Message Header"/>
    <w:basedOn w:val="ZsysbasisSURF"/>
    <w:next w:val="BasistekstSURF"/>
    <w:uiPriority w:val="98"/>
    <w:semiHidden/>
    <w:rsid w:val="0020607F"/>
  </w:style>
  <w:style w:type="paragraph" w:styleId="Bloktekst">
    <w:name w:val="Block Text"/>
    <w:basedOn w:val="ZsysbasisSURF"/>
    <w:next w:val="BasistekstSURF"/>
    <w:uiPriority w:val="98"/>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SURF"/>
    <w:next w:val="BasistekstSURF"/>
    <w:uiPriority w:val="98"/>
    <w:semiHidden/>
    <w:rsid w:val="0020607F"/>
  </w:style>
  <w:style w:type="paragraph" w:styleId="Handtekening">
    <w:name w:val="Signature"/>
    <w:basedOn w:val="ZsysbasisSURF"/>
    <w:next w:val="BasistekstSURF"/>
    <w:uiPriority w:val="98"/>
    <w:semiHidden/>
    <w:rsid w:val="0020607F"/>
  </w:style>
  <w:style w:type="paragraph" w:styleId="HTML-voorafopgemaakt">
    <w:name w:val="HTML Preformatted"/>
    <w:basedOn w:val="ZsysbasisSURF"/>
    <w:next w:val="BasistekstSURF"/>
    <w:uiPriority w:val="98"/>
    <w:semiHidden/>
    <w:rsid w:val="0020607F"/>
  </w:style>
  <w:style w:type="table" w:styleId="Lichtelijst-accent6">
    <w:name w:val="Light List Accent 6"/>
    <w:basedOn w:val="Standaardtabel"/>
    <w:uiPriority w:val="61"/>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pPr>
        <w:spacing w:before="0" w:after="0" w:line="240" w:lineRule="auto"/>
      </w:pPr>
      <w:rPr>
        <w:b/>
        <w:bCs/>
        <w:color w:val="FFFFFF" w:themeColor="background1"/>
      </w:rPr>
      <w:tblPr/>
      <w:tcPr>
        <w:shd w:val="clear" w:color="auto" w:fill="A9C23F" w:themeFill="accent6"/>
      </w:tcPr>
    </w:tblStylePr>
    <w:tblStylePr w:type="lastRow">
      <w:pPr>
        <w:spacing w:before="0" w:after="0" w:line="240" w:lineRule="auto"/>
      </w:pPr>
      <w:rPr>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tcBorders>
      </w:tcPr>
    </w:tblStylePr>
    <w:tblStylePr w:type="firstCol">
      <w:rPr>
        <w:b/>
        <w:bCs/>
      </w:rPr>
    </w:tblStylePr>
    <w:tblStylePr w:type="lastCol">
      <w:rPr>
        <w:b/>
        <w:bCs/>
      </w:r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style>
  <w:style w:type="table" w:styleId="Lichtelijst-accent5">
    <w:name w:val="Light List Accent 5"/>
    <w:basedOn w:val="Standaardtabel"/>
    <w:uiPriority w:val="61"/>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pPr>
        <w:spacing w:before="0" w:after="0" w:line="240" w:lineRule="auto"/>
      </w:pPr>
      <w:rPr>
        <w:b/>
        <w:bCs/>
        <w:color w:val="FFFFFF" w:themeColor="background1"/>
      </w:rPr>
      <w:tblPr/>
      <w:tcPr>
        <w:shd w:val="clear" w:color="auto" w:fill="FEDB00" w:themeFill="accent5"/>
      </w:tcPr>
    </w:tblStylePr>
    <w:tblStylePr w:type="lastRow">
      <w:pPr>
        <w:spacing w:before="0" w:after="0" w:line="240" w:lineRule="auto"/>
      </w:pPr>
      <w:rPr>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tcBorders>
      </w:tcPr>
    </w:tblStylePr>
    <w:tblStylePr w:type="firstCol">
      <w:rPr>
        <w:b/>
        <w:bCs/>
      </w:rPr>
    </w:tblStylePr>
    <w:tblStylePr w:type="lastCol">
      <w:rPr>
        <w:b/>
        <w:bCs/>
      </w:r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style>
  <w:style w:type="table" w:styleId="Lichtelijst-accent4">
    <w:name w:val="Light List Accent 4"/>
    <w:basedOn w:val="Standaardtabel"/>
    <w:uiPriority w:val="61"/>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pPr>
        <w:spacing w:before="0" w:after="0" w:line="240" w:lineRule="auto"/>
      </w:pPr>
      <w:rPr>
        <w:b/>
        <w:bCs/>
        <w:color w:val="FFFFFF" w:themeColor="background1"/>
      </w:rPr>
      <w:tblPr/>
      <w:tcPr>
        <w:shd w:val="clear" w:color="auto" w:fill="009F4D" w:themeFill="accent4"/>
      </w:tcPr>
    </w:tblStylePr>
    <w:tblStylePr w:type="lastRow">
      <w:pPr>
        <w:spacing w:before="0" w:after="0" w:line="240" w:lineRule="auto"/>
      </w:pPr>
      <w:rPr>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tcBorders>
      </w:tcPr>
    </w:tblStylePr>
    <w:tblStylePr w:type="firstCol">
      <w:rPr>
        <w:b/>
        <w:bCs/>
      </w:rPr>
    </w:tblStylePr>
    <w:tblStylePr w:type="lastCol">
      <w:rPr>
        <w:b/>
        <w:bCs/>
      </w:r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style>
  <w:style w:type="table" w:styleId="Lichtelijst-accent3">
    <w:name w:val="Light List Accent 3"/>
    <w:basedOn w:val="Standaardtabel"/>
    <w:uiPriority w:val="61"/>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pPr>
        <w:spacing w:before="0" w:after="0" w:line="240" w:lineRule="auto"/>
      </w:pPr>
      <w:rPr>
        <w:b/>
        <w:bCs/>
        <w:color w:val="FFFFFF" w:themeColor="background1"/>
      </w:rPr>
      <w:tblPr/>
      <w:tcPr>
        <w:shd w:val="clear" w:color="auto" w:fill="0077C8" w:themeFill="accent3"/>
      </w:tcPr>
    </w:tblStylePr>
    <w:tblStylePr w:type="lastRow">
      <w:pPr>
        <w:spacing w:before="0" w:after="0" w:line="240" w:lineRule="auto"/>
      </w:pPr>
      <w:rPr>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tcBorders>
      </w:tcPr>
    </w:tblStylePr>
    <w:tblStylePr w:type="firstCol">
      <w:rPr>
        <w:b/>
        <w:bCs/>
      </w:rPr>
    </w:tblStylePr>
    <w:tblStylePr w:type="lastCol">
      <w:rPr>
        <w:b/>
        <w:bCs/>
      </w:r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style>
  <w:style w:type="paragraph" w:styleId="HTML-adres">
    <w:name w:val="HTML Address"/>
    <w:basedOn w:val="ZsysbasisSURF"/>
    <w:next w:val="BasistekstSURF"/>
    <w:uiPriority w:val="98"/>
    <w:semiHidden/>
    <w:rsid w:val="0020607F"/>
  </w:style>
  <w:style w:type="table" w:styleId="Lichtelijst-accent2">
    <w:name w:val="Light List Accent 2"/>
    <w:basedOn w:val="Standaardtabel"/>
    <w:uiPriority w:val="61"/>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pPr>
        <w:spacing w:before="0" w:after="0" w:line="240" w:lineRule="auto"/>
      </w:pPr>
      <w:rPr>
        <w:b/>
        <w:bCs/>
        <w:color w:val="FFFFFF" w:themeColor="background1"/>
      </w:rPr>
      <w:tblPr/>
      <w:tcPr>
        <w:shd w:val="clear" w:color="auto" w:fill="E03C31" w:themeFill="accent2"/>
      </w:tcPr>
    </w:tblStylePr>
    <w:tblStylePr w:type="lastRow">
      <w:pPr>
        <w:spacing w:before="0" w:after="0" w:line="240" w:lineRule="auto"/>
      </w:pPr>
      <w:rPr>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tcBorders>
      </w:tcPr>
    </w:tblStylePr>
    <w:tblStylePr w:type="firstCol">
      <w:rPr>
        <w:b/>
        <w:bCs/>
      </w:rPr>
    </w:tblStylePr>
    <w:tblStylePr w:type="lastCol">
      <w:rPr>
        <w:b/>
        <w:bCs/>
      </w:r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style>
  <w:style w:type="table" w:styleId="Lichtearcering-accent6">
    <w:name w:val="Light Shading Accent 6"/>
    <w:basedOn w:val="Standaardtabel"/>
    <w:uiPriority w:val="60"/>
    <w:semiHidden/>
    <w:rsid w:val="00E07762"/>
    <w:pPr>
      <w:spacing w:line="240" w:lineRule="auto"/>
    </w:pPr>
    <w:rPr>
      <w:color w:val="7E912E" w:themeColor="accent6" w:themeShade="BF"/>
    </w:rPr>
    <w:tblPr>
      <w:tblStyleRowBandSize w:val="1"/>
      <w:tblStyleColBandSize w:val="1"/>
      <w:tblBorders>
        <w:top w:val="single" w:sz="8" w:space="0" w:color="A9C23F" w:themeColor="accent6"/>
        <w:bottom w:val="single" w:sz="8" w:space="0" w:color="A9C23F" w:themeColor="accent6"/>
      </w:tblBorders>
    </w:tblPr>
    <w:tblStylePr w:type="fir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la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left w:val="nil"/>
          <w:right w:val="nil"/>
          <w:insideH w:val="nil"/>
          <w:insideV w:val="nil"/>
        </w:tcBorders>
        <w:shd w:val="clear" w:color="auto" w:fill="E9F0CF"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SURF"/>
    <w:next w:val="BasistekstSURF"/>
    <w:uiPriority w:val="98"/>
    <w:semiHidden/>
    <w:rsid w:val="00F33259"/>
    <w:pPr>
      <w:ind w:left="284" w:hanging="284"/>
    </w:pPr>
  </w:style>
  <w:style w:type="paragraph" w:styleId="Lijst2">
    <w:name w:val="List 2"/>
    <w:basedOn w:val="ZsysbasisSURF"/>
    <w:next w:val="BasistekstSURF"/>
    <w:uiPriority w:val="98"/>
    <w:semiHidden/>
    <w:rsid w:val="00F33259"/>
    <w:pPr>
      <w:ind w:left="568" w:hanging="284"/>
    </w:pPr>
  </w:style>
  <w:style w:type="paragraph" w:styleId="Lijst3">
    <w:name w:val="List 3"/>
    <w:basedOn w:val="ZsysbasisSURF"/>
    <w:next w:val="BasistekstSURF"/>
    <w:uiPriority w:val="98"/>
    <w:semiHidden/>
    <w:rsid w:val="00F33259"/>
    <w:pPr>
      <w:ind w:left="851" w:hanging="284"/>
    </w:pPr>
  </w:style>
  <w:style w:type="paragraph" w:styleId="Lijst4">
    <w:name w:val="List 4"/>
    <w:basedOn w:val="ZsysbasisSURF"/>
    <w:next w:val="BasistekstSURF"/>
    <w:uiPriority w:val="98"/>
    <w:semiHidden/>
    <w:rsid w:val="00F33259"/>
    <w:pPr>
      <w:ind w:left="1135" w:hanging="284"/>
    </w:pPr>
  </w:style>
  <w:style w:type="paragraph" w:styleId="Lijst5">
    <w:name w:val="List 5"/>
    <w:basedOn w:val="ZsysbasisSURF"/>
    <w:next w:val="BasistekstSURF"/>
    <w:uiPriority w:val="98"/>
    <w:semiHidden/>
    <w:rsid w:val="00F33259"/>
    <w:pPr>
      <w:ind w:left="1418" w:hanging="284"/>
    </w:pPr>
  </w:style>
  <w:style w:type="paragraph" w:styleId="Index1">
    <w:name w:val="index 1"/>
    <w:basedOn w:val="ZsysbasisSURF"/>
    <w:next w:val="BasistekstSURF"/>
    <w:uiPriority w:val="98"/>
    <w:semiHidden/>
    <w:rsid w:val="00F33259"/>
  </w:style>
  <w:style w:type="paragraph" w:styleId="Lijstopsomteken">
    <w:name w:val="List Bullet"/>
    <w:basedOn w:val="ZsysbasisSURF"/>
    <w:next w:val="BasistekstSURF"/>
    <w:uiPriority w:val="98"/>
    <w:semiHidden/>
    <w:rsid w:val="00E7078D"/>
    <w:pPr>
      <w:numPr>
        <w:numId w:val="9"/>
      </w:numPr>
      <w:ind w:left="357" w:hanging="357"/>
    </w:pPr>
  </w:style>
  <w:style w:type="paragraph" w:styleId="Lijstopsomteken2">
    <w:name w:val="List Bullet 2"/>
    <w:basedOn w:val="ZsysbasisSURF"/>
    <w:next w:val="BasistekstSURF"/>
    <w:uiPriority w:val="98"/>
    <w:semiHidden/>
    <w:rsid w:val="00E7078D"/>
    <w:pPr>
      <w:numPr>
        <w:numId w:val="10"/>
      </w:numPr>
      <w:ind w:left="641" w:hanging="357"/>
    </w:pPr>
  </w:style>
  <w:style w:type="paragraph" w:styleId="Lijstopsomteken3">
    <w:name w:val="List Bullet 3"/>
    <w:basedOn w:val="ZsysbasisSURF"/>
    <w:next w:val="BasistekstSURF"/>
    <w:uiPriority w:val="98"/>
    <w:semiHidden/>
    <w:rsid w:val="00E7078D"/>
    <w:pPr>
      <w:numPr>
        <w:numId w:val="11"/>
      </w:numPr>
      <w:ind w:left="924" w:hanging="357"/>
    </w:pPr>
  </w:style>
  <w:style w:type="paragraph" w:styleId="Lijstopsomteken4">
    <w:name w:val="List Bullet 4"/>
    <w:basedOn w:val="ZsysbasisSURF"/>
    <w:next w:val="BasistekstSURF"/>
    <w:uiPriority w:val="98"/>
    <w:semiHidden/>
    <w:rsid w:val="00E7078D"/>
    <w:pPr>
      <w:numPr>
        <w:numId w:val="12"/>
      </w:numPr>
      <w:ind w:left="1208" w:hanging="357"/>
    </w:pPr>
  </w:style>
  <w:style w:type="paragraph" w:styleId="Lijstnummering">
    <w:name w:val="List Number"/>
    <w:basedOn w:val="ZsysbasisSURF"/>
    <w:next w:val="BasistekstSURF"/>
    <w:uiPriority w:val="98"/>
    <w:semiHidden/>
    <w:rsid w:val="00705849"/>
    <w:pPr>
      <w:numPr>
        <w:numId w:val="14"/>
      </w:numPr>
      <w:ind w:left="357" w:hanging="357"/>
    </w:pPr>
  </w:style>
  <w:style w:type="paragraph" w:styleId="Lijstnummering2">
    <w:name w:val="List Number 2"/>
    <w:basedOn w:val="ZsysbasisSURF"/>
    <w:next w:val="BasistekstSURF"/>
    <w:uiPriority w:val="98"/>
    <w:semiHidden/>
    <w:rsid w:val="00705849"/>
    <w:pPr>
      <w:numPr>
        <w:numId w:val="15"/>
      </w:numPr>
      <w:ind w:left="641" w:hanging="357"/>
    </w:pPr>
  </w:style>
  <w:style w:type="paragraph" w:styleId="Lijstnummering3">
    <w:name w:val="List Number 3"/>
    <w:basedOn w:val="ZsysbasisSURF"/>
    <w:next w:val="BasistekstSURF"/>
    <w:uiPriority w:val="98"/>
    <w:semiHidden/>
    <w:rsid w:val="00705849"/>
    <w:pPr>
      <w:numPr>
        <w:numId w:val="16"/>
      </w:numPr>
      <w:ind w:left="924" w:hanging="357"/>
    </w:pPr>
  </w:style>
  <w:style w:type="paragraph" w:styleId="Lijstnummering4">
    <w:name w:val="List Number 4"/>
    <w:basedOn w:val="ZsysbasisSURF"/>
    <w:next w:val="BasistekstSURF"/>
    <w:uiPriority w:val="98"/>
    <w:semiHidden/>
    <w:rsid w:val="00705849"/>
    <w:pPr>
      <w:numPr>
        <w:numId w:val="17"/>
      </w:numPr>
      <w:ind w:left="1208" w:hanging="357"/>
    </w:pPr>
  </w:style>
  <w:style w:type="paragraph" w:styleId="Lijstnummering5">
    <w:name w:val="List Number 5"/>
    <w:basedOn w:val="ZsysbasisSURF"/>
    <w:next w:val="BasistekstSURF"/>
    <w:uiPriority w:val="98"/>
    <w:semiHidden/>
    <w:rsid w:val="00705849"/>
    <w:pPr>
      <w:numPr>
        <w:numId w:val="18"/>
      </w:numPr>
      <w:ind w:left="1491" w:hanging="357"/>
    </w:pPr>
  </w:style>
  <w:style w:type="paragraph" w:styleId="Lijstvoortzetting">
    <w:name w:val="List Continue"/>
    <w:basedOn w:val="ZsysbasisSURF"/>
    <w:next w:val="BasistekstSURF"/>
    <w:uiPriority w:val="98"/>
    <w:semiHidden/>
    <w:rsid w:val="00705849"/>
    <w:pPr>
      <w:ind w:left="284"/>
    </w:pPr>
  </w:style>
  <w:style w:type="paragraph" w:styleId="Lijstvoortzetting2">
    <w:name w:val="List Continue 2"/>
    <w:basedOn w:val="ZsysbasisSURF"/>
    <w:next w:val="BasistekstSURF"/>
    <w:uiPriority w:val="98"/>
    <w:semiHidden/>
    <w:rsid w:val="00705849"/>
    <w:pPr>
      <w:ind w:left="567"/>
    </w:pPr>
  </w:style>
  <w:style w:type="paragraph" w:styleId="Lijstvoortzetting3">
    <w:name w:val="List Continue 3"/>
    <w:basedOn w:val="ZsysbasisSURF"/>
    <w:next w:val="BasistekstSURF"/>
    <w:uiPriority w:val="98"/>
    <w:semiHidden/>
    <w:rsid w:val="00705849"/>
    <w:pPr>
      <w:ind w:left="851"/>
    </w:pPr>
  </w:style>
  <w:style w:type="paragraph" w:styleId="Lijstvoortzetting4">
    <w:name w:val="List Continue 4"/>
    <w:basedOn w:val="ZsysbasisSURF"/>
    <w:next w:val="BasistekstSURF"/>
    <w:uiPriority w:val="98"/>
    <w:semiHidden/>
    <w:rsid w:val="00705849"/>
    <w:pPr>
      <w:ind w:left="1134"/>
    </w:pPr>
  </w:style>
  <w:style w:type="paragraph" w:styleId="Lijstvoortzetting5">
    <w:name w:val="List Continue 5"/>
    <w:basedOn w:val="ZsysbasisSURF"/>
    <w:next w:val="BasistekstSURF"/>
    <w:uiPriority w:val="98"/>
    <w:semiHidden/>
    <w:rsid w:val="00705849"/>
    <w:pPr>
      <w:ind w:left="1418"/>
    </w:pPr>
  </w:style>
  <w:style w:type="character" w:styleId="Intensievebenadrukking">
    <w:name w:val="Intense Emphasis"/>
    <w:basedOn w:val="Standaardalinea-lettertype"/>
    <w:uiPriority w:val="98"/>
    <w:semiHidden/>
    <w:rsid w:val="00FC3FA5"/>
    <w:rPr>
      <w:b/>
      <w:bCs/>
      <w:i/>
      <w:iCs/>
      <w:color w:val="auto"/>
    </w:rPr>
  </w:style>
  <w:style w:type="paragraph" w:styleId="Normaalweb">
    <w:name w:val="Normal (Web)"/>
    <w:basedOn w:val="ZsysbasisSURF"/>
    <w:next w:val="BasistekstSURF"/>
    <w:uiPriority w:val="98"/>
    <w:semiHidden/>
    <w:rsid w:val="0020607F"/>
  </w:style>
  <w:style w:type="paragraph" w:styleId="Notitiekop">
    <w:name w:val="Note Heading"/>
    <w:basedOn w:val="ZsysbasisSURF"/>
    <w:next w:val="BasistekstSURF"/>
    <w:uiPriority w:val="98"/>
    <w:semiHidden/>
    <w:rsid w:val="0020607F"/>
  </w:style>
  <w:style w:type="paragraph" w:styleId="Plattetekst">
    <w:name w:val="Body Text"/>
    <w:basedOn w:val="ZsysbasisSURF"/>
    <w:next w:val="BasistekstSURF"/>
    <w:link w:val="PlattetekstChar"/>
    <w:uiPriority w:val="98"/>
    <w:semiHidden/>
    <w:rsid w:val="0020607F"/>
  </w:style>
  <w:style w:type="paragraph" w:styleId="Plattetekst2">
    <w:name w:val="Body Text 2"/>
    <w:basedOn w:val="ZsysbasisSURF"/>
    <w:next w:val="BasistekstSURF"/>
    <w:link w:val="Plattetekst2Char"/>
    <w:uiPriority w:val="98"/>
    <w:semiHidden/>
    <w:rsid w:val="00E7078D"/>
  </w:style>
  <w:style w:type="paragraph" w:styleId="Plattetekst3">
    <w:name w:val="Body Text 3"/>
    <w:basedOn w:val="ZsysbasisSURF"/>
    <w:next w:val="BasistekstSURF"/>
    <w:uiPriority w:val="98"/>
    <w:semiHidden/>
    <w:rsid w:val="0020607F"/>
  </w:style>
  <w:style w:type="paragraph" w:styleId="Platteteksteersteinspringing">
    <w:name w:val="Body Text First Indent"/>
    <w:basedOn w:val="ZsysbasisSURF"/>
    <w:next w:val="BasistekstSURF"/>
    <w:link w:val="PlatteteksteersteinspringingChar"/>
    <w:uiPriority w:val="98"/>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000000" w:themeColor="text1"/>
      <w:sz w:val="18"/>
      <w:szCs w:val="18"/>
    </w:rPr>
  </w:style>
  <w:style w:type="paragraph" w:styleId="Plattetekstinspringen">
    <w:name w:val="Body Text Indent"/>
    <w:basedOn w:val="ZsysbasisSURF"/>
    <w:next w:val="BasistekstSURF"/>
    <w:link w:val="PlattetekstinspringenChar"/>
    <w:uiPriority w:val="98"/>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SURF"/>
    <w:next w:val="BasistekstSURF"/>
    <w:link w:val="Platteteksteersteinspringing2Char"/>
    <w:uiPriority w:val="98"/>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SURFChar">
    <w:name w:val="Zsysbasis SURF Char"/>
    <w:basedOn w:val="Standaardalinea-lettertype"/>
    <w:link w:val="ZsysbasisSURF"/>
    <w:uiPriority w:val="4"/>
    <w:semiHidden/>
    <w:rsid w:val="0068750D"/>
    <w:rPr>
      <w:rFonts w:ascii="Calibri" w:hAnsi="Calibri" w:cs="Maiandra GD"/>
      <w:color w:val="000000" w:themeColor="text1"/>
      <w:sz w:val="22"/>
      <w:szCs w:val="18"/>
    </w:rPr>
  </w:style>
  <w:style w:type="paragraph" w:styleId="Standaardinspringing">
    <w:name w:val="Normal Indent"/>
    <w:basedOn w:val="ZsysbasisSURF"/>
    <w:next w:val="BasistekstSURF"/>
    <w:uiPriority w:val="98"/>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SURF"/>
    <w:basedOn w:val="Standaardalinea-lettertype"/>
    <w:uiPriority w:val="4"/>
    <w:rsid w:val="00CB7600"/>
    <w:rPr>
      <w:vertAlign w:val="superscript"/>
    </w:rPr>
  </w:style>
  <w:style w:type="paragraph" w:styleId="Voetnoottekst">
    <w:name w:val="footnote text"/>
    <w:aliases w:val="Voetnoottekst SURF"/>
    <w:basedOn w:val="ZsysbasisSURF"/>
    <w:uiPriority w:val="4"/>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98"/>
    <w:semiHidden/>
    <w:rsid w:val="00451FDB"/>
    <w:rPr>
      <w:b w:val="0"/>
      <w:bCs w:val="0"/>
    </w:rPr>
  </w:style>
  <w:style w:type="paragraph" w:styleId="Datum">
    <w:name w:val="Date"/>
    <w:basedOn w:val="ZsysbasisSURF"/>
    <w:next w:val="BasistekstSURF"/>
    <w:uiPriority w:val="98"/>
    <w:semiHidden/>
    <w:rsid w:val="0020607F"/>
  </w:style>
  <w:style w:type="paragraph" w:styleId="Tekstzonderopmaak">
    <w:name w:val="Plain Text"/>
    <w:basedOn w:val="ZsysbasisSURF"/>
    <w:next w:val="BasistekstSURF"/>
    <w:uiPriority w:val="98"/>
    <w:semiHidden/>
    <w:rsid w:val="0020607F"/>
  </w:style>
  <w:style w:type="paragraph" w:styleId="Ballontekst">
    <w:name w:val="Balloon Text"/>
    <w:basedOn w:val="ZsysbasisSURF"/>
    <w:next w:val="BasistekstSURF"/>
    <w:uiPriority w:val="98"/>
    <w:semiHidden/>
    <w:rsid w:val="0020607F"/>
  </w:style>
  <w:style w:type="paragraph" w:styleId="Bijschrift">
    <w:name w:val="caption"/>
    <w:aliases w:val="Bijschrift SURF"/>
    <w:basedOn w:val="ZsysbasisSURF"/>
    <w:next w:val="BasistekstSURF"/>
    <w:uiPriority w:val="4"/>
    <w:qFormat/>
    <w:rsid w:val="0020607F"/>
  </w:style>
  <w:style w:type="character" w:customStyle="1" w:styleId="TekstopmerkingChar">
    <w:name w:val="Tekst opmerking Char"/>
    <w:basedOn w:val="ZsysbasisSURFChar"/>
    <w:link w:val="Tekstopmerking"/>
    <w:semiHidden/>
    <w:rsid w:val="008736AE"/>
    <w:rPr>
      <w:rFonts w:asciiTheme="minorHAnsi" w:hAnsiTheme="minorHAnsi" w:cs="Maiandra GD"/>
      <w:color w:val="000000" w:themeColor="text1"/>
      <w:sz w:val="18"/>
      <w:szCs w:val="18"/>
    </w:rPr>
  </w:style>
  <w:style w:type="paragraph" w:styleId="Documentstructuur">
    <w:name w:val="Document Map"/>
    <w:basedOn w:val="ZsysbasisSURF"/>
    <w:next w:val="BasistekstSURF"/>
    <w:uiPriority w:val="98"/>
    <w:semiHidden/>
    <w:rsid w:val="0020607F"/>
  </w:style>
  <w:style w:type="table" w:styleId="Lichtearcering-accent5">
    <w:name w:val="Light Shading Accent 5"/>
    <w:basedOn w:val="Standaardtabel"/>
    <w:uiPriority w:val="60"/>
    <w:semiHidden/>
    <w:rsid w:val="00E07762"/>
    <w:pPr>
      <w:spacing w:line="240" w:lineRule="auto"/>
    </w:pPr>
    <w:rPr>
      <w:color w:val="BEA300" w:themeColor="accent5" w:themeShade="BF"/>
    </w:rPr>
    <w:tblPr>
      <w:tblStyleRowBandSize w:val="1"/>
      <w:tblStyleColBandSize w:val="1"/>
      <w:tblBorders>
        <w:top w:val="single" w:sz="8" w:space="0" w:color="FEDB00" w:themeColor="accent5"/>
        <w:bottom w:val="single" w:sz="8" w:space="0" w:color="FEDB00" w:themeColor="accent5"/>
      </w:tblBorders>
    </w:tblPr>
    <w:tblStylePr w:type="fir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la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left w:val="nil"/>
          <w:right w:val="nil"/>
          <w:insideH w:val="nil"/>
          <w:insideV w:val="nil"/>
        </w:tcBorders>
        <w:shd w:val="clear" w:color="auto" w:fill="FFF6BF" w:themeFill="accent5" w:themeFillTint="3F"/>
      </w:tcPr>
    </w:tblStylePr>
  </w:style>
  <w:style w:type="paragraph" w:styleId="Eindnoottekst">
    <w:name w:val="endnote text"/>
    <w:aliases w:val="Eindnoottekst SURF"/>
    <w:basedOn w:val="ZsysbasisSURF"/>
    <w:next w:val="BasistekstSURF"/>
    <w:uiPriority w:val="4"/>
    <w:rsid w:val="0020607F"/>
  </w:style>
  <w:style w:type="paragraph" w:styleId="Indexkop">
    <w:name w:val="index heading"/>
    <w:basedOn w:val="ZsysbasisSURF"/>
    <w:next w:val="BasistekstSURF"/>
    <w:uiPriority w:val="98"/>
    <w:semiHidden/>
    <w:rsid w:val="0020607F"/>
  </w:style>
  <w:style w:type="paragraph" w:styleId="Kopbronvermelding">
    <w:name w:val="toa heading"/>
    <w:basedOn w:val="ZsysbasisSURF"/>
    <w:next w:val="BasistekstSURF"/>
    <w:uiPriority w:val="98"/>
    <w:semiHidden/>
    <w:rsid w:val="0020607F"/>
  </w:style>
  <w:style w:type="paragraph" w:styleId="Lijstopsomteken5">
    <w:name w:val="List Bullet 5"/>
    <w:basedOn w:val="ZsysbasisSURF"/>
    <w:next w:val="BasistekstSURF"/>
    <w:uiPriority w:val="98"/>
    <w:semiHidden/>
    <w:rsid w:val="00E7078D"/>
    <w:pPr>
      <w:numPr>
        <w:numId w:val="13"/>
      </w:numPr>
      <w:ind w:left="1491" w:hanging="357"/>
    </w:pPr>
  </w:style>
  <w:style w:type="paragraph" w:styleId="Macrotekst">
    <w:name w:val="macro"/>
    <w:basedOn w:val="ZsysbasisSURF"/>
    <w:next w:val="BasistekstSURF"/>
    <w:uiPriority w:val="98"/>
    <w:semiHidden/>
    <w:rsid w:val="0020607F"/>
  </w:style>
  <w:style w:type="paragraph" w:styleId="Tekstopmerking">
    <w:name w:val="annotation text"/>
    <w:basedOn w:val="ZsysbasisSURF"/>
    <w:next w:val="BasistekstSURF"/>
    <w:link w:val="TekstopmerkingChar"/>
    <w:uiPriority w:val="98"/>
    <w:semiHidden/>
    <w:rsid w:val="0020607F"/>
  </w:style>
  <w:style w:type="character" w:styleId="Intensieveverwijzing">
    <w:name w:val="Intense Reference"/>
    <w:basedOn w:val="Standaardalinea-lettertype"/>
    <w:uiPriority w:val="98"/>
    <w:semiHidden/>
    <w:rsid w:val="00FC3FA5"/>
    <w:rPr>
      <w:b/>
      <w:bCs/>
      <w:smallCaps/>
      <w:color w:val="auto"/>
      <w:spacing w:val="5"/>
      <w:u w:val="single"/>
    </w:rPr>
  </w:style>
  <w:style w:type="character" w:styleId="Verwijzingopmerking">
    <w:name w:val="annotation reference"/>
    <w:basedOn w:val="Standaardalinea-lettertype"/>
    <w:uiPriority w:val="98"/>
    <w:semiHidden/>
    <w:rsid w:val="0020607F"/>
    <w:rPr>
      <w:sz w:val="18"/>
      <w:szCs w:val="18"/>
    </w:rPr>
  </w:style>
  <w:style w:type="paragraph" w:customStyle="1" w:styleId="Opsommingteken1eniveauSURF">
    <w:name w:val="Opsomming teken 1e niveau SURF"/>
    <w:basedOn w:val="ZsysbasisSURF"/>
    <w:uiPriority w:val="4"/>
    <w:rsid w:val="00BD77CC"/>
    <w:pPr>
      <w:numPr>
        <w:numId w:val="25"/>
      </w:numPr>
      <w:spacing w:line="240" w:lineRule="exact"/>
    </w:pPr>
  </w:style>
  <w:style w:type="paragraph" w:customStyle="1" w:styleId="Opsommingteken2eniveauSURF">
    <w:name w:val="Opsomming teken 2e niveau SURF"/>
    <w:basedOn w:val="ZsysbasisSURF"/>
    <w:uiPriority w:val="4"/>
    <w:rsid w:val="00BD77CC"/>
    <w:pPr>
      <w:numPr>
        <w:ilvl w:val="1"/>
        <w:numId w:val="25"/>
      </w:numPr>
      <w:spacing w:line="240" w:lineRule="exact"/>
    </w:pPr>
  </w:style>
  <w:style w:type="paragraph" w:customStyle="1" w:styleId="Opsommingteken3eniveauSURF">
    <w:name w:val="Opsomming teken 3e niveau SURF"/>
    <w:basedOn w:val="ZsysbasisSURF"/>
    <w:uiPriority w:val="4"/>
    <w:rsid w:val="00BD77CC"/>
    <w:pPr>
      <w:numPr>
        <w:ilvl w:val="2"/>
        <w:numId w:val="25"/>
      </w:numPr>
      <w:spacing w:line="240" w:lineRule="exact"/>
    </w:pPr>
  </w:style>
  <w:style w:type="paragraph" w:customStyle="1" w:styleId="Opsommingkleineletter1eniveauSURF">
    <w:name w:val="Opsomming kleine letter 1e niveau SURF"/>
    <w:basedOn w:val="ZsysbasisSURF"/>
    <w:uiPriority w:val="4"/>
    <w:qFormat/>
    <w:rsid w:val="00BD77CC"/>
    <w:pPr>
      <w:numPr>
        <w:numId w:val="19"/>
      </w:numPr>
      <w:spacing w:line="240" w:lineRule="exact"/>
    </w:pPr>
  </w:style>
  <w:style w:type="paragraph" w:customStyle="1" w:styleId="Opsommingkleineletter2eniveauSURF">
    <w:name w:val="Opsomming kleine letter 2e niveau SURF"/>
    <w:basedOn w:val="ZsysbasisSURF"/>
    <w:uiPriority w:val="4"/>
    <w:qFormat/>
    <w:rsid w:val="00BD77CC"/>
    <w:pPr>
      <w:numPr>
        <w:ilvl w:val="1"/>
        <w:numId w:val="19"/>
      </w:numPr>
      <w:spacing w:line="240" w:lineRule="exact"/>
    </w:pPr>
  </w:style>
  <w:style w:type="paragraph" w:customStyle="1" w:styleId="Opsommingkleineletter3eniveauSURF">
    <w:name w:val="Opsomming kleine letter 3e niveau SURF"/>
    <w:basedOn w:val="ZsysbasisSURF"/>
    <w:uiPriority w:val="4"/>
    <w:qFormat/>
    <w:rsid w:val="00BD77CC"/>
    <w:pPr>
      <w:numPr>
        <w:ilvl w:val="2"/>
        <w:numId w:val="19"/>
      </w:numPr>
      <w:spacing w:line="240" w:lineRule="exact"/>
      <w:ind w:left="851"/>
    </w:pPr>
  </w:style>
  <w:style w:type="numbering" w:customStyle="1" w:styleId="OpsommingkleineletterSURF">
    <w:name w:val="Opsomming kleine letter SURF"/>
    <w:uiPriority w:val="4"/>
    <w:semiHidden/>
    <w:rsid w:val="00B01DA1"/>
    <w:pPr>
      <w:numPr>
        <w:numId w:val="5"/>
      </w:numPr>
    </w:pPr>
  </w:style>
  <w:style w:type="paragraph" w:customStyle="1" w:styleId="Opsommingnummer1eniveauSURF">
    <w:name w:val="Opsomming nummer 1e niveau SURF"/>
    <w:basedOn w:val="ZsysbasisSURF"/>
    <w:uiPriority w:val="4"/>
    <w:qFormat/>
    <w:rsid w:val="00BD77CC"/>
    <w:pPr>
      <w:numPr>
        <w:numId w:val="20"/>
      </w:numPr>
      <w:spacing w:line="240" w:lineRule="exact"/>
    </w:pPr>
  </w:style>
  <w:style w:type="paragraph" w:customStyle="1" w:styleId="Opsommingnummer2eniveauSURF">
    <w:name w:val="Opsomming nummer 2e niveau SURF"/>
    <w:basedOn w:val="ZsysbasisSURF"/>
    <w:uiPriority w:val="4"/>
    <w:qFormat/>
    <w:rsid w:val="00BD77CC"/>
    <w:pPr>
      <w:numPr>
        <w:ilvl w:val="1"/>
        <w:numId w:val="20"/>
      </w:numPr>
      <w:spacing w:line="240" w:lineRule="exact"/>
    </w:pPr>
  </w:style>
  <w:style w:type="paragraph" w:customStyle="1" w:styleId="Opsommingnummer3eniveauSURF">
    <w:name w:val="Opsomming nummer 3e niveau SURF"/>
    <w:basedOn w:val="ZsysbasisSURF"/>
    <w:uiPriority w:val="4"/>
    <w:qFormat/>
    <w:rsid w:val="00BD77CC"/>
    <w:pPr>
      <w:numPr>
        <w:ilvl w:val="2"/>
        <w:numId w:val="20"/>
      </w:numPr>
      <w:spacing w:line="240" w:lineRule="exact"/>
      <w:ind w:left="851"/>
    </w:pPr>
  </w:style>
  <w:style w:type="numbering" w:customStyle="1" w:styleId="OpsommingnummerSURF">
    <w:name w:val="Opsomming nummer SURF"/>
    <w:uiPriority w:val="4"/>
    <w:semiHidden/>
    <w:rsid w:val="00B01DA1"/>
    <w:pPr>
      <w:numPr>
        <w:numId w:val="1"/>
      </w:numPr>
    </w:pPr>
  </w:style>
  <w:style w:type="character" w:styleId="Titelvanboek">
    <w:name w:val="Book Title"/>
    <w:basedOn w:val="Standaardalinea-lettertype"/>
    <w:uiPriority w:val="98"/>
    <w:semiHidden/>
    <w:rsid w:val="00E07762"/>
    <w:rPr>
      <w:b/>
      <w:bCs/>
      <w:smallCaps/>
      <w:spacing w:val="5"/>
    </w:rPr>
  </w:style>
  <w:style w:type="character" w:styleId="Tekstvantijdelijkeaanduiding">
    <w:name w:val="Placeholder Text"/>
    <w:basedOn w:val="zsysVeldMarkering"/>
    <w:uiPriority w:val="98"/>
    <w:semiHidden/>
    <w:rsid w:val="004C51F8"/>
    <w:rPr>
      <w:color w:val="000000"/>
      <w:bdr w:val="none" w:sz="0" w:space="0" w:color="auto"/>
      <w:shd w:val="clear" w:color="auto" w:fill="FFFF00"/>
    </w:rPr>
  </w:style>
  <w:style w:type="character" w:styleId="Subtieleverwijzing">
    <w:name w:val="Subtle Reference"/>
    <w:basedOn w:val="Standaardalinea-lettertype"/>
    <w:uiPriority w:val="98"/>
    <w:semiHidden/>
    <w:rsid w:val="008736AE"/>
    <w:rPr>
      <w:smallCaps/>
      <w:color w:val="auto"/>
      <w:u w:val="single"/>
    </w:rPr>
  </w:style>
  <w:style w:type="character" w:styleId="Subtielebenadrukking">
    <w:name w:val="Subtle Emphasis"/>
    <w:basedOn w:val="Standaardalinea-lettertype"/>
    <w:uiPriority w:val="98"/>
    <w:semiHidden/>
    <w:rsid w:val="00FC3FA5"/>
    <w:rPr>
      <w:i/>
      <w:iCs/>
      <w:color w:val="auto"/>
    </w:rPr>
  </w:style>
  <w:style w:type="table" w:styleId="Lichtearcering-accent4">
    <w:name w:val="Light Shading Accent 4"/>
    <w:basedOn w:val="Standaardtabel"/>
    <w:uiPriority w:val="60"/>
    <w:semiHidden/>
    <w:rsid w:val="00E07762"/>
    <w:pPr>
      <w:spacing w:line="240" w:lineRule="auto"/>
    </w:pPr>
    <w:rPr>
      <w:color w:val="007739" w:themeColor="accent4" w:themeShade="BF"/>
    </w:rPr>
    <w:tblPr>
      <w:tblStyleRowBandSize w:val="1"/>
      <w:tblStyleColBandSize w:val="1"/>
      <w:tblBorders>
        <w:top w:val="single" w:sz="8" w:space="0" w:color="009F4D" w:themeColor="accent4"/>
        <w:bottom w:val="single" w:sz="8" w:space="0" w:color="009F4D" w:themeColor="accent4"/>
      </w:tblBorders>
    </w:tblPr>
    <w:tblStylePr w:type="fir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la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left w:val="nil"/>
          <w:right w:val="nil"/>
          <w:insideH w:val="nil"/>
          <w:insideV w:val="nil"/>
        </w:tcBorders>
        <w:shd w:val="clear" w:color="auto" w:fill="A8FFD1" w:themeFill="accent4" w:themeFillTint="3F"/>
      </w:tcPr>
    </w:tblStylePr>
  </w:style>
  <w:style w:type="table" w:styleId="Lichtearcering-accent3">
    <w:name w:val="Light Shading Accent 3"/>
    <w:basedOn w:val="Standaardtabel"/>
    <w:uiPriority w:val="60"/>
    <w:semiHidden/>
    <w:rsid w:val="00E07762"/>
    <w:pPr>
      <w:spacing w:line="240" w:lineRule="auto"/>
    </w:pPr>
    <w:rPr>
      <w:color w:val="005895" w:themeColor="accent3" w:themeShade="BF"/>
    </w:rPr>
    <w:tblPr>
      <w:tblStyleRowBandSize w:val="1"/>
      <w:tblStyleColBandSize w:val="1"/>
      <w:tblBorders>
        <w:top w:val="single" w:sz="8" w:space="0" w:color="0077C8" w:themeColor="accent3"/>
        <w:bottom w:val="single" w:sz="8" w:space="0" w:color="0077C8" w:themeColor="accent3"/>
      </w:tblBorders>
    </w:tblPr>
    <w:tblStylePr w:type="fir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la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left w:val="nil"/>
          <w:right w:val="nil"/>
          <w:insideH w:val="nil"/>
          <w:insideV w:val="nil"/>
        </w:tcBorders>
        <w:shd w:val="clear" w:color="auto" w:fill="B2DFFF" w:themeFill="accent3" w:themeFillTint="3F"/>
      </w:tcPr>
    </w:tblStylePr>
  </w:style>
  <w:style w:type="table" w:styleId="Lichtearcering-accent2">
    <w:name w:val="Light Shading Accent 2"/>
    <w:basedOn w:val="Standaardtabel"/>
    <w:uiPriority w:val="60"/>
    <w:semiHidden/>
    <w:rsid w:val="00E07762"/>
    <w:pPr>
      <w:spacing w:line="240" w:lineRule="auto"/>
    </w:pPr>
    <w:rPr>
      <w:color w:val="B1241A" w:themeColor="accent2" w:themeShade="BF"/>
    </w:rPr>
    <w:tblPr>
      <w:tblStyleRowBandSize w:val="1"/>
      <w:tblStyleColBandSize w:val="1"/>
      <w:tblBorders>
        <w:top w:val="single" w:sz="8" w:space="0" w:color="E03C31" w:themeColor="accent2"/>
        <w:bottom w:val="single" w:sz="8" w:space="0" w:color="E03C31" w:themeColor="accent2"/>
      </w:tblBorders>
    </w:tblPr>
    <w:tblStylePr w:type="fir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la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left w:val="nil"/>
          <w:right w:val="nil"/>
          <w:insideH w:val="nil"/>
          <w:insideV w:val="nil"/>
        </w:tcBorders>
        <w:shd w:val="clear" w:color="auto" w:fill="F7CECC" w:themeFill="accent2" w:themeFillTint="3F"/>
      </w:tcPr>
    </w:tblStylePr>
  </w:style>
  <w:style w:type="table" w:styleId="Lichtraster-accent6">
    <w:name w:val="Light Grid Accent 6"/>
    <w:basedOn w:val="Standaardtabel"/>
    <w:uiPriority w:val="62"/>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18" w:space="0" w:color="A9C23F" w:themeColor="accent6"/>
          <w:right w:val="single" w:sz="8" w:space="0" w:color="A9C23F" w:themeColor="accent6"/>
          <w:insideH w:val="nil"/>
          <w:insideV w:val="single" w:sz="8" w:space="0" w:color="A9C23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insideH w:val="nil"/>
          <w:insideV w:val="single" w:sz="8" w:space="0" w:color="A9C23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shd w:val="clear" w:color="auto" w:fill="E9F0CF" w:themeFill="accent6" w:themeFillTint="3F"/>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shd w:val="clear" w:color="auto" w:fill="E9F0CF" w:themeFill="accent6" w:themeFillTint="3F"/>
      </w:tcPr>
    </w:tblStylePr>
    <w:tblStylePr w:type="band2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tcPr>
    </w:tblStylePr>
  </w:style>
  <w:style w:type="table" w:styleId="Lichtraster-accent5">
    <w:name w:val="Light Grid Accent 5"/>
    <w:basedOn w:val="Standaardtabel"/>
    <w:uiPriority w:val="62"/>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18" w:space="0" w:color="FEDB00" w:themeColor="accent5"/>
          <w:right w:val="single" w:sz="8" w:space="0" w:color="FEDB00" w:themeColor="accent5"/>
          <w:insideH w:val="nil"/>
          <w:insideV w:val="single" w:sz="8" w:space="0" w:color="FEDB0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insideH w:val="nil"/>
          <w:insideV w:val="single" w:sz="8" w:space="0" w:color="FEDB0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shd w:val="clear" w:color="auto" w:fill="FFF6BF" w:themeFill="accent5" w:themeFillTint="3F"/>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shd w:val="clear" w:color="auto" w:fill="FFF6BF" w:themeFill="accent5" w:themeFillTint="3F"/>
      </w:tcPr>
    </w:tblStylePr>
    <w:tblStylePr w:type="band2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tcPr>
    </w:tblStylePr>
  </w:style>
  <w:style w:type="table" w:styleId="Lichtraster-accent4">
    <w:name w:val="Light Grid Accent 4"/>
    <w:basedOn w:val="Standaardtabel"/>
    <w:uiPriority w:val="62"/>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18" w:space="0" w:color="009F4D" w:themeColor="accent4"/>
          <w:right w:val="single" w:sz="8" w:space="0" w:color="009F4D" w:themeColor="accent4"/>
          <w:insideH w:val="nil"/>
          <w:insideV w:val="single" w:sz="8" w:space="0" w:color="009F4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insideH w:val="nil"/>
          <w:insideV w:val="single" w:sz="8" w:space="0" w:color="009F4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shd w:val="clear" w:color="auto" w:fill="A8FFD1" w:themeFill="accent4" w:themeFillTint="3F"/>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shd w:val="clear" w:color="auto" w:fill="A8FFD1" w:themeFill="accent4" w:themeFillTint="3F"/>
      </w:tcPr>
    </w:tblStylePr>
    <w:tblStylePr w:type="band2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tcPr>
    </w:tblStylePr>
  </w:style>
  <w:style w:type="table" w:styleId="Lichtraster-accent3">
    <w:name w:val="Light Grid Accent 3"/>
    <w:basedOn w:val="Standaardtabel"/>
    <w:uiPriority w:val="62"/>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18" w:space="0" w:color="0077C8" w:themeColor="accent3"/>
          <w:right w:val="single" w:sz="8" w:space="0" w:color="0077C8" w:themeColor="accent3"/>
          <w:insideH w:val="nil"/>
          <w:insideV w:val="single" w:sz="8" w:space="0" w:color="0077C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insideH w:val="nil"/>
          <w:insideV w:val="single" w:sz="8" w:space="0" w:color="0077C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shd w:val="clear" w:color="auto" w:fill="B2DFFF" w:themeFill="accent3" w:themeFillTint="3F"/>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shd w:val="clear" w:color="auto" w:fill="B2DFFF" w:themeFill="accent3" w:themeFillTint="3F"/>
      </w:tcPr>
    </w:tblStylePr>
    <w:tblStylePr w:type="band2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tcPr>
    </w:tblStylePr>
  </w:style>
  <w:style w:type="table" w:styleId="Lichtraster-accent2">
    <w:name w:val="Light Grid Accent 2"/>
    <w:basedOn w:val="Standaardtabel"/>
    <w:uiPriority w:val="62"/>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18" w:space="0" w:color="E03C31" w:themeColor="accent2"/>
          <w:right w:val="single" w:sz="8" w:space="0" w:color="E03C31" w:themeColor="accent2"/>
          <w:insideH w:val="nil"/>
          <w:insideV w:val="single" w:sz="8" w:space="0" w:color="E03C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insideH w:val="nil"/>
          <w:insideV w:val="single" w:sz="8" w:space="0" w:color="E03C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shd w:val="clear" w:color="auto" w:fill="F7CECC" w:themeFill="accent2" w:themeFillTint="3F"/>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shd w:val="clear" w:color="auto" w:fill="F7CECC" w:themeFill="accent2" w:themeFillTint="3F"/>
      </w:tcPr>
    </w:tblStylePr>
    <w:tblStylePr w:type="band2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tcPr>
    </w:tblStylePr>
  </w:style>
  <w:style w:type="table" w:styleId="Kleurrijkelijst-accent6">
    <w:name w:val="Colorful List Accent 6"/>
    <w:basedOn w:val="Standaardtabel"/>
    <w:uiPriority w:val="72"/>
    <w:semiHidden/>
    <w:rsid w:val="00E07762"/>
    <w:pPr>
      <w:spacing w:line="240" w:lineRule="auto"/>
    </w:pPr>
    <w:rPr>
      <w:color w:val="000000" w:themeColor="text1"/>
    </w:rPr>
    <w:tblPr>
      <w:tblStyleRowBandSize w:val="1"/>
      <w:tblStyleColBandSize w:val="1"/>
    </w:tblPr>
    <w:tcPr>
      <w:shd w:val="clear" w:color="auto" w:fill="F6F9EC" w:themeFill="accent6" w:themeFillTint="19"/>
    </w:tcPr>
    <w:tblStylePr w:type="firstRow">
      <w:rPr>
        <w:b/>
        <w:bCs/>
        <w:color w:val="FFFFFF" w:themeColor="background1"/>
      </w:rPr>
      <w:tblPr/>
      <w:tcPr>
        <w:tcBorders>
          <w:bottom w:val="single" w:sz="12" w:space="0" w:color="FFFFFF" w:themeColor="background1"/>
        </w:tcBorders>
        <w:shd w:val="clear" w:color="auto" w:fill="CBAE00" w:themeFill="accent5" w:themeFillShade="CC"/>
      </w:tcPr>
    </w:tblStylePr>
    <w:tblStylePr w:type="lastRow">
      <w:rPr>
        <w:b/>
        <w:bCs/>
        <w:color w:val="CBAE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CF" w:themeFill="accent6" w:themeFillTint="3F"/>
      </w:tcPr>
    </w:tblStylePr>
    <w:tblStylePr w:type="band1Horz">
      <w:tblPr/>
      <w:tcPr>
        <w:shd w:val="clear" w:color="auto" w:fill="EDF2D8" w:themeFill="accent6" w:themeFillTint="33"/>
      </w:tcPr>
    </w:tblStylePr>
  </w:style>
  <w:style w:type="table" w:styleId="Kleurrijkelijst-accent5">
    <w:name w:val="Colorful List Accent 5"/>
    <w:basedOn w:val="Standaardtabel"/>
    <w:uiPriority w:val="72"/>
    <w:semiHidden/>
    <w:rsid w:val="00E07762"/>
    <w:pPr>
      <w:spacing w:line="240" w:lineRule="auto"/>
    </w:pPr>
    <w:rPr>
      <w:color w:val="000000" w:themeColor="text1"/>
    </w:rPr>
    <w:tblPr>
      <w:tblStyleRowBandSize w:val="1"/>
      <w:tblStyleColBandSize w:val="1"/>
    </w:tblPr>
    <w:tcPr>
      <w:shd w:val="clear" w:color="auto" w:fill="FFFBE5" w:themeFill="accent5" w:themeFillTint="19"/>
    </w:tcPr>
    <w:tblStylePr w:type="firstRow">
      <w:rPr>
        <w:b/>
        <w:bCs/>
        <w:color w:val="FFFFFF" w:themeColor="background1"/>
      </w:rPr>
      <w:tblPr/>
      <w:tcPr>
        <w:tcBorders>
          <w:bottom w:val="single" w:sz="12" w:space="0" w:color="FFFFFF" w:themeColor="background1"/>
        </w:tcBorders>
        <w:shd w:val="clear" w:color="auto" w:fill="879B31" w:themeFill="accent6" w:themeFillShade="CC"/>
      </w:tcPr>
    </w:tblStylePr>
    <w:tblStylePr w:type="lastRow">
      <w:rPr>
        <w:b/>
        <w:bCs/>
        <w:color w:val="879B3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6BF" w:themeFill="accent5" w:themeFillTint="3F"/>
      </w:tcPr>
    </w:tblStylePr>
    <w:tblStylePr w:type="band1Horz">
      <w:tblPr/>
      <w:tcPr>
        <w:shd w:val="clear" w:color="auto" w:fill="FFF7CB" w:themeFill="accent5" w:themeFillTint="33"/>
      </w:tcPr>
    </w:tblStylePr>
  </w:style>
  <w:style w:type="table" w:styleId="Kleurrijkelijst-accent4">
    <w:name w:val="Colorful List Accent 4"/>
    <w:basedOn w:val="Standaardtabel"/>
    <w:uiPriority w:val="72"/>
    <w:semiHidden/>
    <w:rsid w:val="00E07762"/>
    <w:pPr>
      <w:spacing w:line="240" w:lineRule="auto"/>
    </w:pPr>
    <w:rPr>
      <w:color w:val="000000" w:themeColor="text1"/>
    </w:rPr>
    <w:tblPr>
      <w:tblStyleRowBandSize w:val="1"/>
      <w:tblStyleColBandSize w:val="1"/>
    </w:tblPr>
    <w:tcPr>
      <w:shd w:val="clear" w:color="auto" w:fill="DCFFED" w:themeFill="accent4" w:themeFillTint="19"/>
    </w:tcPr>
    <w:tblStylePr w:type="firstRow">
      <w:rPr>
        <w:b/>
        <w:bCs/>
        <w:color w:val="FFFFFF" w:themeColor="background1"/>
      </w:rPr>
      <w:tblPr/>
      <w:tcPr>
        <w:tcBorders>
          <w:bottom w:val="single" w:sz="12" w:space="0" w:color="FFFFFF" w:themeColor="background1"/>
        </w:tcBorders>
        <w:shd w:val="clear" w:color="auto" w:fill="005EA0" w:themeFill="accent3" w:themeFillShade="CC"/>
      </w:tcPr>
    </w:tblStylePr>
    <w:tblStylePr w:type="lastRow">
      <w:rPr>
        <w:b/>
        <w:bCs/>
        <w:color w:val="005EA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FFD1" w:themeFill="accent4" w:themeFillTint="3F"/>
      </w:tcPr>
    </w:tblStylePr>
    <w:tblStylePr w:type="band1Horz">
      <w:tblPr/>
      <w:tcPr>
        <w:shd w:val="clear" w:color="auto" w:fill="B8FFDA" w:themeFill="accent4" w:themeFillTint="33"/>
      </w:tcPr>
    </w:tblStylePr>
  </w:style>
  <w:style w:type="table" w:styleId="Kleurrijkelijst-accent3">
    <w:name w:val="Colorful List Accent 3"/>
    <w:basedOn w:val="Standaardtabel"/>
    <w:uiPriority w:val="72"/>
    <w:semiHidden/>
    <w:rsid w:val="00E07762"/>
    <w:pPr>
      <w:spacing w:line="240" w:lineRule="auto"/>
    </w:pPr>
    <w:rPr>
      <w:color w:val="000000" w:themeColor="text1"/>
    </w:rPr>
    <w:tblPr>
      <w:tblStyleRowBandSize w:val="1"/>
      <w:tblStyleColBandSize w:val="1"/>
    </w:tblPr>
    <w:tcPr>
      <w:shd w:val="clear" w:color="auto" w:fill="E0F2FF" w:themeFill="accent3" w:themeFillTint="19"/>
    </w:tcPr>
    <w:tblStylePr w:type="firstRow">
      <w:rPr>
        <w:b/>
        <w:bCs/>
        <w:color w:val="FFFFFF" w:themeColor="background1"/>
      </w:rPr>
      <w:tblPr/>
      <w:tcPr>
        <w:tcBorders>
          <w:bottom w:val="single" w:sz="12" w:space="0" w:color="FFFFFF" w:themeColor="background1"/>
        </w:tcBorders>
        <w:shd w:val="clear" w:color="auto" w:fill="007F3D" w:themeFill="accent4" w:themeFillShade="CC"/>
      </w:tcPr>
    </w:tblStylePr>
    <w:tblStylePr w:type="lastRow">
      <w:rPr>
        <w:b/>
        <w:bCs/>
        <w:color w:val="007F3D"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FFF" w:themeFill="accent3" w:themeFillTint="3F"/>
      </w:tcPr>
    </w:tblStylePr>
    <w:tblStylePr w:type="band1Horz">
      <w:tblPr/>
      <w:tcPr>
        <w:shd w:val="clear" w:color="auto" w:fill="C1E5FF" w:themeFill="accent3" w:themeFillTint="33"/>
      </w:tcPr>
    </w:tblStylePr>
  </w:style>
  <w:style w:type="table" w:styleId="Kleurrijkelijst-accent2">
    <w:name w:val="Colorful List Accent 2"/>
    <w:basedOn w:val="Standaardtabel"/>
    <w:uiPriority w:val="72"/>
    <w:semiHidden/>
    <w:rsid w:val="00E07762"/>
    <w:pPr>
      <w:spacing w:line="240" w:lineRule="auto"/>
    </w:pPr>
    <w:rPr>
      <w:color w:val="000000" w:themeColor="text1"/>
    </w:rPr>
    <w:tblPr>
      <w:tblStyleRowBandSize w:val="1"/>
      <w:tblStyleColBandSize w:val="1"/>
    </w:tblPr>
    <w:tcPr>
      <w:shd w:val="clear" w:color="auto" w:fill="FCEBEA" w:themeFill="accent2"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ECC" w:themeFill="accent2" w:themeFillTint="3F"/>
      </w:tcPr>
    </w:tblStylePr>
    <w:tblStylePr w:type="band1Horz">
      <w:tblPr/>
      <w:tcPr>
        <w:shd w:val="clear" w:color="auto" w:fill="F8D7D5" w:themeFill="accent2" w:themeFillTint="33"/>
      </w:tcPr>
    </w:tblStylePr>
  </w:style>
  <w:style w:type="table" w:styleId="Kleurrijkelijst-accent1">
    <w:name w:val="Colorful List Accent 1"/>
    <w:basedOn w:val="Standaardtabel"/>
    <w:uiPriority w:val="72"/>
    <w:semiHidden/>
    <w:rsid w:val="00E07762"/>
    <w:pPr>
      <w:spacing w:line="240" w:lineRule="auto"/>
    </w:pPr>
    <w:rPr>
      <w:color w:val="000000" w:themeColor="text1"/>
    </w:rPr>
    <w:tblPr>
      <w:tblStyleRowBandSize w:val="1"/>
      <w:tblStyleColBandSize w:val="1"/>
    </w:tblPr>
    <w:tcPr>
      <w:shd w:val="clear" w:color="auto" w:fill="FFF1E3" w:themeFill="accen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CBA" w:themeFill="accent1" w:themeFillTint="3F"/>
      </w:tcPr>
    </w:tblStylePr>
    <w:tblStylePr w:type="band1Horz">
      <w:tblPr/>
      <w:tcPr>
        <w:shd w:val="clear" w:color="auto" w:fill="FFE3C7" w:themeFill="accent1" w:themeFillTint="33"/>
      </w:tcPr>
    </w:tblStylePr>
  </w:style>
  <w:style w:type="table" w:styleId="Kleurrijkearcering-accent6">
    <w:name w:val="Colorful Shading Accent 6"/>
    <w:basedOn w:val="Standaardtabel"/>
    <w:uiPriority w:val="71"/>
    <w:semiHidden/>
    <w:rsid w:val="00E07762"/>
    <w:pPr>
      <w:spacing w:line="240" w:lineRule="auto"/>
    </w:pPr>
    <w:rPr>
      <w:color w:val="000000" w:themeColor="text1"/>
    </w:rPr>
    <w:tblPr>
      <w:tblStyleRowBandSize w:val="1"/>
      <w:tblStyleColBandSize w:val="1"/>
      <w:tblBorders>
        <w:top w:val="single" w:sz="24" w:space="0" w:color="FEDB00" w:themeColor="accent5"/>
        <w:left w:val="single" w:sz="4" w:space="0" w:color="A9C23F" w:themeColor="accent6"/>
        <w:bottom w:val="single" w:sz="4" w:space="0" w:color="A9C23F" w:themeColor="accent6"/>
        <w:right w:val="single" w:sz="4" w:space="0" w:color="A9C23F" w:themeColor="accent6"/>
        <w:insideH w:val="single" w:sz="4" w:space="0" w:color="FFFFFF" w:themeColor="background1"/>
        <w:insideV w:val="single" w:sz="4" w:space="0" w:color="FFFFFF" w:themeColor="background1"/>
      </w:tblBorders>
    </w:tblPr>
    <w:tcPr>
      <w:shd w:val="clear" w:color="auto" w:fill="F6F9EC" w:themeFill="accent6" w:themeFillTint="19"/>
    </w:tcPr>
    <w:tblStylePr w:type="firstRow">
      <w:rPr>
        <w:b/>
        <w:bCs/>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57425" w:themeFill="accent6" w:themeFillShade="99"/>
      </w:tcPr>
    </w:tblStylePr>
    <w:tblStylePr w:type="firstCol">
      <w:rPr>
        <w:color w:val="FFFFFF" w:themeColor="background1"/>
      </w:rPr>
      <w:tblPr/>
      <w:tcPr>
        <w:tcBorders>
          <w:top w:val="nil"/>
          <w:left w:val="nil"/>
          <w:bottom w:val="nil"/>
          <w:right w:val="nil"/>
          <w:insideH w:val="single" w:sz="4" w:space="0" w:color="657425" w:themeColor="accent6" w:themeShade="99"/>
          <w:insideV w:val="nil"/>
        </w:tcBorders>
        <w:shd w:val="clear" w:color="auto" w:fill="657425"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57425" w:themeFill="accent6" w:themeFillShade="99"/>
      </w:tcPr>
    </w:tblStylePr>
    <w:tblStylePr w:type="band1Vert">
      <w:tblPr/>
      <w:tcPr>
        <w:shd w:val="clear" w:color="auto" w:fill="DCE6B2" w:themeFill="accent6" w:themeFillTint="66"/>
      </w:tcPr>
    </w:tblStylePr>
    <w:tblStylePr w:type="band1Horz">
      <w:tblPr/>
      <w:tcPr>
        <w:shd w:val="clear" w:color="auto" w:fill="D4E09F" w:themeFill="accent6" w:themeFillTint="7F"/>
      </w:tcPr>
    </w:tblStylePr>
    <w:tblStylePr w:type="neCell">
      <w:rPr>
        <w:color w:val="000000" w:themeColor="text1"/>
      </w:rPr>
    </w:tblStylePr>
    <w:tblStylePr w:type="nwCell">
      <w:rPr>
        <w:color w:val="000000" w:themeColor="text1"/>
      </w:rPr>
    </w:tblStylePr>
  </w:style>
  <w:style w:type="table" w:styleId="Kleurrijkearcering-accent5">
    <w:name w:val="Colorful Shading Accent 5"/>
    <w:basedOn w:val="Standaardtabel"/>
    <w:uiPriority w:val="71"/>
    <w:semiHidden/>
    <w:rsid w:val="00E07762"/>
    <w:pPr>
      <w:spacing w:line="240" w:lineRule="auto"/>
    </w:pPr>
    <w:rPr>
      <w:color w:val="000000" w:themeColor="text1"/>
    </w:rPr>
    <w:tblPr>
      <w:tblStyleRowBandSize w:val="1"/>
      <w:tblStyleColBandSize w:val="1"/>
      <w:tblBorders>
        <w:top w:val="single" w:sz="24" w:space="0" w:color="A9C23F" w:themeColor="accent6"/>
        <w:left w:val="single" w:sz="4" w:space="0" w:color="FEDB00" w:themeColor="accent5"/>
        <w:bottom w:val="single" w:sz="4" w:space="0" w:color="FEDB00" w:themeColor="accent5"/>
        <w:right w:val="single" w:sz="4" w:space="0" w:color="FEDB00" w:themeColor="accent5"/>
        <w:insideH w:val="single" w:sz="4" w:space="0" w:color="FFFFFF" w:themeColor="background1"/>
        <w:insideV w:val="single" w:sz="4" w:space="0" w:color="FFFFFF" w:themeColor="background1"/>
      </w:tblBorders>
    </w:tblPr>
    <w:tcPr>
      <w:shd w:val="clear" w:color="auto" w:fill="FFFBE5" w:themeFill="accent5" w:themeFillTint="19"/>
    </w:tcPr>
    <w:tblStylePr w:type="firstRow">
      <w:rPr>
        <w:b/>
        <w:bCs/>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88200" w:themeFill="accent5" w:themeFillShade="99"/>
      </w:tcPr>
    </w:tblStylePr>
    <w:tblStylePr w:type="firstCol">
      <w:rPr>
        <w:color w:val="FFFFFF" w:themeColor="background1"/>
      </w:rPr>
      <w:tblPr/>
      <w:tcPr>
        <w:tcBorders>
          <w:top w:val="nil"/>
          <w:left w:val="nil"/>
          <w:bottom w:val="nil"/>
          <w:right w:val="nil"/>
          <w:insideH w:val="single" w:sz="4" w:space="0" w:color="988200" w:themeColor="accent5" w:themeShade="99"/>
          <w:insideV w:val="nil"/>
        </w:tcBorders>
        <w:shd w:val="clear" w:color="auto" w:fill="9882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88200" w:themeFill="accent5" w:themeFillShade="99"/>
      </w:tcPr>
    </w:tblStylePr>
    <w:tblStylePr w:type="band1Vert">
      <w:tblPr/>
      <w:tcPr>
        <w:shd w:val="clear" w:color="auto" w:fill="FFF098" w:themeFill="accent5" w:themeFillTint="66"/>
      </w:tcPr>
    </w:tblStylePr>
    <w:tblStylePr w:type="band1Horz">
      <w:tblPr/>
      <w:tcPr>
        <w:shd w:val="clear" w:color="auto" w:fill="FFEC7F" w:themeFill="accent5" w:themeFillTint="7F"/>
      </w:tcPr>
    </w:tblStylePr>
    <w:tblStylePr w:type="neCell">
      <w:rPr>
        <w:color w:val="000000" w:themeColor="text1"/>
      </w:rPr>
    </w:tblStylePr>
    <w:tblStylePr w:type="nwCell">
      <w:rPr>
        <w:color w:val="000000" w:themeColor="text1"/>
      </w:rPr>
    </w:tblStylePr>
  </w:style>
  <w:style w:type="table" w:styleId="Kleurrijkearcering-accent4">
    <w:name w:val="Colorful Shading Accent 4"/>
    <w:basedOn w:val="Standaardtabel"/>
    <w:uiPriority w:val="71"/>
    <w:semiHidden/>
    <w:rsid w:val="00E07762"/>
    <w:pPr>
      <w:spacing w:line="240" w:lineRule="auto"/>
    </w:pPr>
    <w:rPr>
      <w:color w:val="000000" w:themeColor="text1"/>
    </w:rPr>
    <w:tblPr>
      <w:tblStyleRowBandSize w:val="1"/>
      <w:tblStyleColBandSize w:val="1"/>
      <w:tblBorders>
        <w:top w:val="single" w:sz="24" w:space="0" w:color="0077C8" w:themeColor="accent3"/>
        <w:left w:val="single" w:sz="4" w:space="0" w:color="009F4D" w:themeColor="accent4"/>
        <w:bottom w:val="single" w:sz="4" w:space="0" w:color="009F4D" w:themeColor="accent4"/>
        <w:right w:val="single" w:sz="4" w:space="0" w:color="009F4D" w:themeColor="accent4"/>
        <w:insideH w:val="single" w:sz="4" w:space="0" w:color="FFFFFF" w:themeColor="background1"/>
        <w:insideV w:val="single" w:sz="4" w:space="0" w:color="FFFFFF" w:themeColor="background1"/>
      </w:tblBorders>
    </w:tblPr>
    <w:tcPr>
      <w:shd w:val="clear" w:color="auto" w:fill="DCFFED" w:themeFill="accent4" w:themeFillTint="19"/>
    </w:tcPr>
    <w:tblStylePr w:type="firstRow">
      <w:rPr>
        <w:b/>
        <w:bCs/>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F2D" w:themeFill="accent4" w:themeFillShade="99"/>
      </w:tcPr>
    </w:tblStylePr>
    <w:tblStylePr w:type="firstCol">
      <w:rPr>
        <w:color w:val="FFFFFF" w:themeColor="background1"/>
      </w:rPr>
      <w:tblPr/>
      <w:tcPr>
        <w:tcBorders>
          <w:top w:val="nil"/>
          <w:left w:val="nil"/>
          <w:bottom w:val="nil"/>
          <w:right w:val="nil"/>
          <w:insideH w:val="single" w:sz="4" w:space="0" w:color="005F2D" w:themeColor="accent4" w:themeShade="99"/>
          <w:insideV w:val="nil"/>
        </w:tcBorders>
        <w:shd w:val="clear" w:color="auto" w:fill="005F2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5F2D" w:themeFill="accent4" w:themeFillShade="99"/>
      </w:tcPr>
    </w:tblStylePr>
    <w:tblStylePr w:type="band1Vert">
      <w:tblPr/>
      <w:tcPr>
        <w:shd w:val="clear" w:color="auto" w:fill="72FFB6" w:themeFill="accent4" w:themeFillTint="66"/>
      </w:tcPr>
    </w:tblStylePr>
    <w:tblStylePr w:type="band1Horz">
      <w:tblPr/>
      <w:tcPr>
        <w:shd w:val="clear" w:color="auto" w:fill="50FFA4" w:themeFill="accent4" w:themeFillTint="7F"/>
      </w:tcPr>
    </w:tblStylePr>
    <w:tblStylePr w:type="neCell">
      <w:rPr>
        <w:color w:val="000000" w:themeColor="text1"/>
      </w:rPr>
    </w:tblStylePr>
    <w:tblStylePr w:type="nwCell">
      <w:rPr>
        <w:color w:val="000000" w:themeColor="text1"/>
      </w:rPr>
    </w:tblStylePr>
  </w:style>
  <w:style w:type="table" w:styleId="Kleurrijkearcering-accent3">
    <w:name w:val="Colorful Shading Accent 3"/>
    <w:basedOn w:val="Standaardtabel"/>
    <w:uiPriority w:val="71"/>
    <w:semiHidden/>
    <w:rsid w:val="00E07762"/>
    <w:pPr>
      <w:spacing w:line="240" w:lineRule="auto"/>
    </w:pPr>
    <w:rPr>
      <w:color w:val="000000" w:themeColor="text1"/>
    </w:rPr>
    <w:tblPr>
      <w:tblStyleRowBandSize w:val="1"/>
      <w:tblStyleColBandSize w:val="1"/>
      <w:tblBorders>
        <w:top w:val="single" w:sz="24" w:space="0" w:color="009F4D" w:themeColor="accent4"/>
        <w:left w:val="single" w:sz="4" w:space="0" w:color="0077C8" w:themeColor="accent3"/>
        <w:bottom w:val="single" w:sz="4" w:space="0" w:color="0077C8" w:themeColor="accent3"/>
        <w:right w:val="single" w:sz="4" w:space="0" w:color="0077C8" w:themeColor="accent3"/>
        <w:insideH w:val="single" w:sz="4" w:space="0" w:color="FFFFFF" w:themeColor="background1"/>
        <w:insideV w:val="single" w:sz="4" w:space="0" w:color="FFFFFF" w:themeColor="background1"/>
      </w:tblBorders>
    </w:tblPr>
    <w:tcPr>
      <w:shd w:val="clear" w:color="auto" w:fill="E0F2FF" w:themeFill="accent3" w:themeFillTint="19"/>
    </w:tcPr>
    <w:tblStylePr w:type="firstRow">
      <w:rPr>
        <w:b/>
        <w:bCs/>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778" w:themeFill="accent3" w:themeFillShade="99"/>
      </w:tcPr>
    </w:tblStylePr>
    <w:tblStylePr w:type="firstCol">
      <w:rPr>
        <w:color w:val="FFFFFF" w:themeColor="background1"/>
      </w:rPr>
      <w:tblPr/>
      <w:tcPr>
        <w:tcBorders>
          <w:top w:val="nil"/>
          <w:left w:val="nil"/>
          <w:bottom w:val="nil"/>
          <w:right w:val="nil"/>
          <w:insideH w:val="single" w:sz="4" w:space="0" w:color="004778" w:themeColor="accent3" w:themeShade="99"/>
          <w:insideV w:val="nil"/>
        </w:tcBorders>
        <w:shd w:val="clear" w:color="auto" w:fill="00477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4778" w:themeFill="accent3" w:themeFillShade="99"/>
      </w:tcPr>
    </w:tblStylePr>
    <w:tblStylePr w:type="band1Vert">
      <w:tblPr/>
      <w:tcPr>
        <w:shd w:val="clear" w:color="auto" w:fill="83CCFF" w:themeFill="accent3" w:themeFillTint="66"/>
      </w:tcPr>
    </w:tblStylePr>
    <w:tblStylePr w:type="band1Horz">
      <w:tblPr/>
      <w:tcPr>
        <w:shd w:val="clear" w:color="auto" w:fill="64BFFF" w:themeFill="accent3" w:themeFillTint="7F"/>
      </w:tcPr>
    </w:tblStylePr>
  </w:style>
  <w:style w:type="table" w:styleId="Kleurrijkearcering-accent2">
    <w:name w:val="Colorful Shading Accent 2"/>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03C31" w:themeColor="accent2"/>
        <w:bottom w:val="single" w:sz="4" w:space="0" w:color="E03C31" w:themeColor="accent2"/>
        <w:right w:val="single" w:sz="4" w:space="0" w:color="E03C31" w:themeColor="accent2"/>
        <w:insideH w:val="single" w:sz="4" w:space="0" w:color="FFFFFF" w:themeColor="background1"/>
        <w:insideV w:val="single" w:sz="4" w:space="0" w:color="FFFFFF" w:themeColor="background1"/>
      </w:tblBorders>
    </w:tblPr>
    <w:tcPr>
      <w:shd w:val="clear" w:color="auto" w:fill="FCEBEA" w:themeFill="accent2"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1D15" w:themeFill="accent2" w:themeFillShade="99"/>
      </w:tcPr>
    </w:tblStylePr>
    <w:tblStylePr w:type="firstCol">
      <w:rPr>
        <w:color w:val="FFFFFF" w:themeColor="background1"/>
      </w:rPr>
      <w:tblPr/>
      <w:tcPr>
        <w:tcBorders>
          <w:top w:val="nil"/>
          <w:left w:val="nil"/>
          <w:bottom w:val="nil"/>
          <w:right w:val="nil"/>
          <w:insideH w:val="single" w:sz="4" w:space="0" w:color="8E1D15" w:themeColor="accent2" w:themeShade="99"/>
          <w:insideV w:val="nil"/>
        </w:tcBorders>
        <w:shd w:val="clear" w:color="auto" w:fill="8E1D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1D15" w:themeFill="accent2" w:themeFillShade="99"/>
      </w:tcPr>
    </w:tblStylePr>
    <w:tblStylePr w:type="band1Vert">
      <w:tblPr/>
      <w:tcPr>
        <w:shd w:val="clear" w:color="auto" w:fill="F2B0AC" w:themeFill="accent2" w:themeFillTint="66"/>
      </w:tcPr>
    </w:tblStylePr>
    <w:tblStylePr w:type="band1Horz">
      <w:tblPr/>
      <w:tcPr>
        <w:shd w:val="clear" w:color="auto" w:fill="EF9D98" w:themeFill="accent2" w:themeFillTint="7F"/>
      </w:tcPr>
    </w:tblStylePr>
    <w:tblStylePr w:type="neCell">
      <w:rPr>
        <w:color w:val="000000" w:themeColor="text1"/>
      </w:rPr>
    </w:tblStylePr>
    <w:tblStylePr w:type="nwCell">
      <w:rPr>
        <w:color w:val="000000" w:themeColor="text1"/>
      </w:rPr>
    </w:tblStylePr>
  </w:style>
  <w:style w:type="table" w:styleId="Kleurrijkearcering-accent1">
    <w:name w:val="Colorful Shading Accent 1"/>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A7600" w:themeColor="accent1"/>
        <w:bottom w:val="single" w:sz="4" w:space="0" w:color="EA7600" w:themeColor="accent1"/>
        <w:right w:val="single" w:sz="4" w:space="0" w:color="EA7600" w:themeColor="accent1"/>
        <w:insideH w:val="single" w:sz="4" w:space="0" w:color="FFFFFF" w:themeColor="background1"/>
        <w:insideV w:val="single" w:sz="4" w:space="0" w:color="FFFFFF" w:themeColor="background1"/>
      </w:tblBorders>
    </w:tblPr>
    <w:tcPr>
      <w:shd w:val="clear" w:color="auto" w:fill="FFF1E3" w:themeFill="accen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600" w:themeFill="accent1" w:themeFillShade="99"/>
      </w:tcPr>
    </w:tblStylePr>
    <w:tblStylePr w:type="firstCol">
      <w:rPr>
        <w:color w:val="FFFFFF" w:themeColor="background1"/>
      </w:rPr>
      <w:tblPr/>
      <w:tcPr>
        <w:tcBorders>
          <w:top w:val="nil"/>
          <w:left w:val="nil"/>
          <w:bottom w:val="nil"/>
          <w:right w:val="nil"/>
          <w:insideH w:val="single" w:sz="4" w:space="0" w:color="8C4600" w:themeColor="accent1" w:themeShade="99"/>
          <w:insideV w:val="nil"/>
        </w:tcBorders>
        <w:shd w:val="clear" w:color="auto" w:fill="8C46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4600" w:themeFill="accent1" w:themeFillShade="99"/>
      </w:tcPr>
    </w:tblStylePr>
    <w:tblStylePr w:type="band1Vert">
      <w:tblPr/>
      <w:tcPr>
        <w:shd w:val="clear" w:color="auto" w:fill="FFC790" w:themeFill="accent1" w:themeFillTint="66"/>
      </w:tcPr>
    </w:tblStylePr>
    <w:tblStylePr w:type="band1Horz">
      <w:tblPr/>
      <w:tcPr>
        <w:shd w:val="clear" w:color="auto" w:fill="FFBA75" w:themeFill="accent1" w:themeFillTint="7F"/>
      </w:tcPr>
    </w:tblStylePr>
    <w:tblStylePr w:type="neCell">
      <w:rPr>
        <w:color w:val="000000" w:themeColor="text1"/>
      </w:rPr>
    </w:tblStylePr>
    <w:tblStylePr w:type="nwCell">
      <w:rPr>
        <w:color w:val="000000" w:themeColor="text1"/>
      </w:rPr>
    </w:tblStylePr>
  </w:style>
  <w:style w:type="table" w:styleId="Kleurrijkraster-accent6">
    <w:name w:val="Colorful Grid Accent 6"/>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2D8" w:themeFill="accent6" w:themeFillTint="33"/>
    </w:tcPr>
    <w:tblStylePr w:type="firstRow">
      <w:rPr>
        <w:b/>
        <w:bCs/>
      </w:rPr>
      <w:tblPr/>
      <w:tcPr>
        <w:shd w:val="clear" w:color="auto" w:fill="DCE6B2" w:themeFill="accent6" w:themeFillTint="66"/>
      </w:tcPr>
    </w:tblStylePr>
    <w:tblStylePr w:type="lastRow">
      <w:rPr>
        <w:b/>
        <w:bCs/>
        <w:color w:val="000000" w:themeColor="text1"/>
      </w:rPr>
      <w:tblPr/>
      <w:tcPr>
        <w:shd w:val="clear" w:color="auto" w:fill="DCE6B2" w:themeFill="accent6" w:themeFillTint="66"/>
      </w:tcPr>
    </w:tblStylePr>
    <w:tblStylePr w:type="firstCol">
      <w:rPr>
        <w:color w:val="FFFFFF" w:themeColor="background1"/>
      </w:rPr>
      <w:tblPr/>
      <w:tcPr>
        <w:shd w:val="clear" w:color="auto" w:fill="7E912E" w:themeFill="accent6" w:themeFillShade="BF"/>
      </w:tcPr>
    </w:tblStylePr>
    <w:tblStylePr w:type="lastCol">
      <w:rPr>
        <w:color w:val="FFFFFF" w:themeColor="background1"/>
      </w:rPr>
      <w:tblPr/>
      <w:tcPr>
        <w:shd w:val="clear" w:color="auto" w:fill="7E912E" w:themeFill="accent6" w:themeFillShade="BF"/>
      </w:tc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Kleurrijkraster-accent5">
    <w:name w:val="Colorful Grid Accent 5"/>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7CB" w:themeFill="accent5" w:themeFillTint="33"/>
    </w:tcPr>
    <w:tblStylePr w:type="firstRow">
      <w:rPr>
        <w:b/>
        <w:bCs/>
      </w:rPr>
      <w:tblPr/>
      <w:tcPr>
        <w:shd w:val="clear" w:color="auto" w:fill="FFF098" w:themeFill="accent5" w:themeFillTint="66"/>
      </w:tcPr>
    </w:tblStylePr>
    <w:tblStylePr w:type="lastRow">
      <w:rPr>
        <w:b/>
        <w:bCs/>
        <w:color w:val="000000" w:themeColor="text1"/>
      </w:rPr>
      <w:tblPr/>
      <w:tcPr>
        <w:shd w:val="clear" w:color="auto" w:fill="FFF098" w:themeFill="accent5" w:themeFillTint="66"/>
      </w:tcPr>
    </w:tblStylePr>
    <w:tblStylePr w:type="firstCol">
      <w:rPr>
        <w:color w:val="FFFFFF" w:themeColor="background1"/>
      </w:rPr>
      <w:tblPr/>
      <w:tcPr>
        <w:shd w:val="clear" w:color="auto" w:fill="BEA300" w:themeFill="accent5" w:themeFillShade="BF"/>
      </w:tcPr>
    </w:tblStylePr>
    <w:tblStylePr w:type="lastCol">
      <w:rPr>
        <w:color w:val="FFFFFF" w:themeColor="background1"/>
      </w:rPr>
      <w:tblPr/>
      <w:tcPr>
        <w:shd w:val="clear" w:color="auto" w:fill="BEA300" w:themeFill="accent5" w:themeFillShade="BF"/>
      </w:tc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Kleurrijkraster-accent4">
    <w:name w:val="Colorful Grid Accent 4"/>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B8FFDA" w:themeFill="accent4" w:themeFillTint="33"/>
    </w:tcPr>
    <w:tblStylePr w:type="firstRow">
      <w:rPr>
        <w:b/>
        <w:bCs/>
      </w:rPr>
      <w:tblPr/>
      <w:tcPr>
        <w:shd w:val="clear" w:color="auto" w:fill="72FFB6" w:themeFill="accent4" w:themeFillTint="66"/>
      </w:tcPr>
    </w:tblStylePr>
    <w:tblStylePr w:type="lastRow">
      <w:rPr>
        <w:b/>
        <w:bCs/>
        <w:color w:val="000000" w:themeColor="text1"/>
      </w:rPr>
      <w:tblPr/>
      <w:tcPr>
        <w:shd w:val="clear" w:color="auto" w:fill="72FFB6" w:themeFill="accent4" w:themeFillTint="66"/>
      </w:tcPr>
    </w:tblStylePr>
    <w:tblStylePr w:type="firstCol">
      <w:rPr>
        <w:color w:val="FFFFFF" w:themeColor="background1"/>
      </w:rPr>
      <w:tblPr/>
      <w:tcPr>
        <w:shd w:val="clear" w:color="auto" w:fill="007739" w:themeFill="accent4" w:themeFillShade="BF"/>
      </w:tcPr>
    </w:tblStylePr>
    <w:tblStylePr w:type="lastCol">
      <w:rPr>
        <w:color w:val="FFFFFF" w:themeColor="background1"/>
      </w:rPr>
      <w:tblPr/>
      <w:tcPr>
        <w:shd w:val="clear" w:color="auto" w:fill="007739" w:themeFill="accent4" w:themeFillShade="BF"/>
      </w:tc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Kleurrijkraster-accent3">
    <w:name w:val="Colorful Grid Accent 3"/>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1E5FF" w:themeFill="accent3" w:themeFillTint="33"/>
    </w:tcPr>
    <w:tblStylePr w:type="firstRow">
      <w:rPr>
        <w:b/>
        <w:bCs/>
      </w:rPr>
      <w:tblPr/>
      <w:tcPr>
        <w:shd w:val="clear" w:color="auto" w:fill="83CCFF" w:themeFill="accent3" w:themeFillTint="66"/>
      </w:tcPr>
    </w:tblStylePr>
    <w:tblStylePr w:type="lastRow">
      <w:rPr>
        <w:b/>
        <w:bCs/>
        <w:color w:val="000000" w:themeColor="text1"/>
      </w:rPr>
      <w:tblPr/>
      <w:tcPr>
        <w:shd w:val="clear" w:color="auto" w:fill="83CCFF" w:themeFill="accent3" w:themeFillTint="66"/>
      </w:tcPr>
    </w:tblStylePr>
    <w:tblStylePr w:type="firstCol">
      <w:rPr>
        <w:color w:val="FFFFFF" w:themeColor="background1"/>
      </w:rPr>
      <w:tblPr/>
      <w:tcPr>
        <w:shd w:val="clear" w:color="auto" w:fill="005895" w:themeFill="accent3" w:themeFillShade="BF"/>
      </w:tcPr>
    </w:tblStylePr>
    <w:tblStylePr w:type="lastCol">
      <w:rPr>
        <w:color w:val="FFFFFF" w:themeColor="background1"/>
      </w:rPr>
      <w:tblPr/>
      <w:tcPr>
        <w:shd w:val="clear" w:color="auto" w:fill="005895" w:themeFill="accent3" w:themeFillShade="BF"/>
      </w:tc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Kleurrijkraster-accent2">
    <w:name w:val="Colorful Grid Accent 2"/>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7D5" w:themeFill="accent2" w:themeFillTint="33"/>
    </w:tcPr>
    <w:tblStylePr w:type="firstRow">
      <w:rPr>
        <w:b/>
        <w:bCs/>
      </w:rPr>
      <w:tblPr/>
      <w:tcPr>
        <w:shd w:val="clear" w:color="auto" w:fill="F2B0AC" w:themeFill="accent2" w:themeFillTint="66"/>
      </w:tcPr>
    </w:tblStylePr>
    <w:tblStylePr w:type="lastRow">
      <w:rPr>
        <w:b/>
        <w:bCs/>
        <w:color w:val="000000" w:themeColor="text1"/>
      </w:rPr>
      <w:tblPr/>
      <w:tcPr>
        <w:shd w:val="clear" w:color="auto" w:fill="F2B0AC" w:themeFill="accent2" w:themeFillTint="66"/>
      </w:tcPr>
    </w:tblStylePr>
    <w:tblStylePr w:type="firstCol">
      <w:rPr>
        <w:color w:val="FFFFFF" w:themeColor="background1"/>
      </w:rPr>
      <w:tblPr/>
      <w:tcPr>
        <w:shd w:val="clear" w:color="auto" w:fill="B1241A" w:themeFill="accent2" w:themeFillShade="BF"/>
      </w:tcPr>
    </w:tblStylePr>
    <w:tblStylePr w:type="lastCol">
      <w:rPr>
        <w:color w:val="FFFFFF" w:themeColor="background1"/>
      </w:rPr>
      <w:tblPr/>
      <w:tcPr>
        <w:shd w:val="clear" w:color="auto" w:fill="B1241A" w:themeFill="accent2" w:themeFillShade="BF"/>
      </w:tc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Kleurrijkraster-accent1">
    <w:name w:val="Colorful Grid Accent 1"/>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E3C7" w:themeFill="accent1" w:themeFillTint="33"/>
    </w:tcPr>
    <w:tblStylePr w:type="firstRow">
      <w:rPr>
        <w:b/>
        <w:bCs/>
      </w:rPr>
      <w:tblPr/>
      <w:tcPr>
        <w:shd w:val="clear" w:color="auto" w:fill="FFC790" w:themeFill="accent1" w:themeFillTint="66"/>
      </w:tcPr>
    </w:tblStylePr>
    <w:tblStylePr w:type="lastRow">
      <w:rPr>
        <w:b/>
        <w:bCs/>
        <w:color w:val="000000" w:themeColor="text1"/>
      </w:rPr>
      <w:tblPr/>
      <w:tcPr>
        <w:shd w:val="clear" w:color="auto" w:fill="FFC790" w:themeFill="accent1" w:themeFillTint="66"/>
      </w:tcPr>
    </w:tblStylePr>
    <w:tblStylePr w:type="firstCol">
      <w:rPr>
        <w:color w:val="FFFFFF" w:themeColor="background1"/>
      </w:rPr>
      <w:tblPr/>
      <w:tcPr>
        <w:shd w:val="clear" w:color="auto" w:fill="AF5700" w:themeFill="accent1" w:themeFillShade="BF"/>
      </w:tcPr>
    </w:tblStylePr>
    <w:tblStylePr w:type="lastCol">
      <w:rPr>
        <w:color w:val="FFFFFF" w:themeColor="background1"/>
      </w:rPr>
      <w:tblPr/>
      <w:tcPr>
        <w:shd w:val="clear" w:color="auto" w:fill="AF5700" w:themeFill="accent1" w:themeFillShade="BF"/>
      </w:tc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Gemiddeldelijst2-accent6">
    <w:name w:val="Medium List 2 Accent 6"/>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rPr>
        <w:sz w:val="24"/>
        <w:szCs w:val="24"/>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tblPr/>
      <w:tcPr>
        <w:tcBorders>
          <w:top w:val="single" w:sz="8" w:space="0" w:color="A9C23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23F" w:themeColor="accent6"/>
          <w:insideH w:val="nil"/>
          <w:insideV w:val="nil"/>
        </w:tcBorders>
        <w:shd w:val="clear" w:color="auto" w:fill="FFFFFF" w:themeFill="background1"/>
      </w:tcPr>
    </w:tblStylePr>
    <w:tblStylePr w:type="lastCol">
      <w:tblPr/>
      <w:tcPr>
        <w:tcBorders>
          <w:top w:val="nil"/>
          <w:left w:val="single" w:sz="8" w:space="0" w:color="A9C23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top w:val="nil"/>
          <w:bottom w:val="nil"/>
          <w:insideH w:val="nil"/>
          <w:insideV w:val="nil"/>
        </w:tcBorders>
        <w:shd w:val="clear" w:color="auto" w:fill="E9F0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rPr>
        <w:sz w:val="24"/>
        <w:szCs w:val="24"/>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tblPr/>
      <w:tcPr>
        <w:tcBorders>
          <w:top w:val="single" w:sz="8" w:space="0" w:color="FEDB0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B00" w:themeColor="accent5"/>
          <w:insideH w:val="nil"/>
          <w:insideV w:val="nil"/>
        </w:tcBorders>
        <w:shd w:val="clear" w:color="auto" w:fill="FFFFFF" w:themeFill="background1"/>
      </w:tcPr>
    </w:tblStylePr>
    <w:tblStylePr w:type="lastCol">
      <w:tblPr/>
      <w:tcPr>
        <w:tcBorders>
          <w:top w:val="nil"/>
          <w:left w:val="single" w:sz="8" w:space="0" w:color="FEDB0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top w:val="nil"/>
          <w:bottom w:val="nil"/>
          <w:insideH w:val="nil"/>
          <w:insideV w:val="nil"/>
        </w:tcBorders>
        <w:shd w:val="clear" w:color="auto" w:fill="FFF6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rPr>
        <w:sz w:val="24"/>
        <w:szCs w:val="24"/>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tblPr/>
      <w:tcPr>
        <w:tcBorders>
          <w:top w:val="single" w:sz="8" w:space="0" w:color="009F4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9F4D" w:themeColor="accent4"/>
          <w:insideH w:val="nil"/>
          <w:insideV w:val="nil"/>
        </w:tcBorders>
        <w:shd w:val="clear" w:color="auto" w:fill="FFFFFF" w:themeFill="background1"/>
      </w:tcPr>
    </w:tblStylePr>
    <w:tblStylePr w:type="lastCol">
      <w:tblPr/>
      <w:tcPr>
        <w:tcBorders>
          <w:top w:val="nil"/>
          <w:left w:val="single" w:sz="8" w:space="0" w:color="009F4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top w:val="nil"/>
          <w:bottom w:val="nil"/>
          <w:insideH w:val="nil"/>
          <w:insideV w:val="nil"/>
        </w:tcBorders>
        <w:shd w:val="clear" w:color="auto" w:fill="A8FFD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rPr>
        <w:sz w:val="24"/>
        <w:szCs w:val="24"/>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tblPr/>
      <w:tcPr>
        <w:tcBorders>
          <w:top w:val="single" w:sz="8" w:space="0" w:color="0077C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7C8" w:themeColor="accent3"/>
          <w:insideH w:val="nil"/>
          <w:insideV w:val="nil"/>
        </w:tcBorders>
        <w:shd w:val="clear" w:color="auto" w:fill="FFFFFF" w:themeFill="background1"/>
      </w:tcPr>
    </w:tblStylePr>
    <w:tblStylePr w:type="lastCol">
      <w:tblPr/>
      <w:tcPr>
        <w:tcBorders>
          <w:top w:val="nil"/>
          <w:left w:val="single" w:sz="8" w:space="0" w:color="0077C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top w:val="nil"/>
          <w:bottom w:val="nil"/>
          <w:insideH w:val="nil"/>
          <w:insideV w:val="nil"/>
        </w:tcBorders>
        <w:shd w:val="clear" w:color="auto" w:fill="B2DF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rPr>
        <w:sz w:val="24"/>
        <w:szCs w:val="24"/>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tblPr/>
      <w:tcPr>
        <w:tcBorders>
          <w:top w:val="single" w:sz="8" w:space="0" w:color="E03C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3C31" w:themeColor="accent2"/>
          <w:insideH w:val="nil"/>
          <w:insideV w:val="nil"/>
        </w:tcBorders>
        <w:shd w:val="clear" w:color="auto" w:fill="FFFFFF" w:themeFill="background1"/>
      </w:tcPr>
    </w:tblStylePr>
    <w:tblStylePr w:type="lastCol">
      <w:tblPr/>
      <w:tcPr>
        <w:tcBorders>
          <w:top w:val="nil"/>
          <w:left w:val="single" w:sz="8" w:space="0" w:color="E03C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top w:val="nil"/>
          <w:bottom w:val="nil"/>
          <w:insideH w:val="nil"/>
          <w:insideV w:val="nil"/>
        </w:tcBorders>
        <w:shd w:val="clear" w:color="auto" w:fill="F7CE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rPr>
        <w:sz w:val="24"/>
        <w:szCs w:val="24"/>
      </w:rPr>
      <w:tblPr/>
      <w:tcPr>
        <w:tcBorders>
          <w:top w:val="nil"/>
          <w:left w:val="nil"/>
          <w:bottom w:val="single" w:sz="24" w:space="0" w:color="EA7600" w:themeColor="accent1"/>
          <w:right w:val="nil"/>
          <w:insideH w:val="nil"/>
          <w:insideV w:val="nil"/>
        </w:tcBorders>
        <w:shd w:val="clear" w:color="auto" w:fill="FFFFFF" w:themeFill="background1"/>
      </w:tcPr>
    </w:tblStylePr>
    <w:tblStylePr w:type="lastRow">
      <w:tblPr/>
      <w:tcPr>
        <w:tcBorders>
          <w:top w:val="single" w:sz="8" w:space="0" w:color="EA76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600" w:themeColor="accent1"/>
          <w:insideH w:val="nil"/>
          <w:insideV w:val="nil"/>
        </w:tcBorders>
        <w:shd w:val="clear" w:color="auto" w:fill="FFFFFF" w:themeFill="background1"/>
      </w:tcPr>
    </w:tblStylePr>
    <w:tblStylePr w:type="lastCol">
      <w:tblPr/>
      <w:tcPr>
        <w:tcBorders>
          <w:top w:val="nil"/>
          <w:left w:val="single" w:sz="8" w:space="0" w:color="EA76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top w:val="nil"/>
          <w:bottom w:val="nil"/>
          <w:insideH w:val="nil"/>
          <w:insideV w:val="nil"/>
        </w:tcBorders>
        <w:shd w:val="clear" w:color="auto" w:fill="FFDCB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semiHidden/>
    <w:rsid w:val="00E07762"/>
    <w:pPr>
      <w:spacing w:line="240" w:lineRule="auto"/>
    </w:pPr>
    <w:rPr>
      <w:color w:val="000000" w:themeColor="text1"/>
    </w:rPr>
    <w:tblPr>
      <w:tblStyleRowBandSize w:val="1"/>
      <w:tblStyleColBandSize w:val="1"/>
      <w:tblBorders>
        <w:top w:val="single" w:sz="8" w:space="0" w:color="A9C23F" w:themeColor="accent6"/>
        <w:bottom w:val="single" w:sz="8" w:space="0" w:color="A9C23F" w:themeColor="accent6"/>
      </w:tblBorders>
    </w:tblPr>
    <w:tblStylePr w:type="firstRow">
      <w:rPr>
        <w:rFonts w:asciiTheme="majorHAnsi" w:eastAsiaTheme="majorEastAsia" w:hAnsiTheme="majorHAnsi" w:cstheme="majorBidi"/>
      </w:rPr>
      <w:tblPr/>
      <w:tcPr>
        <w:tcBorders>
          <w:top w:val="nil"/>
          <w:bottom w:val="single" w:sz="8" w:space="0" w:color="A9C23F" w:themeColor="accent6"/>
        </w:tcBorders>
      </w:tcPr>
    </w:tblStylePr>
    <w:tblStylePr w:type="lastRow">
      <w:rPr>
        <w:b/>
        <w:bCs/>
        <w:color w:val="000000" w:themeColor="text2"/>
      </w:rPr>
      <w:tblPr/>
      <w:tcPr>
        <w:tcBorders>
          <w:top w:val="single" w:sz="8" w:space="0" w:color="A9C23F" w:themeColor="accent6"/>
          <w:bottom w:val="single" w:sz="8" w:space="0" w:color="A9C23F" w:themeColor="accent6"/>
        </w:tcBorders>
      </w:tcPr>
    </w:tblStylePr>
    <w:tblStylePr w:type="firstCol">
      <w:rPr>
        <w:b/>
        <w:bCs/>
      </w:rPr>
    </w:tblStylePr>
    <w:tblStylePr w:type="lastCol">
      <w:rPr>
        <w:b/>
        <w:bCs/>
      </w:rPr>
      <w:tblPr/>
      <w:tcPr>
        <w:tcBorders>
          <w:top w:val="single" w:sz="8" w:space="0" w:color="A9C23F" w:themeColor="accent6"/>
          <w:bottom w:val="single" w:sz="8" w:space="0" w:color="A9C23F" w:themeColor="accent6"/>
        </w:tcBorders>
      </w:tcPr>
    </w:tblStylePr>
    <w:tblStylePr w:type="band1Vert">
      <w:tblPr/>
      <w:tcPr>
        <w:shd w:val="clear" w:color="auto" w:fill="E9F0CF" w:themeFill="accent6" w:themeFillTint="3F"/>
      </w:tcPr>
    </w:tblStylePr>
    <w:tblStylePr w:type="band1Horz">
      <w:tblPr/>
      <w:tcPr>
        <w:shd w:val="clear" w:color="auto" w:fill="E9F0CF" w:themeFill="accent6" w:themeFillTint="3F"/>
      </w:tcPr>
    </w:tblStylePr>
  </w:style>
  <w:style w:type="table" w:styleId="Gemiddeldelijst1-accent5">
    <w:name w:val="Medium List 1 Accent 5"/>
    <w:basedOn w:val="Standaardtabel"/>
    <w:uiPriority w:val="65"/>
    <w:semiHidden/>
    <w:rsid w:val="00E07762"/>
    <w:pPr>
      <w:spacing w:line="240" w:lineRule="auto"/>
    </w:pPr>
    <w:rPr>
      <w:color w:val="000000" w:themeColor="text1"/>
    </w:rPr>
    <w:tblPr>
      <w:tblStyleRowBandSize w:val="1"/>
      <w:tblStyleColBandSize w:val="1"/>
      <w:tblBorders>
        <w:top w:val="single" w:sz="8" w:space="0" w:color="FEDB00" w:themeColor="accent5"/>
        <w:bottom w:val="single" w:sz="8" w:space="0" w:color="FEDB00" w:themeColor="accent5"/>
      </w:tblBorders>
    </w:tblPr>
    <w:tblStylePr w:type="firstRow">
      <w:rPr>
        <w:rFonts w:asciiTheme="majorHAnsi" w:eastAsiaTheme="majorEastAsia" w:hAnsiTheme="majorHAnsi" w:cstheme="majorBidi"/>
      </w:rPr>
      <w:tblPr/>
      <w:tcPr>
        <w:tcBorders>
          <w:top w:val="nil"/>
          <w:bottom w:val="single" w:sz="8" w:space="0" w:color="FEDB00" w:themeColor="accent5"/>
        </w:tcBorders>
      </w:tcPr>
    </w:tblStylePr>
    <w:tblStylePr w:type="lastRow">
      <w:rPr>
        <w:b/>
        <w:bCs/>
        <w:color w:val="000000" w:themeColor="text2"/>
      </w:rPr>
      <w:tblPr/>
      <w:tcPr>
        <w:tcBorders>
          <w:top w:val="single" w:sz="8" w:space="0" w:color="FEDB00" w:themeColor="accent5"/>
          <w:bottom w:val="single" w:sz="8" w:space="0" w:color="FEDB00" w:themeColor="accent5"/>
        </w:tcBorders>
      </w:tcPr>
    </w:tblStylePr>
    <w:tblStylePr w:type="firstCol">
      <w:rPr>
        <w:b/>
        <w:bCs/>
      </w:rPr>
    </w:tblStylePr>
    <w:tblStylePr w:type="lastCol">
      <w:rPr>
        <w:b/>
        <w:bCs/>
      </w:rPr>
      <w:tblPr/>
      <w:tcPr>
        <w:tcBorders>
          <w:top w:val="single" w:sz="8" w:space="0" w:color="FEDB00" w:themeColor="accent5"/>
          <w:bottom w:val="single" w:sz="8" w:space="0" w:color="FEDB00" w:themeColor="accent5"/>
        </w:tcBorders>
      </w:tcPr>
    </w:tblStylePr>
    <w:tblStylePr w:type="band1Vert">
      <w:tblPr/>
      <w:tcPr>
        <w:shd w:val="clear" w:color="auto" w:fill="FFF6BF" w:themeFill="accent5" w:themeFillTint="3F"/>
      </w:tcPr>
    </w:tblStylePr>
    <w:tblStylePr w:type="band1Horz">
      <w:tblPr/>
      <w:tcPr>
        <w:shd w:val="clear" w:color="auto" w:fill="FFF6BF" w:themeFill="accent5" w:themeFillTint="3F"/>
      </w:tcPr>
    </w:tblStylePr>
  </w:style>
  <w:style w:type="table" w:styleId="Gemiddeldelijst1-accent4">
    <w:name w:val="Medium List 1 Accent 4"/>
    <w:basedOn w:val="Standaardtabel"/>
    <w:uiPriority w:val="65"/>
    <w:semiHidden/>
    <w:rsid w:val="00E07762"/>
    <w:pPr>
      <w:spacing w:line="240" w:lineRule="auto"/>
    </w:pPr>
    <w:rPr>
      <w:color w:val="000000" w:themeColor="text1"/>
    </w:rPr>
    <w:tblPr>
      <w:tblStyleRowBandSize w:val="1"/>
      <w:tblStyleColBandSize w:val="1"/>
      <w:tblBorders>
        <w:top w:val="single" w:sz="8" w:space="0" w:color="009F4D" w:themeColor="accent4"/>
        <w:bottom w:val="single" w:sz="8" w:space="0" w:color="009F4D" w:themeColor="accent4"/>
      </w:tblBorders>
    </w:tblPr>
    <w:tblStylePr w:type="firstRow">
      <w:rPr>
        <w:rFonts w:asciiTheme="majorHAnsi" w:eastAsiaTheme="majorEastAsia" w:hAnsiTheme="majorHAnsi" w:cstheme="majorBidi"/>
      </w:rPr>
      <w:tblPr/>
      <w:tcPr>
        <w:tcBorders>
          <w:top w:val="nil"/>
          <w:bottom w:val="single" w:sz="8" w:space="0" w:color="009F4D" w:themeColor="accent4"/>
        </w:tcBorders>
      </w:tcPr>
    </w:tblStylePr>
    <w:tblStylePr w:type="lastRow">
      <w:rPr>
        <w:b/>
        <w:bCs/>
        <w:color w:val="000000" w:themeColor="text2"/>
      </w:rPr>
      <w:tblPr/>
      <w:tcPr>
        <w:tcBorders>
          <w:top w:val="single" w:sz="8" w:space="0" w:color="009F4D" w:themeColor="accent4"/>
          <w:bottom w:val="single" w:sz="8" w:space="0" w:color="009F4D" w:themeColor="accent4"/>
        </w:tcBorders>
      </w:tcPr>
    </w:tblStylePr>
    <w:tblStylePr w:type="firstCol">
      <w:rPr>
        <w:b/>
        <w:bCs/>
      </w:rPr>
    </w:tblStylePr>
    <w:tblStylePr w:type="lastCol">
      <w:rPr>
        <w:b/>
        <w:bCs/>
      </w:rPr>
      <w:tblPr/>
      <w:tcPr>
        <w:tcBorders>
          <w:top w:val="single" w:sz="8" w:space="0" w:color="009F4D" w:themeColor="accent4"/>
          <w:bottom w:val="single" w:sz="8" w:space="0" w:color="009F4D" w:themeColor="accent4"/>
        </w:tcBorders>
      </w:tcPr>
    </w:tblStylePr>
    <w:tblStylePr w:type="band1Vert">
      <w:tblPr/>
      <w:tcPr>
        <w:shd w:val="clear" w:color="auto" w:fill="A8FFD1" w:themeFill="accent4" w:themeFillTint="3F"/>
      </w:tcPr>
    </w:tblStylePr>
    <w:tblStylePr w:type="band1Horz">
      <w:tblPr/>
      <w:tcPr>
        <w:shd w:val="clear" w:color="auto" w:fill="A8FFD1" w:themeFill="accent4" w:themeFillTint="3F"/>
      </w:tcPr>
    </w:tblStylePr>
  </w:style>
  <w:style w:type="table" w:styleId="Gemiddeldelijst1-accent3">
    <w:name w:val="Medium List 1 Accent 3"/>
    <w:basedOn w:val="Standaardtabel"/>
    <w:uiPriority w:val="65"/>
    <w:semiHidden/>
    <w:rsid w:val="00E07762"/>
    <w:pPr>
      <w:spacing w:line="240" w:lineRule="auto"/>
    </w:pPr>
    <w:rPr>
      <w:color w:val="000000" w:themeColor="text1"/>
    </w:rPr>
    <w:tblPr>
      <w:tblStyleRowBandSize w:val="1"/>
      <w:tblStyleColBandSize w:val="1"/>
      <w:tblBorders>
        <w:top w:val="single" w:sz="8" w:space="0" w:color="0077C8" w:themeColor="accent3"/>
        <w:bottom w:val="single" w:sz="8" w:space="0" w:color="0077C8" w:themeColor="accent3"/>
      </w:tblBorders>
    </w:tblPr>
    <w:tblStylePr w:type="firstRow">
      <w:rPr>
        <w:rFonts w:asciiTheme="majorHAnsi" w:eastAsiaTheme="majorEastAsia" w:hAnsiTheme="majorHAnsi" w:cstheme="majorBidi"/>
      </w:rPr>
      <w:tblPr/>
      <w:tcPr>
        <w:tcBorders>
          <w:top w:val="nil"/>
          <w:bottom w:val="single" w:sz="8" w:space="0" w:color="0077C8" w:themeColor="accent3"/>
        </w:tcBorders>
      </w:tcPr>
    </w:tblStylePr>
    <w:tblStylePr w:type="lastRow">
      <w:rPr>
        <w:b/>
        <w:bCs/>
        <w:color w:val="000000" w:themeColor="text2"/>
      </w:rPr>
      <w:tblPr/>
      <w:tcPr>
        <w:tcBorders>
          <w:top w:val="single" w:sz="8" w:space="0" w:color="0077C8" w:themeColor="accent3"/>
          <w:bottom w:val="single" w:sz="8" w:space="0" w:color="0077C8" w:themeColor="accent3"/>
        </w:tcBorders>
      </w:tcPr>
    </w:tblStylePr>
    <w:tblStylePr w:type="firstCol">
      <w:rPr>
        <w:b/>
        <w:bCs/>
      </w:rPr>
    </w:tblStylePr>
    <w:tblStylePr w:type="lastCol">
      <w:rPr>
        <w:b/>
        <w:bCs/>
      </w:rPr>
      <w:tblPr/>
      <w:tcPr>
        <w:tcBorders>
          <w:top w:val="single" w:sz="8" w:space="0" w:color="0077C8" w:themeColor="accent3"/>
          <w:bottom w:val="single" w:sz="8" w:space="0" w:color="0077C8" w:themeColor="accent3"/>
        </w:tcBorders>
      </w:tcPr>
    </w:tblStylePr>
    <w:tblStylePr w:type="band1Vert">
      <w:tblPr/>
      <w:tcPr>
        <w:shd w:val="clear" w:color="auto" w:fill="B2DFFF" w:themeFill="accent3" w:themeFillTint="3F"/>
      </w:tcPr>
    </w:tblStylePr>
    <w:tblStylePr w:type="band1Horz">
      <w:tblPr/>
      <w:tcPr>
        <w:shd w:val="clear" w:color="auto" w:fill="B2DFFF" w:themeFill="accent3" w:themeFillTint="3F"/>
      </w:tcPr>
    </w:tblStylePr>
  </w:style>
  <w:style w:type="table" w:styleId="Gemiddeldelijst1-accent2">
    <w:name w:val="Medium List 1 Accent 2"/>
    <w:basedOn w:val="Standaardtabel"/>
    <w:uiPriority w:val="65"/>
    <w:semiHidden/>
    <w:rsid w:val="00E07762"/>
    <w:pPr>
      <w:spacing w:line="240" w:lineRule="auto"/>
    </w:pPr>
    <w:rPr>
      <w:color w:val="000000" w:themeColor="text1"/>
    </w:rPr>
    <w:tblPr>
      <w:tblStyleRowBandSize w:val="1"/>
      <w:tblStyleColBandSize w:val="1"/>
      <w:tblBorders>
        <w:top w:val="single" w:sz="8" w:space="0" w:color="E03C31" w:themeColor="accent2"/>
        <w:bottom w:val="single" w:sz="8" w:space="0" w:color="E03C31" w:themeColor="accent2"/>
      </w:tblBorders>
    </w:tblPr>
    <w:tblStylePr w:type="firstRow">
      <w:rPr>
        <w:rFonts w:asciiTheme="majorHAnsi" w:eastAsiaTheme="majorEastAsia" w:hAnsiTheme="majorHAnsi" w:cstheme="majorBidi"/>
      </w:rPr>
      <w:tblPr/>
      <w:tcPr>
        <w:tcBorders>
          <w:top w:val="nil"/>
          <w:bottom w:val="single" w:sz="8" w:space="0" w:color="E03C31" w:themeColor="accent2"/>
        </w:tcBorders>
      </w:tcPr>
    </w:tblStylePr>
    <w:tblStylePr w:type="lastRow">
      <w:rPr>
        <w:b/>
        <w:bCs/>
        <w:color w:val="000000" w:themeColor="text2"/>
      </w:rPr>
      <w:tblPr/>
      <w:tcPr>
        <w:tcBorders>
          <w:top w:val="single" w:sz="8" w:space="0" w:color="E03C31" w:themeColor="accent2"/>
          <w:bottom w:val="single" w:sz="8" w:space="0" w:color="E03C31" w:themeColor="accent2"/>
        </w:tcBorders>
      </w:tcPr>
    </w:tblStylePr>
    <w:tblStylePr w:type="firstCol">
      <w:rPr>
        <w:b/>
        <w:bCs/>
      </w:rPr>
    </w:tblStylePr>
    <w:tblStylePr w:type="lastCol">
      <w:rPr>
        <w:b/>
        <w:bCs/>
      </w:rPr>
      <w:tblPr/>
      <w:tcPr>
        <w:tcBorders>
          <w:top w:val="single" w:sz="8" w:space="0" w:color="E03C31" w:themeColor="accent2"/>
          <w:bottom w:val="single" w:sz="8" w:space="0" w:color="E03C31" w:themeColor="accent2"/>
        </w:tcBorders>
      </w:tcPr>
    </w:tblStylePr>
    <w:tblStylePr w:type="band1Vert">
      <w:tblPr/>
      <w:tcPr>
        <w:shd w:val="clear" w:color="auto" w:fill="F7CECC" w:themeFill="accent2" w:themeFillTint="3F"/>
      </w:tcPr>
    </w:tblStylePr>
    <w:tblStylePr w:type="band1Horz">
      <w:tblPr/>
      <w:tcPr>
        <w:shd w:val="clear" w:color="auto" w:fill="F7CECC" w:themeFill="accent2" w:themeFillTint="3F"/>
      </w:tcPr>
    </w:tblStylePr>
  </w:style>
  <w:style w:type="table" w:styleId="Gemiddeldearcering2-accent6">
    <w:name w:val="Medium Shading 2 Accent 6"/>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23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23F" w:themeFill="accent6"/>
      </w:tcPr>
    </w:tblStylePr>
    <w:tblStylePr w:type="lastCol">
      <w:rPr>
        <w:b/>
        <w:bCs/>
        <w:color w:val="FFFFFF" w:themeColor="background1"/>
      </w:rPr>
      <w:tblPr/>
      <w:tcPr>
        <w:tcBorders>
          <w:left w:val="nil"/>
          <w:right w:val="nil"/>
          <w:insideH w:val="nil"/>
          <w:insideV w:val="nil"/>
        </w:tcBorders>
        <w:shd w:val="clear" w:color="auto" w:fill="A9C23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B0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B00" w:themeFill="accent5"/>
      </w:tcPr>
    </w:tblStylePr>
    <w:tblStylePr w:type="lastCol">
      <w:rPr>
        <w:b/>
        <w:bCs/>
        <w:color w:val="FFFFFF" w:themeColor="background1"/>
      </w:rPr>
      <w:tblPr/>
      <w:tcPr>
        <w:tcBorders>
          <w:left w:val="nil"/>
          <w:right w:val="nil"/>
          <w:insideH w:val="nil"/>
          <w:insideV w:val="nil"/>
        </w:tcBorders>
        <w:shd w:val="clear" w:color="auto" w:fill="FEDB0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9F4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9F4D" w:themeFill="accent4"/>
      </w:tcPr>
    </w:tblStylePr>
    <w:tblStylePr w:type="lastCol">
      <w:rPr>
        <w:b/>
        <w:bCs/>
        <w:color w:val="FFFFFF" w:themeColor="background1"/>
      </w:rPr>
      <w:tblPr/>
      <w:tcPr>
        <w:tcBorders>
          <w:left w:val="nil"/>
          <w:right w:val="nil"/>
          <w:insideH w:val="nil"/>
          <w:insideV w:val="nil"/>
        </w:tcBorders>
        <w:shd w:val="clear" w:color="auto" w:fill="009F4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7C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7C8" w:themeFill="accent3"/>
      </w:tcPr>
    </w:tblStylePr>
    <w:tblStylePr w:type="lastCol">
      <w:rPr>
        <w:b/>
        <w:bCs/>
        <w:color w:val="FFFFFF" w:themeColor="background1"/>
      </w:rPr>
      <w:tblPr/>
      <w:tcPr>
        <w:tcBorders>
          <w:left w:val="nil"/>
          <w:right w:val="nil"/>
          <w:insideH w:val="nil"/>
          <w:insideV w:val="nil"/>
        </w:tcBorders>
        <w:shd w:val="clear" w:color="auto" w:fill="0077C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3C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3C31" w:themeFill="accent2"/>
      </w:tcPr>
    </w:tblStylePr>
    <w:tblStylePr w:type="lastCol">
      <w:rPr>
        <w:b/>
        <w:bCs/>
        <w:color w:val="FFFFFF" w:themeColor="background1"/>
      </w:rPr>
      <w:tblPr/>
      <w:tcPr>
        <w:tcBorders>
          <w:left w:val="nil"/>
          <w:right w:val="nil"/>
          <w:insideH w:val="nil"/>
          <w:insideV w:val="nil"/>
        </w:tcBorders>
        <w:shd w:val="clear" w:color="auto" w:fill="E03C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tblBorders>
    </w:tblPr>
    <w:tblStylePr w:type="firstRow">
      <w:pPr>
        <w:spacing w:before="0" w:after="0" w:line="240" w:lineRule="auto"/>
      </w:pPr>
      <w:rPr>
        <w:b/>
        <w:bCs/>
        <w:color w:val="FFFFFF" w:themeColor="background1"/>
      </w:rPr>
      <w:tblPr/>
      <w:tcPr>
        <w:tc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shd w:val="clear" w:color="auto" w:fill="A9C23F" w:themeFill="accent6"/>
      </w:tcPr>
    </w:tblStylePr>
    <w:tblStylePr w:type="lastRow">
      <w:pPr>
        <w:spacing w:before="0" w:after="0" w:line="240" w:lineRule="auto"/>
      </w:pPr>
      <w:rPr>
        <w:b/>
        <w:bCs/>
      </w:rPr>
      <w:tblPr/>
      <w:tcPr>
        <w:tcBorders>
          <w:top w:val="double" w:sz="6"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tcPr>
    </w:tblStylePr>
    <w:tblStylePr w:type="firstCol">
      <w:rPr>
        <w:b/>
        <w:bCs/>
      </w:rPr>
    </w:tblStylePr>
    <w:tblStylePr w:type="lastCol">
      <w:rPr>
        <w:b/>
        <w:bCs/>
      </w:rPr>
    </w:tblStylePr>
    <w:tblStylePr w:type="band1Vert">
      <w:tblPr/>
      <w:tcPr>
        <w:shd w:val="clear" w:color="auto" w:fill="E9F0CF" w:themeFill="accent6" w:themeFillTint="3F"/>
      </w:tcPr>
    </w:tblStylePr>
    <w:tblStylePr w:type="band1Horz">
      <w:tblPr/>
      <w:tcPr>
        <w:tcBorders>
          <w:insideH w:val="nil"/>
          <w:insideV w:val="nil"/>
        </w:tcBorders>
        <w:shd w:val="clear" w:color="auto" w:fill="E9F0CF"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tblBorders>
    </w:tblPr>
    <w:tblStylePr w:type="firstRow">
      <w:pPr>
        <w:spacing w:before="0" w:after="0" w:line="240" w:lineRule="auto"/>
      </w:pPr>
      <w:rPr>
        <w:b/>
        <w:bCs/>
        <w:color w:val="FFFFFF" w:themeColor="background1"/>
      </w:rPr>
      <w:tblPr/>
      <w:tcPr>
        <w:tc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shd w:val="clear" w:color="auto" w:fill="FEDB00" w:themeFill="accent5"/>
      </w:tcPr>
    </w:tblStylePr>
    <w:tblStylePr w:type="lastRow">
      <w:pPr>
        <w:spacing w:before="0" w:after="0" w:line="240" w:lineRule="auto"/>
      </w:pPr>
      <w:rPr>
        <w:b/>
        <w:bCs/>
      </w:rPr>
      <w:tblPr/>
      <w:tcPr>
        <w:tcBorders>
          <w:top w:val="double" w:sz="6"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6BF" w:themeFill="accent5" w:themeFillTint="3F"/>
      </w:tcPr>
    </w:tblStylePr>
    <w:tblStylePr w:type="band1Horz">
      <w:tblPr/>
      <w:tcPr>
        <w:tcBorders>
          <w:insideH w:val="nil"/>
          <w:insideV w:val="nil"/>
        </w:tcBorders>
        <w:shd w:val="clear" w:color="auto" w:fill="FFF6B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tblBorders>
    </w:tblPr>
    <w:tblStylePr w:type="firstRow">
      <w:pPr>
        <w:spacing w:before="0" w:after="0" w:line="240" w:lineRule="auto"/>
      </w:pPr>
      <w:rPr>
        <w:b/>
        <w:bCs/>
        <w:color w:val="FFFFFF" w:themeColor="background1"/>
      </w:rPr>
      <w:tblPr/>
      <w:tcPr>
        <w:tc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shd w:val="clear" w:color="auto" w:fill="009F4D" w:themeFill="accent4"/>
      </w:tcPr>
    </w:tblStylePr>
    <w:tblStylePr w:type="lastRow">
      <w:pPr>
        <w:spacing w:before="0" w:after="0" w:line="240" w:lineRule="auto"/>
      </w:pPr>
      <w:rPr>
        <w:b/>
        <w:bCs/>
      </w:rPr>
      <w:tblPr/>
      <w:tcPr>
        <w:tcBorders>
          <w:top w:val="double" w:sz="6"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tcPr>
    </w:tblStylePr>
    <w:tblStylePr w:type="firstCol">
      <w:rPr>
        <w:b/>
        <w:bCs/>
      </w:rPr>
    </w:tblStylePr>
    <w:tblStylePr w:type="lastCol">
      <w:rPr>
        <w:b/>
        <w:bCs/>
      </w:rPr>
    </w:tblStylePr>
    <w:tblStylePr w:type="band1Vert">
      <w:tblPr/>
      <w:tcPr>
        <w:shd w:val="clear" w:color="auto" w:fill="A8FFD1" w:themeFill="accent4" w:themeFillTint="3F"/>
      </w:tcPr>
    </w:tblStylePr>
    <w:tblStylePr w:type="band1Horz">
      <w:tblPr/>
      <w:tcPr>
        <w:tcBorders>
          <w:insideH w:val="nil"/>
          <w:insideV w:val="nil"/>
        </w:tcBorders>
        <w:shd w:val="clear" w:color="auto" w:fill="A8FFD1"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tblBorders>
    </w:tblPr>
    <w:tblStylePr w:type="firstRow">
      <w:pPr>
        <w:spacing w:before="0" w:after="0" w:line="240" w:lineRule="auto"/>
      </w:pPr>
      <w:rPr>
        <w:b/>
        <w:bCs/>
        <w:color w:val="FFFFFF" w:themeColor="background1"/>
      </w:rPr>
      <w:tblPr/>
      <w:tcPr>
        <w:tc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shd w:val="clear" w:color="auto" w:fill="0077C8" w:themeFill="accent3"/>
      </w:tcPr>
    </w:tblStylePr>
    <w:tblStylePr w:type="lastRow">
      <w:pPr>
        <w:spacing w:before="0" w:after="0" w:line="240" w:lineRule="auto"/>
      </w:pPr>
      <w:rPr>
        <w:b/>
        <w:bCs/>
      </w:rPr>
      <w:tblPr/>
      <w:tcPr>
        <w:tcBorders>
          <w:top w:val="double" w:sz="6"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B2DFFF" w:themeFill="accent3" w:themeFillTint="3F"/>
      </w:tcPr>
    </w:tblStylePr>
    <w:tblStylePr w:type="band1Horz">
      <w:tblPr/>
      <w:tcPr>
        <w:tcBorders>
          <w:insideH w:val="nil"/>
          <w:insideV w:val="nil"/>
        </w:tcBorders>
        <w:shd w:val="clear" w:color="auto" w:fill="B2DFFF"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tblBorders>
    </w:tblPr>
    <w:tblStylePr w:type="firstRow">
      <w:pPr>
        <w:spacing w:before="0" w:after="0" w:line="240" w:lineRule="auto"/>
      </w:pPr>
      <w:rPr>
        <w:b/>
        <w:bCs/>
        <w:color w:val="FFFFFF" w:themeColor="background1"/>
      </w:rPr>
      <w:tblPr/>
      <w:tcPr>
        <w:tc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shd w:val="clear" w:color="auto" w:fill="E03C31" w:themeFill="accent2"/>
      </w:tcPr>
    </w:tblStylePr>
    <w:tblStylePr w:type="lastRow">
      <w:pPr>
        <w:spacing w:before="0" w:after="0" w:line="240" w:lineRule="auto"/>
      </w:pPr>
      <w:rPr>
        <w:b/>
        <w:bCs/>
      </w:rPr>
      <w:tblPr/>
      <w:tcPr>
        <w:tcBorders>
          <w:top w:val="double" w:sz="6"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CECC" w:themeFill="accent2" w:themeFillTint="3F"/>
      </w:tcPr>
    </w:tblStylePr>
    <w:tblStylePr w:type="band1Horz">
      <w:tblPr/>
      <w:tcPr>
        <w:tcBorders>
          <w:insideH w:val="nil"/>
          <w:insideV w:val="nil"/>
        </w:tcBorders>
        <w:shd w:val="clear" w:color="auto" w:fill="F7CECC"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23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23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09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09F" w:themeFill="accent6" w:themeFillTint="7F"/>
      </w:tcPr>
    </w:tblStylePr>
  </w:style>
  <w:style w:type="table" w:styleId="Gemiddeldraster3-accent5">
    <w:name w:val="Medium Grid 3 Accent 5"/>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6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B0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B0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C7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C7F" w:themeFill="accent5" w:themeFillTint="7F"/>
      </w:tcPr>
    </w:tblStylePr>
  </w:style>
  <w:style w:type="table" w:styleId="Gemiddeldraster3-accent4">
    <w:name w:val="Medium Grid 3 Accent 4"/>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FFD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9F4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9F4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0FFA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0FFA4" w:themeFill="accent4" w:themeFillTint="7F"/>
      </w:tcPr>
    </w:tblStylePr>
  </w:style>
  <w:style w:type="table" w:styleId="Gemiddeldraster3-accent3">
    <w:name w:val="Medium Grid 3 Accent 3"/>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F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7C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7C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FFF" w:themeFill="accent3" w:themeFillTint="7F"/>
      </w:tcPr>
    </w:tblStylePr>
  </w:style>
  <w:style w:type="table" w:styleId="Gemiddeldraster3-accent2">
    <w:name w:val="Medium Grid 3 Accent 2"/>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E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3C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3C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D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D98" w:themeFill="accent2" w:themeFillTint="7F"/>
      </w:tcPr>
    </w:tblStylePr>
  </w:style>
  <w:style w:type="table" w:styleId="Gemiddeldraster3-accent1">
    <w:name w:val="Medium Grid 3 Accent 1"/>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DCB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6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6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A7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BA75" w:themeFill="accent1" w:themeFillTint="7F"/>
      </w:tcPr>
    </w:tblStylePr>
  </w:style>
  <w:style w:type="table" w:styleId="Gemiddeldraster2-accent6">
    <w:name w:val="Medium Grid 2 Accent 6"/>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cPr>
      <w:shd w:val="clear" w:color="auto" w:fill="E9F0CF" w:themeFill="accent6" w:themeFillTint="3F"/>
    </w:tcPr>
    <w:tblStylePr w:type="firstRow">
      <w:rPr>
        <w:b/>
        <w:bCs/>
        <w:color w:val="000000" w:themeColor="text1"/>
      </w:rPr>
      <w:tblPr/>
      <w:tcPr>
        <w:shd w:val="clear" w:color="auto" w:fill="F6F9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2D8" w:themeFill="accent6" w:themeFillTint="33"/>
      </w:tcPr>
    </w:tblStylePr>
    <w:tblStylePr w:type="band1Vert">
      <w:tblPr/>
      <w:tcPr>
        <w:shd w:val="clear" w:color="auto" w:fill="D4E09F" w:themeFill="accent6" w:themeFillTint="7F"/>
      </w:tcPr>
    </w:tblStylePr>
    <w:tblStylePr w:type="band1Horz">
      <w:tblPr/>
      <w:tcPr>
        <w:tcBorders>
          <w:insideH w:val="single" w:sz="6" w:space="0" w:color="A9C23F" w:themeColor="accent6"/>
          <w:insideV w:val="single" w:sz="6" w:space="0" w:color="A9C23F" w:themeColor="accent6"/>
        </w:tcBorders>
        <w:shd w:val="clear" w:color="auto" w:fill="D4E09F"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cPr>
      <w:shd w:val="clear" w:color="auto" w:fill="FFF6BF" w:themeFill="accent5" w:themeFillTint="3F"/>
    </w:tcPr>
    <w:tblStylePr w:type="firstRow">
      <w:rPr>
        <w:b/>
        <w:bCs/>
        <w:color w:val="000000" w:themeColor="text1"/>
      </w:rPr>
      <w:tblPr/>
      <w:tcPr>
        <w:shd w:val="clear" w:color="auto" w:fill="FFFB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7CB" w:themeFill="accent5" w:themeFillTint="33"/>
      </w:tcPr>
    </w:tblStylePr>
    <w:tblStylePr w:type="band1Vert">
      <w:tblPr/>
      <w:tcPr>
        <w:shd w:val="clear" w:color="auto" w:fill="FFEC7F" w:themeFill="accent5" w:themeFillTint="7F"/>
      </w:tcPr>
    </w:tblStylePr>
    <w:tblStylePr w:type="band1Horz">
      <w:tblPr/>
      <w:tcPr>
        <w:tcBorders>
          <w:insideH w:val="single" w:sz="6" w:space="0" w:color="FEDB00" w:themeColor="accent5"/>
          <w:insideV w:val="single" w:sz="6" w:space="0" w:color="FEDB00" w:themeColor="accent5"/>
        </w:tcBorders>
        <w:shd w:val="clear" w:color="auto" w:fill="FFEC7F"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cPr>
      <w:shd w:val="clear" w:color="auto" w:fill="A8FFD1" w:themeFill="accent4" w:themeFillTint="3F"/>
    </w:tcPr>
    <w:tblStylePr w:type="firstRow">
      <w:rPr>
        <w:b/>
        <w:bCs/>
        <w:color w:val="000000" w:themeColor="text1"/>
      </w:rPr>
      <w:tblPr/>
      <w:tcPr>
        <w:shd w:val="clear" w:color="auto" w:fill="DCFF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FDA" w:themeFill="accent4" w:themeFillTint="33"/>
      </w:tcPr>
    </w:tblStylePr>
    <w:tblStylePr w:type="band1Vert">
      <w:tblPr/>
      <w:tcPr>
        <w:shd w:val="clear" w:color="auto" w:fill="50FFA4" w:themeFill="accent4" w:themeFillTint="7F"/>
      </w:tcPr>
    </w:tblStylePr>
    <w:tblStylePr w:type="band1Horz">
      <w:tblPr/>
      <w:tcPr>
        <w:tcBorders>
          <w:insideH w:val="single" w:sz="6" w:space="0" w:color="009F4D" w:themeColor="accent4"/>
          <w:insideV w:val="single" w:sz="6" w:space="0" w:color="009F4D" w:themeColor="accent4"/>
        </w:tcBorders>
        <w:shd w:val="clear" w:color="auto" w:fill="50FFA4"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cPr>
      <w:shd w:val="clear" w:color="auto" w:fill="B2DFFF" w:themeFill="accent3" w:themeFillTint="3F"/>
    </w:tcPr>
    <w:tblStylePr w:type="firstRow">
      <w:rPr>
        <w:b/>
        <w:bCs/>
        <w:color w:val="000000" w:themeColor="text1"/>
      </w:rPr>
      <w:tblPr/>
      <w:tcPr>
        <w:shd w:val="clear" w:color="auto" w:fill="E0F2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5FF" w:themeFill="accent3" w:themeFillTint="33"/>
      </w:tcPr>
    </w:tblStylePr>
    <w:tblStylePr w:type="band1Vert">
      <w:tblPr/>
      <w:tcPr>
        <w:shd w:val="clear" w:color="auto" w:fill="64BFFF" w:themeFill="accent3" w:themeFillTint="7F"/>
      </w:tcPr>
    </w:tblStylePr>
    <w:tblStylePr w:type="band1Horz">
      <w:tblPr/>
      <w:tcPr>
        <w:tcBorders>
          <w:insideH w:val="single" w:sz="6" w:space="0" w:color="0077C8" w:themeColor="accent3"/>
          <w:insideV w:val="single" w:sz="6" w:space="0" w:color="0077C8" w:themeColor="accent3"/>
        </w:tcBorders>
        <w:shd w:val="clear" w:color="auto" w:fill="64BFFF"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cPr>
      <w:shd w:val="clear" w:color="auto" w:fill="F7CECC" w:themeFill="accent2" w:themeFillTint="3F"/>
    </w:tcPr>
    <w:tblStylePr w:type="firstRow">
      <w:rPr>
        <w:b/>
        <w:bCs/>
        <w:color w:val="000000" w:themeColor="text1"/>
      </w:rPr>
      <w:tblPr/>
      <w:tcPr>
        <w:shd w:val="clear" w:color="auto" w:fill="FCEB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7D5" w:themeFill="accent2" w:themeFillTint="33"/>
      </w:tcPr>
    </w:tblStylePr>
    <w:tblStylePr w:type="band1Vert">
      <w:tblPr/>
      <w:tcPr>
        <w:shd w:val="clear" w:color="auto" w:fill="EF9D98" w:themeFill="accent2" w:themeFillTint="7F"/>
      </w:tcPr>
    </w:tblStylePr>
    <w:tblStylePr w:type="band1Horz">
      <w:tblPr/>
      <w:tcPr>
        <w:tcBorders>
          <w:insideH w:val="single" w:sz="6" w:space="0" w:color="E03C31" w:themeColor="accent2"/>
          <w:insideV w:val="single" w:sz="6" w:space="0" w:color="E03C31" w:themeColor="accent2"/>
        </w:tcBorders>
        <w:shd w:val="clear" w:color="auto" w:fill="EF9D98"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cPr>
      <w:shd w:val="clear" w:color="auto" w:fill="FFDCBA" w:themeFill="accent1" w:themeFillTint="3F"/>
    </w:tcPr>
    <w:tblStylePr w:type="firstRow">
      <w:rPr>
        <w:b/>
        <w:bCs/>
        <w:color w:val="000000" w:themeColor="text1"/>
      </w:rPr>
      <w:tblPr/>
      <w:tcPr>
        <w:shd w:val="clear" w:color="auto" w:fill="FFF1E3"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3C7" w:themeFill="accent1" w:themeFillTint="33"/>
      </w:tcPr>
    </w:tblStylePr>
    <w:tblStylePr w:type="band1Vert">
      <w:tblPr/>
      <w:tcPr>
        <w:shd w:val="clear" w:color="auto" w:fill="FFBA75" w:themeFill="accent1" w:themeFillTint="7F"/>
      </w:tcPr>
    </w:tblStylePr>
    <w:tblStylePr w:type="band1Horz">
      <w:tblPr/>
      <w:tcPr>
        <w:tcBorders>
          <w:insideH w:val="single" w:sz="6" w:space="0" w:color="EA7600" w:themeColor="accent1"/>
          <w:insideV w:val="single" w:sz="6" w:space="0" w:color="EA7600" w:themeColor="accent1"/>
        </w:tcBorders>
        <w:shd w:val="clear" w:color="auto" w:fill="FFBA75"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insideV w:val="single" w:sz="8" w:space="0" w:color="BED16F" w:themeColor="accent6" w:themeTint="BF"/>
      </w:tblBorders>
    </w:tblPr>
    <w:tcPr>
      <w:shd w:val="clear" w:color="auto" w:fill="E9F0CF" w:themeFill="accent6" w:themeFillTint="3F"/>
    </w:tcPr>
    <w:tblStylePr w:type="firstRow">
      <w:rPr>
        <w:b/>
        <w:bCs/>
      </w:rPr>
    </w:tblStylePr>
    <w:tblStylePr w:type="lastRow">
      <w:rPr>
        <w:b/>
        <w:bCs/>
      </w:rPr>
      <w:tblPr/>
      <w:tcPr>
        <w:tcBorders>
          <w:top w:val="single" w:sz="18" w:space="0" w:color="BED16F" w:themeColor="accent6" w:themeTint="BF"/>
        </w:tcBorders>
      </w:tcPr>
    </w:tblStylePr>
    <w:tblStylePr w:type="firstCol">
      <w:rPr>
        <w:b/>
        <w:bCs/>
      </w:rPr>
    </w:tblStylePr>
    <w:tblStylePr w:type="lastCol">
      <w:rPr>
        <w:b/>
        <w:bCs/>
      </w:r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Gemiddeldraster1-accent5">
    <w:name w:val="Medium Grid 1 Accent 5"/>
    <w:basedOn w:val="Standaardtabel"/>
    <w:uiPriority w:val="67"/>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insideV w:val="single" w:sz="8" w:space="0" w:color="FFE33F" w:themeColor="accent5" w:themeTint="BF"/>
      </w:tblBorders>
    </w:tblPr>
    <w:tcPr>
      <w:shd w:val="clear" w:color="auto" w:fill="FFF6BF" w:themeFill="accent5" w:themeFillTint="3F"/>
    </w:tcPr>
    <w:tblStylePr w:type="firstRow">
      <w:rPr>
        <w:b/>
        <w:bCs/>
      </w:rPr>
    </w:tblStylePr>
    <w:tblStylePr w:type="lastRow">
      <w:rPr>
        <w:b/>
        <w:bCs/>
      </w:rPr>
      <w:tblPr/>
      <w:tcPr>
        <w:tcBorders>
          <w:top w:val="single" w:sz="18" w:space="0" w:color="FFE33F" w:themeColor="accent5" w:themeTint="BF"/>
        </w:tcBorders>
      </w:tcPr>
    </w:tblStylePr>
    <w:tblStylePr w:type="firstCol">
      <w:rPr>
        <w:b/>
        <w:bCs/>
      </w:rPr>
    </w:tblStylePr>
    <w:tblStylePr w:type="lastCol">
      <w:rPr>
        <w:b/>
        <w:bCs/>
      </w:r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Gemiddeldraster1-accent4">
    <w:name w:val="Medium Grid 1 Accent 4"/>
    <w:basedOn w:val="Standaardtabel"/>
    <w:uiPriority w:val="67"/>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insideV w:val="single" w:sz="8" w:space="0" w:color="00F777" w:themeColor="accent4" w:themeTint="BF"/>
      </w:tblBorders>
    </w:tblPr>
    <w:tcPr>
      <w:shd w:val="clear" w:color="auto" w:fill="A8FFD1" w:themeFill="accent4" w:themeFillTint="3F"/>
    </w:tcPr>
    <w:tblStylePr w:type="firstRow">
      <w:rPr>
        <w:b/>
        <w:bCs/>
      </w:rPr>
    </w:tblStylePr>
    <w:tblStylePr w:type="lastRow">
      <w:rPr>
        <w:b/>
        <w:bCs/>
      </w:rPr>
      <w:tblPr/>
      <w:tcPr>
        <w:tcBorders>
          <w:top w:val="single" w:sz="18" w:space="0" w:color="00F777" w:themeColor="accent4" w:themeTint="BF"/>
        </w:tcBorders>
      </w:tcPr>
    </w:tblStylePr>
    <w:tblStylePr w:type="firstCol">
      <w:rPr>
        <w:b/>
        <w:bCs/>
      </w:rPr>
    </w:tblStylePr>
    <w:tblStylePr w:type="lastCol">
      <w:rPr>
        <w:b/>
        <w:bCs/>
      </w:r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Gemiddeldraster1-accent3">
    <w:name w:val="Medium Grid 1 Accent 3"/>
    <w:basedOn w:val="Standaardtabel"/>
    <w:uiPriority w:val="67"/>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insideV w:val="single" w:sz="8" w:space="0" w:color="16A0FF" w:themeColor="accent3" w:themeTint="BF"/>
      </w:tblBorders>
    </w:tblPr>
    <w:tcPr>
      <w:shd w:val="clear" w:color="auto" w:fill="B2DFFF" w:themeFill="accent3" w:themeFillTint="3F"/>
    </w:tcPr>
    <w:tblStylePr w:type="firstRow">
      <w:rPr>
        <w:b/>
        <w:bCs/>
      </w:rPr>
    </w:tblStylePr>
    <w:tblStylePr w:type="lastRow">
      <w:rPr>
        <w:b/>
        <w:bCs/>
      </w:rPr>
      <w:tblPr/>
      <w:tcPr>
        <w:tcBorders>
          <w:top w:val="single" w:sz="18" w:space="0" w:color="16A0FF" w:themeColor="accent3" w:themeTint="BF"/>
        </w:tcBorders>
      </w:tcPr>
    </w:tblStylePr>
    <w:tblStylePr w:type="firstCol">
      <w:rPr>
        <w:b/>
        <w:bCs/>
      </w:rPr>
    </w:tblStylePr>
    <w:tblStylePr w:type="lastCol">
      <w:rPr>
        <w:b/>
        <w:bCs/>
      </w:r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Gemiddeldraster1-accent2">
    <w:name w:val="Medium Grid 1 Accent 2"/>
    <w:basedOn w:val="Standaardtabel"/>
    <w:uiPriority w:val="67"/>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insideV w:val="single" w:sz="8" w:space="0" w:color="E76C64" w:themeColor="accent2" w:themeTint="BF"/>
      </w:tblBorders>
    </w:tblPr>
    <w:tcPr>
      <w:shd w:val="clear" w:color="auto" w:fill="F7CECC" w:themeFill="accent2" w:themeFillTint="3F"/>
    </w:tcPr>
    <w:tblStylePr w:type="firstRow">
      <w:rPr>
        <w:b/>
        <w:bCs/>
      </w:rPr>
    </w:tblStylePr>
    <w:tblStylePr w:type="lastRow">
      <w:rPr>
        <w:b/>
        <w:bCs/>
      </w:rPr>
      <w:tblPr/>
      <w:tcPr>
        <w:tcBorders>
          <w:top w:val="single" w:sz="18" w:space="0" w:color="E76C64" w:themeColor="accent2" w:themeTint="BF"/>
        </w:tcBorders>
      </w:tcPr>
    </w:tblStylePr>
    <w:tblStylePr w:type="firstCol">
      <w:rPr>
        <w:b/>
        <w:bCs/>
      </w:rPr>
    </w:tblStylePr>
    <w:tblStylePr w:type="lastCol">
      <w:rPr>
        <w:b/>
        <w:bCs/>
      </w:r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Gemiddeldraster1-accent1">
    <w:name w:val="Medium Grid 1 Accent 1"/>
    <w:basedOn w:val="Standaardtabel"/>
    <w:uiPriority w:val="67"/>
    <w:semiHidden/>
    <w:rsid w:val="00E0776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insideV w:val="single" w:sz="8" w:space="0" w:color="FF9730" w:themeColor="accent1" w:themeTint="BF"/>
      </w:tblBorders>
    </w:tblPr>
    <w:tcPr>
      <w:shd w:val="clear" w:color="auto" w:fill="FFDCBA" w:themeFill="accent1" w:themeFillTint="3F"/>
    </w:tcPr>
    <w:tblStylePr w:type="firstRow">
      <w:rPr>
        <w:b/>
        <w:bCs/>
      </w:rPr>
    </w:tblStylePr>
    <w:tblStylePr w:type="lastRow">
      <w:rPr>
        <w:b/>
        <w:bCs/>
      </w:rPr>
      <w:tblPr/>
      <w:tcPr>
        <w:tcBorders>
          <w:top w:val="single" w:sz="18" w:space="0" w:color="FF9730" w:themeColor="accent1" w:themeTint="BF"/>
        </w:tcBorders>
      </w:tcPr>
    </w:tblStylePr>
    <w:tblStylePr w:type="firstCol">
      <w:rPr>
        <w:b/>
        <w:bCs/>
      </w:rPr>
    </w:tblStylePr>
    <w:tblStylePr w:type="lastCol">
      <w:rPr>
        <w:b/>
        <w:bCs/>
      </w:r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Donkerelijst-accent6">
    <w:name w:val="Dark List Accent 6"/>
    <w:basedOn w:val="Standaardtabel"/>
    <w:uiPriority w:val="70"/>
    <w:semiHidden/>
    <w:rsid w:val="00E07762"/>
    <w:pPr>
      <w:spacing w:line="240" w:lineRule="auto"/>
    </w:pPr>
    <w:rPr>
      <w:color w:val="FFFFFF" w:themeColor="background1"/>
    </w:rPr>
    <w:tblPr>
      <w:tblStyleRowBandSize w:val="1"/>
      <w:tblStyleColBandSize w:val="1"/>
    </w:tblPr>
    <w:tcPr>
      <w:shd w:val="clear" w:color="auto" w:fill="A9C23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460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E912E"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E912E" w:themeFill="accent6" w:themeFillShade="BF"/>
      </w:tcPr>
    </w:tblStylePr>
    <w:tblStylePr w:type="band1Vert">
      <w:tblPr/>
      <w:tcPr>
        <w:tcBorders>
          <w:top w:val="nil"/>
          <w:left w:val="nil"/>
          <w:bottom w:val="nil"/>
          <w:right w:val="nil"/>
          <w:insideH w:val="nil"/>
          <w:insideV w:val="nil"/>
        </w:tcBorders>
        <w:shd w:val="clear" w:color="auto" w:fill="7E912E" w:themeFill="accent6" w:themeFillShade="BF"/>
      </w:tcPr>
    </w:tblStylePr>
    <w:tblStylePr w:type="band1Horz">
      <w:tblPr/>
      <w:tcPr>
        <w:tcBorders>
          <w:top w:val="nil"/>
          <w:left w:val="nil"/>
          <w:bottom w:val="nil"/>
          <w:right w:val="nil"/>
          <w:insideH w:val="nil"/>
          <w:insideV w:val="nil"/>
        </w:tcBorders>
        <w:shd w:val="clear" w:color="auto" w:fill="7E912E" w:themeFill="accent6" w:themeFillShade="BF"/>
      </w:tcPr>
    </w:tblStylePr>
  </w:style>
  <w:style w:type="table" w:styleId="Donkerelijst-accent5">
    <w:name w:val="Dark List Accent 5"/>
    <w:basedOn w:val="Standaardtabel"/>
    <w:uiPriority w:val="70"/>
    <w:semiHidden/>
    <w:rsid w:val="00E07762"/>
    <w:pPr>
      <w:spacing w:line="240" w:lineRule="auto"/>
    </w:pPr>
    <w:rPr>
      <w:color w:val="FFFFFF" w:themeColor="background1"/>
    </w:rPr>
    <w:tblPr>
      <w:tblStyleRowBandSize w:val="1"/>
      <w:tblStyleColBandSize w:val="1"/>
    </w:tblPr>
    <w:tcPr>
      <w:shd w:val="clear" w:color="auto" w:fill="FEDB0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E6C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EA3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EA300" w:themeFill="accent5" w:themeFillShade="BF"/>
      </w:tcPr>
    </w:tblStylePr>
    <w:tblStylePr w:type="band1Vert">
      <w:tblPr/>
      <w:tcPr>
        <w:tcBorders>
          <w:top w:val="nil"/>
          <w:left w:val="nil"/>
          <w:bottom w:val="nil"/>
          <w:right w:val="nil"/>
          <w:insideH w:val="nil"/>
          <w:insideV w:val="nil"/>
        </w:tcBorders>
        <w:shd w:val="clear" w:color="auto" w:fill="BEA300" w:themeFill="accent5" w:themeFillShade="BF"/>
      </w:tcPr>
    </w:tblStylePr>
    <w:tblStylePr w:type="band1Horz">
      <w:tblPr/>
      <w:tcPr>
        <w:tcBorders>
          <w:top w:val="nil"/>
          <w:left w:val="nil"/>
          <w:bottom w:val="nil"/>
          <w:right w:val="nil"/>
          <w:insideH w:val="nil"/>
          <w:insideV w:val="nil"/>
        </w:tcBorders>
        <w:shd w:val="clear" w:color="auto" w:fill="BEA300" w:themeFill="accent5" w:themeFillShade="BF"/>
      </w:tcPr>
    </w:tblStylePr>
  </w:style>
  <w:style w:type="table" w:styleId="Donkerelijst-accent4">
    <w:name w:val="Dark List Accent 4"/>
    <w:basedOn w:val="Standaardtabel"/>
    <w:uiPriority w:val="70"/>
    <w:semiHidden/>
    <w:rsid w:val="00E07762"/>
    <w:pPr>
      <w:spacing w:line="240" w:lineRule="auto"/>
    </w:pPr>
    <w:rPr>
      <w:color w:val="FFFFFF" w:themeColor="background1"/>
    </w:rPr>
    <w:tblPr>
      <w:tblStyleRowBandSize w:val="1"/>
      <w:tblStyleColBandSize w:val="1"/>
    </w:tblPr>
    <w:tcPr>
      <w:shd w:val="clear" w:color="auto" w:fill="009F4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F26"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773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7739" w:themeFill="accent4" w:themeFillShade="BF"/>
      </w:tcPr>
    </w:tblStylePr>
    <w:tblStylePr w:type="band1Vert">
      <w:tblPr/>
      <w:tcPr>
        <w:tcBorders>
          <w:top w:val="nil"/>
          <w:left w:val="nil"/>
          <w:bottom w:val="nil"/>
          <w:right w:val="nil"/>
          <w:insideH w:val="nil"/>
          <w:insideV w:val="nil"/>
        </w:tcBorders>
        <w:shd w:val="clear" w:color="auto" w:fill="007739" w:themeFill="accent4" w:themeFillShade="BF"/>
      </w:tcPr>
    </w:tblStylePr>
    <w:tblStylePr w:type="band1Horz">
      <w:tblPr/>
      <w:tcPr>
        <w:tcBorders>
          <w:top w:val="nil"/>
          <w:left w:val="nil"/>
          <w:bottom w:val="nil"/>
          <w:right w:val="nil"/>
          <w:insideH w:val="nil"/>
          <w:insideV w:val="nil"/>
        </w:tcBorders>
        <w:shd w:val="clear" w:color="auto" w:fill="007739" w:themeFill="accent4" w:themeFillShade="BF"/>
      </w:tcPr>
    </w:tblStylePr>
  </w:style>
  <w:style w:type="table" w:styleId="Donkerelijst-accent3">
    <w:name w:val="Dark List Accent 3"/>
    <w:basedOn w:val="Standaardtabel"/>
    <w:uiPriority w:val="70"/>
    <w:semiHidden/>
    <w:rsid w:val="00E07762"/>
    <w:pPr>
      <w:spacing w:line="240" w:lineRule="auto"/>
    </w:pPr>
    <w:rPr>
      <w:color w:val="FFFFFF" w:themeColor="background1"/>
    </w:rPr>
    <w:tblPr>
      <w:tblStyleRowBandSize w:val="1"/>
      <w:tblStyleColBandSize w:val="1"/>
    </w:tblPr>
    <w:tcPr>
      <w:shd w:val="clear" w:color="auto" w:fill="0077C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6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589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5895" w:themeFill="accent3" w:themeFillShade="BF"/>
      </w:tcPr>
    </w:tblStylePr>
    <w:tblStylePr w:type="band1Vert">
      <w:tblPr/>
      <w:tcPr>
        <w:tcBorders>
          <w:top w:val="nil"/>
          <w:left w:val="nil"/>
          <w:bottom w:val="nil"/>
          <w:right w:val="nil"/>
          <w:insideH w:val="nil"/>
          <w:insideV w:val="nil"/>
        </w:tcBorders>
        <w:shd w:val="clear" w:color="auto" w:fill="005895" w:themeFill="accent3" w:themeFillShade="BF"/>
      </w:tcPr>
    </w:tblStylePr>
    <w:tblStylePr w:type="band1Horz">
      <w:tblPr/>
      <w:tcPr>
        <w:tcBorders>
          <w:top w:val="nil"/>
          <w:left w:val="nil"/>
          <w:bottom w:val="nil"/>
          <w:right w:val="nil"/>
          <w:insideH w:val="nil"/>
          <w:insideV w:val="nil"/>
        </w:tcBorders>
        <w:shd w:val="clear" w:color="auto" w:fill="005895" w:themeFill="accent3" w:themeFillShade="BF"/>
      </w:tcPr>
    </w:tblStylePr>
  </w:style>
  <w:style w:type="table" w:styleId="Donkerelijst-accent2">
    <w:name w:val="Dark List Accent 2"/>
    <w:basedOn w:val="Standaardtabel"/>
    <w:uiPriority w:val="70"/>
    <w:semiHidden/>
    <w:rsid w:val="00E07762"/>
    <w:pPr>
      <w:spacing w:line="240" w:lineRule="auto"/>
    </w:pPr>
    <w:rPr>
      <w:color w:val="FFFFFF" w:themeColor="background1"/>
    </w:rPr>
    <w:tblPr>
      <w:tblStyleRowBandSize w:val="1"/>
      <w:tblStyleColBandSize w:val="1"/>
    </w:tblPr>
    <w:tcPr>
      <w:shd w:val="clear" w:color="auto" w:fill="E03C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18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124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1241A" w:themeFill="accent2" w:themeFillShade="BF"/>
      </w:tcPr>
    </w:tblStylePr>
    <w:tblStylePr w:type="band1Vert">
      <w:tblPr/>
      <w:tcPr>
        <w:tcBorders>
          <w:top w:val="nil"/>
          <w:left w:val="nil"/>
          <w:bottom w:val="nil"/>
          <w:right w:val="nil"/>
          <w:insideH w:val="nil"/>
          <w:insideV w:val="nil"/>
        </w:tcBorders>
        <w:shd w:val="clear" w:color="auto" w:fill="B1241A" w:themeFill="accent2" w:themeFillShade="BF"/>
      </w:tcPr>
    </w:tblStylePr>
    <w:tblStylePr w:type="band1Horz">
      <w:tblPr/>
      <w:tcPr>
        <w:tcBorders>
          <w:top w:val="nil"/>
          <w:left w:val="nil"/>
          <w:bottom w:val="nil"/>
          <w:right w:val="nil"/>
          <w:insideH w:val="nil"/>
          <w:insideV w:val="nil"/>
        </w:tcBorders>
        <w:shd w:val="clear" w:color="auto" w:fill="B1241A" w:themeFill="accent2" w:themeFillShade="BF"/>
      </w:tcPr>
    </w:tblStylePr>
  </w:style>
  <w:style w:type="table" w:styleId="Donkerelijst-accent1">
    <w:name w:val="Dark List Accent 1"/>
    <w:basedOn w:val="Standaardtabel"/>
    <w:uiPriority w:val="70"/>
    <w:semiHidden/>
    <w:rsid w:val="00E07762"/>
    <w:pPr>
      <w:spacing w:line="240" w:lineRule="auto"/>
    </w:pPr>
    <w:rPr>
      <w:color w:val="FFFFFF" w:themeColor="background1"/>
    </w:rPr>
    <w:tblPr>
      <w:tblStyleRowBandSize w:val="1"/>
      <w:tblStyleColBandSize w:val="1"/>
    </w:tblPr>
    <w:tcPr>
      <w:shd w:val="clear" w:color="auto" w:fill="EA76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3A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57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5700" w:themeFill="accent1" w:themeFillShade="BF"/>
      </w:tcPr>
    </w:tblStylePr>
    <w:tblStylePr w:type="band1Vert">
      <w:tblPr/>
      <w:tcPr>
        <w:tcBorders>
          <w:top w:val="nil"/>
          <w:left w:val="nil"/>
          <w:bottom w:val="nil"/>
          <w:right w:val="nil"/>
          <w:insideH w:val="nil"/>
          <w:insideV w:val="nil"/>
        </w:tcBorders>
        <w:shd w:val="clear" w:color="auto" w:fill="AF5700" w:themeFill="accent1" w:themeFillShade="BF"/>
      </w:tcPr>
    </w:tblStylePr>
    <w:tblStylePr w:type="band1Horz">
      <w:tblPr/>
      <w:tcPr>
        <w:tcBorders>
          <w:top w:val="nil"/>
          <w:left w:val="nil"/>
          <w:bottom w:val="nil"/>
          <w:right w:val="nil"/>
          <w:insideH w:val="nil"/>
          <w:insideV w:val="nil"/>
        </w:tcBorders>
        <w:shd w:val="clear" w:color="auto" w:fill="AF5700" w:themeFill="accent1" w:themeFillShade="BF"/>
      </w:tcPr>
    </w:tblStylePr>
  </w:style>
  <w:style w:type="paragraph" w:styleId="Bibliografie">
    <w:name w:val="Bibliography"/>
    <w:basedOn w:val="ZsysbasisSURF"/>
    <w:next w:val="BasistekstSURF"/>
    <w:uiPriority w:val="98"/>
    <w:semiHidden/>
    <w:rsid w:val="00E07762"/>
  </w:style>
  <w:style w:type="paragraph" w:styleId="Citaat">
    <w:name w:val="Quote"/>
    <w:basedOn w:val="ZsysbasisSURF"/>
    <w:next w:val="BasistekstSURF"/>
    <w:link w:val="CitaatChar"/>
    <w:uiPriority w:val="98"/>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000000" w:themeColor="text1"/>
      <w:sz w:val="18"/>
      <w:szCs w:val="18"/>
    </w:rPr>
  </w:style>
  <w:style w:type="paragraph" w:styleId="Duidelijkcitaat">
    <w:name w:val="Intense Quote"/>
    <w:basedOn w:val="ZsysbasisSURF"/>
    <w:next w:val="BasistekstSURF"/>
    <w:link w:val="DuidelijkcitaatChar"/>
    <w:uiPriority w:val="98"/>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SURF"/>
    <w:basedOn w:val="Standaardalinea-lettertype"/>
    <w:uiPriority w:val="4"/>
    <w:rsid w:val="00E07762"/>
    <w:rPr>
      <w:vertAlign w:val="superscript"/>
    </w:rPr>
  </w:style>
  <w:style w:type="paragraph" w:styleId="Geenafstand">
    <w:name w:val="No Spacing"/>
    <w:basedOn w:val="ZsysbasisSURF"/>
    <w:next w:val="BasistekstSURF"/>
    <w:uiPriority w:val="98"/>
    <w:semiHidden/>
    <w:rsid w:val="00D27D0E"/>
  </w:style>
  <w:style w:type="character" w:styleId="HTMLCode">
    <w:name w:val="HTML Code"/>
    <w:basedOn w:val="Standaardalinea-lettertype"/>
    <w:uiPriority w:val="98"/>
    <w:semiHidden/>
    <w:rsid w:val="00E07762"/>
    <w:rPr>
      <w:rFonts w:ascii="Consolas" w:hAnsi="Consolas"/>
      <w:sz w:val="20"/>
      <w:szCs w:val="20"/>
    </w:rPr>
  </w:style>
  <w:style w:type="character" w:styleId="HTMLDefinition">
    <w:name w:val="HTML Definition"/>
    <w:basedOn w:val="Standaardalinea-lettertype"/>
    <w:uiPriority w:val="98"/>
    <w:semiHidden/>
    <w:rsid w:val="00E07762"/>
    <w:rPr>
      <w:i/>
      <w:iCs/>
    </w:rPr>
  </w:style>
  <w:style w:type="character" w:styleId="HTMLVariable">
    <w:name w:val="HTML Variable"/>
    <w:basedOn w:val="Standaardalinea-lettertype"/>
    <w:uiPriority w:val="98"/>
    <w:semiHidden/>
    <w:rsid w:val="00E07762"/>
    <w:rPr>
      <w:i/>
      <w:iCs/>
    </w:rPr>
  </w:style>
  <w:style w:type="character" w:styleId="HTML-acroniem">
    <w:name w:val="HTML Acronym"/>
    <w:basedOn w:val="Standaardalinea-lettertype"/>
    <w:uiPriority w:val="98"/>
    <w:semiHidden/>
    <w:rsid w:val="00E07762"/>
  </w:style>
  <w:style w:type="character" w:styleId="HTML-citaat">
    <w:name w:val="HTML Cite"/>
    <w:basedOn w:val="Standaardalinea-lettertype"/>
    <w:uiPriority w:val="98"/>
    <w:semiHidden/>
    <w:rsid w:val="00E07762"/>
    <w:rPr>
      <w:i/>
      <w:iCs/>
    </w:rPr>
  </w:style>
  <w:style w:type="character" w:styleId="HTML-schrijfmachine">
    <w:name w:val="HTML Typewriter"/>
    <w:basedOn w:val="Standaardalinea-lettertype"/>
    <w:uiPriority w:val="98"/>
    <w:semiHidden/>
    <w:rsid w:val="00E07762"/>
    <w:rPr>
      <w:rFonts w:ascii="Consolas" w:hAnsi="Consolas"/>
      <w:sz w:val="20"/>
      <w:szCs w:val="20"/>
    </w:rPr>
  </w:style>
  <w:style w:type="character" w:styleId="HTML-toetsenbord">
    <w:name w:val="HTML Keyboard"/>
    <w:basedOn w:val="Standaardalinea-lettertype"/>
    <w:uiPriority w:val="98"/>
    <w:semiHidden/>
    <w:rsid w:val="00E07762"/>
    <w:rPr>
      <w:rFonts w:ascii="Consolas" w:hAnsi="Consolas"/>
      <w:sz w:val="20"/>
      <w:szCs w:val="20"/>
    </w:rPr>
  </w:style>
  <w:style w:type="character" w:styleId="HTML-voorbeeld">
    <w:name w:val="HTML Sample"/>
    <w:basedOn w:val="Standaardalinea-lettertype"/>
    <w:uiPriority w:val="98"/>
    <w:semiHidden/>
    <w:rsid w:val="00E07762"/>
    <w:rPr>
      <w:rFonts w:ascii="Consolas" w:hAnsi="Consolas"/>
      <w:sz w:val="24"/>
      <w:szCs w:val="24"/>
    </w:rPr>
  </w:style>
  <w:style w:type="paragraph" w:styleId="Kopvaninhoudsopgave">
    <w:name w:val="TOC Heading"/>
    <w:basedOn w:val="ZsysbasisSURF"/>
    <w:next w:val="BasistekstSURF"/>
    <w:uiPriority w:val="98"/>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SURF"/>
    <w:next w:val="BasistekstSURF"/>
    <w:uiPriority w:val="98"/>
    <w:semiHidden/>
    <w:rsid w:val="00E7078D"/>
    <w:pPr>
      <w:ind w:left="720"/>
    </w:pPr>
  </w:style>
  <w:style w:type="character" w:styleId="Nadruk">
    <w:name w:val="Emphasis"/>
    <w:basedOn w:val="Standaardalinea-lettertype"/>
    <w:uiPriority w:val="98"/>
    <w:semiHidden/>
    <w:rsid w:val="00E07762"/>
    <w:rPr>
      <w:i/>
      <w:iCs/>
    </w:rPr>
  </w:style>
  <w:style w:type="character" w:styleId="Regelnummer">
    <w:name w:val="line number"/>
    <w:basedOn w:val="Standaardalinea-lettertype"/>
    <w:uiPriority w:val="98"/>
    <w:semiHidden/>
    <w:rsid w:val="00E07762"/>
  </w:style>
  <w:style w:type="numbering" w:customStyle="1" w:styleId="KopnummeringSURF">
    <w:name w:val="Kopnummering SURF"/>
    <w:uiPriority w:val="4"/>
    <w:semiHidden/>
    <w:rsid w:val="002B0F6F"/>
    <w:pPr>
      <w:numPr>
        <w:numId w:val="6"/>
      </w:numPr>
    </w:pPr>
  </w:style>
  <w:style w:type="paragraph" w:customStyle="1" w:styleId="ZsyseenpuntSURF">
    <w:name w:val="Zsyseenpunt SURF"/>
    <w:basedOn w:val="ZsysbasisSURF"/>
    <w:uiPriority w:val="4"/>
    <w:semiHidden/>
    <w:rsid w:val="00756C31"/>
    <w:pPr>
      <w:spacing w:line="20" w:lineRule="exact"/>
    </w:pPr>
    <w:rPr>
      <w:sz w:val="2"/>
    </w:rPr>
  </w:style>
  <w:style w:type="paragraph" w:customStyle="1" w:styleId="ZsysbasisdocumentgegevensSURF">
    <w:name w:val="Zsysbasisdocumentgegevens SURF"/>
    <w:basedOn w:val="ZsysbasisSURF"/>
    <w:next w:val="BasistekstSURF"/>
    <w:uiPriority w:val="4"/>
    <w:semiHidden/>
    <w:rsid w:val="002B0F6F"/>
    <w:pPr>
      <w:spacing w:line="260" w:lineRule="exact"/>
    </w:pPr>
    <w:rPr>
      <w:noProof/>
    </w:rPr>
  </w:style>
  <w:style w:type="paragraph" w:customStyle="1" w:styleId="DocumentgegevenskopjeSURF">
    <w:name w:val="Documentgegevens kopje SURF"/>
    <w:basedOn w:val="ZsysbasisdocumentgegevensSURF"/>
    <w:uiPriority w:val="4"/>
    <w:rsid w:val="003320FE"/>
  </w:style>
  <w:style w:type="paragraph" w:customStyle="1" w:styleId="DocumentgegevensSURF">
    <w:name w:val="Documentgegevens SURF"/>
    <w:basedOn w:val="ZsysbasisdocumentgegevensSURF"/>
    <w:uiPriority w:val="4"/>
    <w:rsid w:val="00756C31"/>
  </w:style>
  <w:style w:type="paragraph" w:customStyle="1" w:styleId="PaginanummerSURF">
    <w:name w:val="Paginanummer SURF"/>
    <w:basedOn w:val="ZsysbasisdocumentgegevensSURF"/>
    <w:uiPriority w:val="4"/>
    <w:rsid w:val="0086291D"/>
    <w:pPr>
      <w:spacing w:line="257" w:lineRule="exact"/>
      <w:jc w:val="right"/>
    </w:pPr>
    <w:rPr>
      <w:sz w:val="18"/>
    </w:rPr>
  </w:style>
  <w:style w:type="paragraph" w:customStyle="1" w:styleId="AfzendergegevensSURF">
    <w:name w:val="Afzendergegevens SURF"/>
    <w:basedOn w:val="ZsysbasisdocumentgegevensSURF"/>
    <w:uiPriority w:val="4"/>
    <w:rsid w:val="00731A90"/>
    <w:pPr>
      <w:spacing w:line="200" w:lineRule="exact"/>
    </w:pPr>
    <w:rPr>
      <w:sz w:val="18"/>
    </w:rPr>
  </w:style>
  <w:style w:type="paragraph" w:customStyle="1" w:styleId="AfzendergegevenskopjeSURF">
    <w:name w:val="Afzendergegevens kopje SURF"/>
    <w:basedOn w:val="ZsysbasisdocumentgegevensSURF"/>
    <w:uiPriority w:val="4"/>
    <w:rsid w:val="00731A90"/>
    <w:pPr>
      <w:spacing w:line="200" w:lineRule="exact"/>
    </w:pPr>
    <w:rPr>
      <w:b/>
      <w:sz w:val="18"/>
    </w:rPr>
  </w:style>
  <w:style w:type="numbering" w:customStyle="1" w:styleId="OpsommingtekenSURF">
    <w:name w:val="Opsomming teken SURF"/>
    <w:uiPriority w:val="4"/>
    <w:semiHidden/>
    <w:rsid w:val="0075717F"/>
    <w:pPr>
      <w:numPr>
        <w:numId w:val="7"/>
      </w:numPr>
    </w:pPr>
  </w:style>
  <w:style w:type="paragraph" w:customStyle="1" w:styleId="AlineavoorafbeeldingSURF">
    <w:name w:val="Alinea voor afbeelding SURF"/>
    <w:basedOn w:val="ZsysbasisSURF"/>
    <w:next w:val="BasistekstSURF"/>
    <w:uiPriority w:val="4"/>
    <w:qFormat/>
    <w:rsid w:val="00BB239A"/>
  </w:style>
  <w:style w:type="paragraph" w:customStyle="1" w:styleId="TitelSURF">
    <w:name w:val="Titel SURF"/>
    <w:basedOn w:val="ZsysbasisSURF"/>
    <w:uiPriority w:val="4"/>
    <w:qFormat/>
    <w:rsid w:val="000E1539"/>
    <w:pPr>
      <w:keepLines/>
      <w:spacing w:line="480" w:lineRule="exact"/>
    </w:pPr>
    <w:rPr>
      <w:b/>
      <w:sz w:val="40"/>
    </w:rPr>
  </w:style>
  <w:style w:type="paragraph" w:customStyle="1" w:styleId="SubtitelSURF">
    <w:name w:val="Subtitel SURF"/>
    <w:basedOn w:val="ZsysbasisSURF"/>
    <w:uiPriority w:val="4"/>
    <w:qFormat/>
    <w:rsid w:val="002B0F6F"/>
    <w:pPr>
      <w:keepLines/>
      <w:spacing w:before="60" w:line="420" w:lineRule="exact"/>
    </w:pPr>
    <w:rPr>
      <w:sz w:val="34"/>
    </w:rPr>
  </w:style>
  <w:style w:type="numbering" w:customStyle="1" w:styleId="BijlagenummeringSURF">
    <w:name w:val="Bijlagenummering SURF"/>
    <w:uiPriority w:val="4"/>
    <w:semiHidden/>
    <w:rsid w:val="00345315"/>
    <w:pPr>
      <w:numPr>
        <w:numId w:val="8"/>
      </w:numPr>
    </w:pPr>
  </w:style>
  <w:style w:type="paragraph" w:customStyle="1" w:styleId="Bijlagekop1SURF">
    <w:name w:val="Bijlage kop 1 SURF"/>
    <w:basedOn w:val="ZsysbasisSURF"/>
    <w:next w:val="BasistekstSURF"/>
    <w:uiPriority w:val="4"/>
    <w:qFormat/>
    <w:rsid w:val="00994BDE"/>
    <w:pPr>
      <w:keepNext/>
      <w:keepLines/>
      <w:pageBreakBefore/>
      <w:numPr>
        <w:numId w:val="24"/>
      </w:numPr>
      <w:tabs>
        <w:tab w:val="left" w:pos="709"/>
      </w:tabs>
      <w:spacing w:after="270" w:line="400" w:lineRule="exact"/>
      <w:outlineLvl w:val="0"/>
    </w:pPr>
    <w:rPr>
      <w:b/>
      <w:bCs/>
      <w:sz w:val="32"/>
      <w:szCs w:val="32"/>
    </w:rPr>
  </w:style>
  <w:style w:type="paragraph" w:customStyle="1" w:styleId="Bijlagekop2SURF">
    <w:name w:val="Bijlage kop 2 SURF"/>
    <w:basedOn w:val="ZsysbasisSURF"/>
    <w:next w:val="BasistekstSURF"/>
    <w:uiPriority w:val="4"/>
    <w:qFormat/>
    <w:rsid w:val="00955BF7"/>
    <w:pPr>
      <w:keepNext/>
      <w:keepLines/>
      <w:numPr>
        <w:ilvl w:val="1"/>
        <w:numId w:val="24"/>
      </w:numPr>
      <w:spacing w:before="270" w:line="320" w:lineRule="exact"/>
      <w:outlineLvl w:val="1"/>
    </w:pPr>
    <w:rPr>
      <w:b/>
      <w:bCs/>
      <w:iCs/>
      <w:sz w:val="26"/>
      <w:szCs w:val="28"/>
    </w:rPr>
  </w:style>
  <w:style w:type="paragraph" w:styleId="Onderwerpvanopmerking">
    <w:name w:val="annotation subject"/>
    <w:basedOn w:val="ZsysbasisSURF"/>
    <w:next w:val="BasistekstSURF"/>
    <w:link w:val="OnderwerpvanopmerkingChar"/>
    <w:uiPriority w:val="98"/>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000000"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SURFChar"/>
    <w:link w:val="Plattetekst"/>
    <w:semiHidden/>
    <w:rsid w:val="00E7078D"/>
    <w:rPr>
      <w:rFonts w:asciiTheme="minorHAnsi" w:hAnsiTheme="minorHAnsi" w:cs="Maiandra GD"/>
      <w:color w:val="000000"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SURF"/>
    <w:next w:val="BasistekstSURF"/>
    <w:link w:val="Plattetekstinspringen2Char"/>
    <w:uiPriority w:val="98"/>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SURF"/>
    <w:next w:val="BasistekstSURF"/>
    <w:link w:val="Plattetekstinspringen3Char"/>
    <w:uiPriority w:val="98"/>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aliases w:val="Lijst met afbeeldingen SURF"/>
    <w:basedOn w:val="ZsysbasisSURF"/>
    <w:next w:val="BasistekstSURF"/>
    <w:uiPriority w:val="4"/>
    <w:rsid w:val="00DD2A9E"/>
  </w:style>
  <w:style w:type="table" w:customStyle="1" w:styleId="TabelzonderopmaakSURF">
    <w:name w:val="Tabel zonder opmaak SURF"/>
    <w:basedOn w:val="Standaardtabel"/>
    <w:uiPriority w:val="99"/>
    <w:qFormat/>
    <w:rsid w:val="00D16E87"/>
    <w:pPr>
      <w:spacing w:line="240" w:lineRule="auto"/>
    </w:pPr>
    <w:tblPr>
      <w:tblCellMar>
        <w:left w:w="0" w:type="dxa"/>
        <w:right w:w="0" w:type="dxa"/>
      </w:tblCellMar>
    </w:tblPr>
  </w:style>
  <w:style w:type="paragraph" w:customStyle="1" w:styleId="ZsysbasistocSURF">
    <w:name w:val="Zsysbasistoc SURF"/>
    <w:basedOn w:val="ZsysbasisSURF"/>
    <w:next w:val="BasistekstSURF"/>
    <w:uiPriority w:val="4"/>
    <w:semiHidden/>
    <w:rsid w:val="00D11693"/>
    <w:pPr>
      <w:tabs>
        <w:tab w:val="right" w:pos="9270"/>
      </w:tabs>
      <w:spacing w:line="260" w:lineRule="exact"/>
      <w:ind w:left="340" w:right="1134" w:hanging="340"/>
    </w:pPr>
    <w:rPr>
      <w:color w:val="auto"/>
    </w:rPr>
  </w:style>
  <w:style w:type="numbering" w:customStyle="1" w:styleId="AgendapuntlijstSURF">
    <w:name w:val="Agendapunt (lijst) SURF"/>
    <w:uiPriority w:val="4"/>
    <w:semiHidden/>
    <w:rsid w:val="001C6232"/>
    <w:pPr>
      <w:numPr>
        <w:numId w:val="21"/>
      </w:numPr>
    </w:pPr>
  </w:style>
  <w:style w:type="paragraph" w:customStyle="1" w:styleId="AgendapuntSURF">
    <w:name w:val="Agendapunt SURF"/>
    <w:basedOn w:val="ZsysbasisSURF"/>
    <w:uiPriority w:val="4"/>
    <w:rsid w:val="001C6232"/>
    <w:pPr>
      <w:numPr>
        <w:numId w:val="22"/>
      </w:numPr>
    </w:pPr>
  </w:style>
  <w:style w:type="paragraph" w:customStyle="1" w:styleId="ZsysbasistabeltekstSURF">
    <w:name w:val="Zsysbasistabeltekst SURF"/>
    <w:basedOn w:val="ZsysbasisSURF"/>
    <w:next w:val="TabeltekstSURF"/>
    <w:uiPriority w:val="4"/>
    <w:semiHidden/>
    <w:rsid w:val="00BD77CC"/>
    <w:rPr>
      <w:sz w:val="20"/>
    </w:rPr>
  </w:style>
  <w:style w:type="paragraph" w:customStyle="1" w:styleId="TabeltekstSURF">
    <w:name w:val="Tabeltekst SURF"/>
    <w:basedOn w:val="ZsysbasistabeltekstSURF"/>
    <w:uiPriority w:val="4"/>
    <w:rsid w:val="00F93FFE"/>
  </w:style>
  <w:style w:type="paragraph" w:customStyle="1" w:styleId="TabelkopjeSURF">
    <w:name w:val="Tabelkopje SURF"/>
    <w:basedOn w:val="ZsysbasistabeltekstSURF"/>
    <w:next w:val="TabeltekstSURF"/>
    <w:uiPriority w:val="4"/>
    <w:rsid w:val="00312D26"/>
    <w:rPr>
      <w:b/>
    </w:rPr>
  </w:style>
  <w:style w:type="paragraph" w:customStyle="1" w:styleId="DocumentnaamSURF">
    <w:name w:val="Documentnaam SURF"/>
    <w:basedOn w:val="ZsysbasisSURF"/>
    <w:next w:val="BasistekstSURF"/>
    <w:uiPriority w:val="4"/>
    <w:rsid w:val="00D517F6"/>
    <w:rPr>
      <w:b/>
      <w:sz w:val="28"/>
    </w:rPr>
  </w:style>
  <w:style w:type="table" w:customStyle="1" w:styleId="TabelstijllichtgroenSURF">
    <w:name w:val="Tabelstijl (lichtgroen) SURF"/>
    <w:basedOn w:val="Standaardtabel"/>
    <w:uiPriority w:val="99"/>
    <w:rsid w:val="00C85508"/>
    <w:pPr>
      <w:spacing w:line="240" w:lineRule="auto"/>
    </w:pPr>
    <w:tblPr>
      <w:tblBorders>
        <w:top w:val="single" w:sz="4" w:space="0" w:color="A9C23F" w:themeColor="accent6"/>
        <w:left w:val="single" w:sz="4" w:space="0" w:color="A9C23F" w:themeColor="accent6"/>
        <w:bottom w:val="single" w:sz="4" w:space="0" w:color="A9C23F" w:themeColor="accent6"/>
        <w:right w:val="single" w:sz="4" w:space="0" w:color="A9C23F" w:themeColor="accent6"/>
        <w:insideH w:val="single" w:sz="4" w:space="0" w:color="A9C23F" w:themeColor="accent6"/>
        <w:insideV w:val="single" w:sz="4" w:space="0" w:color="A9C23F" w:themeColor="accent6"/>
      </w:tblBorders>
      <w:tblCellMar>
        <w:top w:w="125" w:type="dxa"/>
        <w:left w:w="113" w:type="dxa"/>
        <w:bottom w:w="102" w:type="dxa"/>
        <w:right w:w="113" w:type="dxa"/>
      </w:tblCellMar>
    </w:tblPr>
    <w:tblStylePr w:type="firstRow">
      <w:tblPr/>
      <w:tcPr>
        <w:shd w:val="clear" w:color="auto" w:fill="A9C23F" w:themeFill="accent6"/>
      </w:tcPr>
    </w:tblStylePr>
  </w:style>
  <w:style w:type="table" w:customStyle="1" w:styleId="TabelstijloranjeSURF">
    <w:name w:val="Tabelstijl (oranje) SURF"/>
    <w:basedOn w:val="Standaardtabel"/>
    <w:uiPriority w:val="99"/>
    <w:rsid w:val="00C93C95"/>
    <w:pPr>
      <w:spacing w:line="240" w:lineRule="auto"/>
    </w:pPr>
    <w:tblPr>
      <w:tblBorders>
        <w:top w:val="single" w:sz="4" w:space="0" w:color="EA7600" w:themeColor="accent1"/>
        <w:left w:val="single" w:sz="4" w:space="0" w:color="EA7600" w:themeColor="accent1"/>
        <w:bottom w:val="single" w:sz="4" w:space="0" w:color="EA7600" w:themeColor="accent1"/>
        <w:right w:val="single" w:sz="4" w:space="0" w:color="EA7600" w:themeColor="accent1"/>
        <w:insideH w:val="single" w:sz="4" w:space="0" w:color="EA7600" w:themeColor="accent1"/>
        <w:insideV w:val="single" w:sz="4" w:space="0" w:color="EA7600" w:themeColor="accent1"/>
      </w:tblBorders>
      <w:tblCellMar>
        <w:top w:w="125" w:type="dxa"/>
        <w:left w:w="113" w:type="dxa"/>
        <w:bottom w:w="102" w:type="dxa"/>
        <w:right w:w="113" w:type="dxa"/>
      </w:tblCellMar>
    </w:tblPr>
    <w:tblStylePr w:type="firstRow">
      <w:tblPr/>
      <w:tcPr>
        <w:shd w:val="clear" w:color="auto" w:fill="EA7600" w:themeFill="accent1"/>
      </w:tcPr>
    </w:tblStylePr>
  </w:style>
  <w:style w:type="table" w:customStyle="1" w:styleId="TabelstijlgeelSURF">
    <w:name w:val="Tabelstijl (geel) SURF"/>
    <w:basedOn w:val="Standaardtabel"/>
    <w:uiPriority w:val="99"/>
    <w:rsid w:val="00C93C95"/>
    <w:pPr>
      <w:spacing w:line="240" w:lineRule="auto"/>
    </w:pPr>
    <w:tblPr>
      <w:tblBorders>
        <w:top w:val="single" w:sz="4" w:space="0" w:color="FEDB00" w:themeColor="accent5"/>
        <w:left w:val="single" w:sz="4" w:space="0" w:color="FEDB00" w:themeColor="accent5"/>
        <w:bottom w:val="single" w:sz="4" w:space="0" w:color="FEDB00" w:themeColor="accent5"/>
        <w:right w:val="single" w:sz="4" w:space="0" w:color="FEDB00" w:themeColor="accent5"/>
        <w:insideH w:val="single" w:sz="4" w:space="0" w:color="FEDB00" w:themeColor="accent5"/>
        <w:insideV w:val="single" w:sz="4" w:space="0" w:color="FEDB00" w:themeColor="accent5"/>
      </w:tblBorders>
      <w:tblCellMar>
        <w:top w:w="125" w:type="dxa"/>
        <w:left w:w="113" w:type="dxa"/>
        <w:bottom w:w="102" w:type="dxa"/>
        <w:right w:w="113" w:type="dxa"/>
      </w:tblCellMar>
    </w:tblPr>
    <w:tblStylePr w:type="firstRow">
      <w:tblPr/>
      <w:tcPr>
        <w:shd w:val="clear" w:color="auto" w:fill="FEDB00" w:themeFill="accent5"/>
      </w:tcPr>
    </w:tblStylePr>
  </w:style>
  <w:style w:type="table" w:styleId="Donkerelijst">
    <w:name w:val="Dark List"/>
    <w:basedOn w:val="Standaardtabel"/>
    <w:uiPriority w:val="70"/>
    <w:semiHidden/>
    <w:unhideWhenUsed/>
    <w:rsid w:val="00C85FA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paragraph" w:customStyle="1" w:styleId="KaderkopSURF">
    <w:name w:val="Kaderkop SURF"/>
    <w:basedOn w:val="ZsysbasisSURF"/>
    <w:next w:val="BasistekstSURF"/>
    <w:uiPriority w:val="4"/>
    <w:rsid w:val="002D12C0"/>
    <w:rPr>
      <w:b/>
    </w:rPr>
  </w:style>
  <w:style w:type="paragraph" w:customStyle="1" w:styleId="Kop4zondernummerSURF">
    <w:name w:val="Kop 4 zonder nummer SURF"/>
    <w:basedOn w:val="ZsysbasisSURF"/>
    <w:next w:val="BasistekstSURF"/>
    <w:uiPriority w:val="4"/>
    <w:qFormat/>
    <w:rsid w:val="00955BF7"/>
    <w:pPr>
      <w:keepNext/>
      <w:keepLines/>
      <w:spacing w:before="270"/>
    </w:pPr>
    <w:rPr>
      <w:bCs/>
      <w:i/>
      <w:szCs w:val="24"/>
    </w:rPr>
  </w:style>
  <w:style w:type="character" w:customStyle="1" w:styleId="KopteksttekenopmaakSURF">
    <w:name w:val="Koptekst tekenopmaak SURF"/>
    <w:basedOn w:val="Standaardalinea-lettertype"/>
    <w:uiPriority w:val="4"/>
    <w:rsid w:val="00955BF7"/>
    <w:rPr>
      <w:b/>
    </w:rPr>
  </w:style>
  <w:style w:type="paragraph" w:customStyle="1" w:styleId="KopinhoudsopgaveSURF">
    <w:name w:val="Kop inhoudsopgave SURF"/>
    <w:basedOn w:val="ZsysbasisSURF"/>
    <w:next w:val="BasistekstSURF"/>
    <w:uiPriority w:val="4"/>
    <w:rsid w:val="00822167"/>
    <w:pPr>
      <w:spacing w:line="360" w:lineRule="exact"/>
    </w:pPr>
    <w:rPr>
      <w:b/>
      <w:sz w:val="32"/>
    </w:rPr>
  </w:style>
  <w:style w:type="table" w:styleId="Gemiddeldraster1">
    <w:name w:val="Medium Grid 1"/>
    <w:basedOn w:val="Standaardtabel"/>
    <w:uiPriority w:val="67"/>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emiddeldraster2">
    <w:name w:val="Medium Grid 2"/>
    <w:basedOn w:val="Standaardtabel"/>
    <w:uiPriority w:val="68"/>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emiddeldraster3">
    <w:name w:val="Medium Grid 3"/>
    <w:basedOn w:val="Standaardtabel"/>
    <w:uiPriority w:val="69"/>
    <w:semiHidden/>
    <w:unhideWhenUsed/>
    <w:rsid w:val="00C85FA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emiddeldearcering1">
    <w:name w:val="Medium Shading 1"/>
    <w:basedOn w:val="Standaardtabel"/>
    <w:uiPriority w:val="63"/>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Gemiddeldearcering1-accent1">
    <w:name w:val="Medium Shading 1 Accent 1"/>
    <w:basedOn w:val="Standaardtabel"/>
    <w:uiPriority w:val="63"/>
    <w:semiHidden/>
    <w:unhideWhenUsed/>
    <w:rsid w:val="00C85FA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tblBorders>
    </w:tblPr>
    <w:tblStylePr w:type="firstRow">
      <w:pPr>
        <w:spacing w:before="0" w:after="0" w:line="240" w:lineRule="auto"/>
      </w:pPr>
      <w:rPr>
        <w:b/>
        <w:bCs/>
        <w:color w:val="FFFFFF" w:themeColor="background1"/>
      </w:rPr>
      <w:tblPr/>
      <w:tcPr>
        <w:tc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shd w:val="clear" w:color="auto" w:fill="EA7600" w:themeFill="accent1"/>
      </w:tcPr>
    </w:tblStylePr>
    <w:tblStylePr w:type="lastRow">
      <w:pPr>
        <w:spacing w:before="0" w:after="0" w:line="240" w:lineRule="auto"/>
      </w:pPr>
      <w:rPr>
        <w:b/>
        <w:bCs/>
      </w:rPr>
      <w:tblPr/>
      <w:tcPr>
        <w:tcBorders>
          <w:top w:val="double" w:sz="6"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DCBA" w:themeFill="accent1" w:themeFillTint="3F"/>
      </w:tcPr>
    </w:tblStylePr>
    <w:tblStylePr w:type="band1Horz">
      <w:tblPr/>
      <w:tcPr>
        <w:tcBorders>
          <w:insideH w:val="nil"/>
          <w:insideV w:val="nil"/>
        </w:tcBorders>
        <w:shd w:val="clear" w:color="auto" w:fill="FFDCBA" w:themeFill="accent1" w:themeFillTint="3F"/>
      </w:tcPr>
    </w:tblStylePr>
    <w:tblStylePr w:type="band2Horz">
      <w:tblPr/>
      <w:tcPr>
        <w:tcBorders>
          <w:insideH w:val="nil"/>
          <w:insideV w:val="nil"/>
        </w:tcBorders>
      </w:tcPr>
    </w:tblStylePr>
  </w:style>
  <w:style w:type="table" w:styleId="Gemiddeldearcering2">
    <w:name w:val="Medium Shading 2"/>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1">
    <w:name w:val="Medium Shading 2 Accent 1"/>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6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600" w:themeFill="accent1"/>
      </w:tcPr>
    </w:tblStylePr>
    <w:tblStylePr w:type="lastCol">
      <w:rPr>
        <w:b/>
        <w:bCs/>
        <w:color w:val="FFFFFF" w:themeColor="background1"/>
      </w:rPr>
      <w:tblPr/>
      <w:tcPr>
        <w:tcBorders>
          <w:left w:val="nil"/>
          <w:right w:val="nil"/>
          <w:insideH w:val="nil"/>
          <w:insideV w:val="nil"/>
        </w:tcBorders>
        <w:shd w:val="clear" w:color="auto" w:fill="EA76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lijst1">
    <w:name w:val="Medium Lis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Gemiddeldelijst1-accent1">
    <w:name w:val="Medium List 1 Accen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EA7600" w:themeColor="accent1"/>
        <w:bottom w:val="single" w:sz="8" w:space="0" w:color="EA7600" w:themeColor="accent1"/>
      </w:tblBorders>
    </w:tblPr>
    <w:tblStylePr w:type="firstRow">
      <w:rPr>
        <w:rFonts w:asciiTheme="majorHAnsi" w:eastAsiaTheme="majorEastAsia" w:hAnsiTheme="majorHAnsi" w:cstheme="majorBidi"/>
      </w:rPr>
      <w:tblPr/>
      <w:tcPr>
        <w:tcBorders>
          <w:top w:val="nil"/>
          <w:bottom w:val="single" w:sz="8" w:space="0" w:color="EA7600" w:themeColor="accent1"/>
        </w:tcBorders>
      </w:tcPr>
    </w:tblStylePr>
    <w:tblStylePr w:type="lastRow">
      <w:rPr>
        <w:b/>
        <w:bCs/>
        <w:color w:val="000000" w:themeColor="text2"/>
      </w:rPr>
      <w:tblPr/>
      <w:tcPr>
        <w:tcBorders>
          <w:top w:val="single" w:sz="8" w:space="0" w:color="EA7600" w:themeColor="accent1"/>
          <w:bottom w:val="single" w:sz="8" w:space="0" w:color="EA7600" w:themeColor="accent1"/>
        </w:tcBorders>
      </w:tcPr>
    </w:tblStylePr>
    <w:tblStylePr w:type="firstCol">
      <w:rPr>
        <w:b/>
        <w:bCs/>
      </w:rPr>
    </w:tblStylePr>
    <w:tblStylePr w:type="lastCol">
      <w:rPr>
        <w:b/>
        <w:bCs/>
      </w:rPr>
      <w:tblPr/>
      <w:tcPr>
        <w:tcBorders>
          <w:top w:val="single" w:sz="8" w:space="0" w:color="EA7600" w:themeColor="accent1"/>
          <w:bottom w:val="single" w:sz="8" w:space="0" w:color="EA7600" w:themeColor="accent1"/>
        </w:tcBorders>
      </w:tcPr>
    </w:tblStylePr>
    <w:tblStylePr w:type="band1Vert">
      <w:tblPr/>
      <w:tcPr>
        <w:shd w:val="clear" w:color="auto" w:fill="FFDCBA" w:themeFill="accent1" w:themeFillTint="3F"/>
      </w:tcPr>
    </w:tblStylePr>
    <w:tblStylePr w:type="band1Horz">
      <w:tblPr/>
      <w:tcPr>
        <w:shd w:val="clear" w:color="auto" w:fill="FFDCBA" w:themeFill="accent1" w:themeFillTint="3F"/>
      </w:tcPr>
    </w:tblStylePr>
  </w:style>
  <w:style w:type="table" w:styleId="Gemiddeldelijst2">
    <w:name w:val="Medium List 2"/>
    <w:basedOn w:val="Standaardtabel"/>
    <w:uiPriority w:val="66"/>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Kleurrijkraster">
    <w:name w:val="Colorful Grid"/>
    <w:basedOn w:val="Standaardtabel"/>
    <w:uiPriority w:val="73"/>
    <w:semiHidden/>
    <w:unhideWhenUsed/>
    <w:rsid w:val="00C85FA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Kleurrijkearcering">
    <w:name w:val="Colorful Shading"/>
    <w:basedOn w:val="Standaardtabel"/>
    <w:uiPriority w:val="71"/>
    <w:semiHidden/>
    <w:unhideWhenUsed/>
    <w:rsid w:val="00C85FA2"/>
    <w:pPr>
      <w:spacing w:line="240" w:lineRule="auto"/>
    </w:pPr>
    <w:rPr>
      <w:color w:val="000000" w:themeColor="text1"/>
    </w:rPr>
    <w:tblPr>
      <w:tblStyleRowBandSize w:val="1"/>
      <w:tblStyleColBandSize w:val="1"/>
      <w:tblBorders>
        <w:top w:val="single" w:sz="24" w:space="0" w:color="E03C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leurrijkelijst">
    <w:name w:val="Colorful List"/>
    <w:basedOn w:val="Standaardtabel"/>
    <w:uiPriority w:val="72"/>
    <w:semiHidden/>
    <w:unhideWhenUsed/>
    <w:rsid w:val="00C85FA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chtraster">
    <w:name w:val="Light Grid"/>
    <w:basedOn w:val="Standaardtabel"/>
    <w:uiPriority w:val="62"/>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chtraster-accent1">
    <w:name w:val="Light Grid Accent 1"/>
    <w:basedOn w:val="Standaardtabel"/>
    <w:uiPriority w:val="62"/>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18" w:space="0" w:color="EA7600" w:themeColor="accent1"/>
          <w:right w:val="single" w:sz="8" w:space="0" w:color="EA7600" w:themeColor="accent1"/>
          <w:insideH w:val="nil"/>
          <w:insideV w:val="single" w:sz="8" w:space="0" w:color="EA76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insideH w:val="nil"/>
          <w:insideV w:val="single" w:sz="8" w:space="0" w:color="EA76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shd w:val="clear" w:color="auto" w:fill="FFDCBA" w:themeFill="accent1" w:themeFillTint="3F"/>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shd w:val="clear" w:color="auto" w:fill="FFDCBA" w:themeFill="accent1" w:themeFillTint="3F"/>
      </w:tcPr>
    </w:tblStylePr>
    <w:tblStylePr w:type="band2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tcPr>
    </w:tblStylePr>
  </w:style>
  <w:style w:type="table" w:styleId="Lichtearcering">
    <w:name w:val="Light Shading"/>
    <w:basedOn w:val="Standaardtabel"/>
    <w:uiPriority w:val="60"/>
    <w:semiHidden/>
    <w:unhideWhenUsed/>
    <w:rsid w:val="00C85FA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semiHidden/>
    <w:unhideWhenUsed/>
    <w:rsid w:val="00C85FA2"/>
    <w:pPr>
      <w:spacing w:line="240" w:lineRule="auto"/>
    </w:pPr>
    <w:rPr>
      <w:color w:val="AF5700" w:themeColor="accent1" w:themeShade="BF"/>
    </w:rPr>
    <w:tblPr>
      <w:tblStyleRowBandSize w:val="1"/>
      <w:tblStyleColBandSize w:val="1"/>
      <w:tblBorders>
        <w:top w:val="single" w:sz="8" w:space="0" w:color="EA7600" w:themeColor="accent1"/>
        <w:bottom w:val="single" w:sz="8" w:space="0" w:color="EA7600" w:themeColor="accent1"/>
      </w:tblBorders>
    </w:tblPr>
    <w:tblStylePr w:type="fir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la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left w:val="nil"/>
          <w:right w:val="nil"/>
          <w:insideH w:val="nil"/>
          <w:insideV w:val="nil"/>
        </w:tcBorders>
        <w:shd w:val="clear" w:color="auto" w:fill="FFDCBA" w:themeFill="accent1" w:themeFillTint="3F"/>
      </w:tcPr>
    </w:tblStylePr>
  </w:style>
  <w:style w:type="table" w:styleId="Lichtelijst">
    <w:name w:val="Light List"/>
    <w:basedOn w:val="Standaardtabel"/>
    <w:uiPriority w:val="61"/>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chtelijst-accent1">
    <w:name w:val="Light List Accent 1"/>
    <w:basedOn w:val="Standaardtabel"/>
    <w:uiPriority w:val="61"/>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pPr>
        <w:spacing w:before="0" w:after="0" w:line="240" w:lineRule="auto"/>
      </w:pPr>
      <w:rPr>
        <w:b/>
        <w:bCs/>
        <w:color w:val="FFFFFF" w:themeColor="background1"/>
      </w:rPr>
      <w:tblPr/>
      <w:tcPr>
        <w:shd w:val="clear" w:color="auto" w:fill="EA7600" w:themeFill="accent1"/>
      </w:tcPr>
    </w:tblStylePr>
    <w:tblStylePr w:type="lastRow">
      <w:pPr>
        <w:spacing w:before="0" w:after="0" w:line="240" w:lineRule="auto"/>
      </w:pPr>
      <w:rPr>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tcBorders>
      </w:tcPr>
    </w:tblStylePr>
    <w:tblStylePr w:type="firstCol">
      <w:rPr>
        <w:b/>
        <w:bCs/>
      </w:rPr>
    </w:tblStylePr>
    <w:tblStylePr w:type="lastCol">
      <w:rPr>
        <w:b/>
        <w:bCs/>
      </w:r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style>
  <w:style w:type="table" w:styleId="Lijsttabel1licht">
    <w:name w:val="List Table 1 Light"/>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1licht-Accent1">
    <w:name w:val="List Table 1 Light Accent 1"/>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AC59" w:themeColor="accent1" w:themeTint="99"/>
        </w:tcBorders>
      </w:tcPr>
    </w:tblStylePr>
    <w:tblStylePr w:type="lastRow">
      <w:rPr>
        <w:b/>
        <w:bCs/>
      </w:rPr>
      <w:tblPr/>
      <w:tcPr>
        <w:tcBorders>
          <w:top w:val="sing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1licht-Accent2">
    <w:name w:val="List Table 1 Light Accent 2"/>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EC8983" w:themeColor="accent2" w:themeTint="99"/>
        </w:tcBorders>
      </w:tcPr>
    </w:tblStylePr>
    <w:tblStylePr w:type="lastRow">
      <w:rPr>
        <w:b/>
        <w:bCs/>
      </w:rPr>
      <w:tblPr/>
      <w:tcPr>
        <w:tcBorders>
          <w:top w:val="sing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1licht-Accent3">
    <w:name w:val="List Table 1 Light Accent 3"/>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45B3FF" w:themeColor="accent3" w:themeTint="99"/>
        </w:tcBorders>
      </w:tcPr>
    </w:tblStylePr>
    <w:tblStylePr w:type="lastRow">
      <w:rPr>
        <w:b/>
        <w:bCs/>
      </w:rPr>
      <w:tblPr/>
      <w:tcPr>
        <w:tcBorders>
          <w:top w:val="sing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1licht-Accent4">
    <w:name w:val="List Table 1 Light Accent 4"/>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2CFF91" w:themeColor="accent4" w:themeTint="99"/>
        </w:tcBorders>
      </w:tcPr>
    </w:tblStylePr>
    <w:tblStylePr w:type="lastRow">
      <w:rPr>
        <w:b/>
        <w:bCs/>
      </w:rPr>
      <w:tblPr/>
      <w:tcPr>
        <w:tcBorders>
          <w:top w:val="sing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1licht-Accent5">
    <w:name w:val="List Table 1 Light Accent 5"/>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E965" w:themeColor="accent5" w:themeTint="99"/>
        </w:tcBorders>
      </w:tcPr>
    </w:tblStylePr>
    <w:tblStylePr w:type="lastRow">
      <w:rPr>
        <w:b/>
        <w:bCs/>
      </w:rPr>
      <w:tblPr/>
      <w:tcPr>
        <w:tcBorders>
          <w:top w:val="sing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1licht-Accent6">
    <w:name w:val="List Table 1 Light Accent 6"/>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CBDA8B" w:themeColor="accent6" w:themeTint="99"/>
        </w:tcBorders>
      </w:tcPr>
    </w:tblStylePr>
    <w:tblStylePr w:type="lastRow">
      <w:rPr>
        <w:b/>
        <w:bCs/>
      </w:rPr>
      <w:tblPr/>
      <w:tcPr>
        <w:tcBorders>
          <w:top w:val="sing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2">
    <w:name w:val="List Table 2"/>
    <w:basedOn w:val="Standaardtabel"/>
    <w:uiPriority w:val="47"/>
    <w:semiHidden/>
    <w:rsid w:val="00C85FA2"/>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2-Accent1">
    <w:name w:val="List Table 2 Accent 1"/>
    <w:basedOn w:val="Standaardtabel"/>
    <w:uiPriority w:val="47"/>
    <w:semiHidden/>
    <w:rsid w:val="00C85FA2"/>
    <w:pPr>
      <w:spacing w:line="240" w:lineRule="auto"/>
    </w:pPr>
    <w:tblPr>
      <w:tblStyleRowBandSize w:val="1"/>
      <w:tblStyleColBandSize w:val="1"/>
      <w:tblBorders>
        <w:top w:val="single" w:sz="4" w:space="0" w:color="FFAC59" w:themeColor="accent1" w:themeTint="99"/>
        <w:bottom w:val="single" w:sz="4" w:space="0" w:color="FFAC59" w:themeColor="accent1" w:themeTint="99"/>
        <w:insideH w:val="single" w:sz="4" w:space="0" w:color="FFAC5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2-Accent2">
    <w:name w:val="List Table 2 Accent 2"/>
    <w:basedOn w:val="Standaardtabel"/>
    <w:uiPriority w:val="47"/>
    <w:semiHidden/>
    <w:rsid w:val="00C85FA2"/>
    <w:pPr>
      <w:spacing w:line="240" w:lineRule="auto"/>
    </w:pPr>
    <w:tblPr>
      <w:tblStyleRowBandSize w:val="1"/>
      <w:tblStyleColBandSize w:val="1"/>
      <w:tblBorders>
        <w:top w:val="single" w:sz="4" w:space="0" w:color="EC8983" w:themeColor="accent2" w:themeTint="99"/>
        <w:bottom w:val="single" w:sz="4" w:space="0" w:color="EC8983" w:themeColor="accent2" w:themeTint="99"/>
        <w:insideH w:val="single" w:sz="4" w:space="0" w:color="EC8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2-Accent3">
    <w:name w:val="List Table 2 Accent 3"/>
    <w:basedOn w:val="Standaardtabel"/>
    <w:uiPriority w:val="47"/>
    <w:semiHidden/>
    <w:rsid w:val="00C85FA2"/>
    <w:pPr>
      <w:spacing w:line="240" w:lineRule="auto"/>
    </w:pPr>
    <w:tblPr>
      <w:tblStyleRowBandSize w:val="1"/>
      <w:tblStyleColBandSize w:val="1"/>
      <w:tblBorders>
        <w:top w:val="single" w:sz="4" w:space="0" w:color="45B3FF" w:themeColor="accent3" w:themeTint="99"/>
        <w:bottom w:val="single" w:sz="4" w:space="0" w:color="45B3FF" w:themeColor="accent3" w:themeTint="99"/>
        <w:insideH w:val="single" w:sz="4" w:space="0" w:color="45B3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2-Accent4">
    <w:name w:val="List Table 2 Accent 4"/>
    <w:basedOn w:val="Standaardtabel"/>
    <w:uiPriority w:val="47"/>
    <w:semiHidden/>
    <w:rsid w:val="00C85FA2"/>
    <w:pPr>
      <w:spacing w:line="240" w:lineRule="auto"/>
    </w:pPr>
    <w:tblPr>
      <w:tblStyleRowBandSize w:val="1"/>
      <w:tblStyleColBandSize w:val="1"/>
      <w:tblBorders>
        <w:top w:val="single" w:sz="4" w:space="0" w:color="2CFF91" w:themeColor="accent4" w:themeTint="99"/>
        <w:bottom w:val="single" w:sz="4" w:space="0" w:color="2CFF91" w:themeColor="accent4" w:themeTint="99"/>
        <w:insideH w:val="single" w:sz="4" w:space="0" w:color="2CFF91"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2-Accent5">
    <w:name w:val="List Table 2 Accent 5"/>
    <w:basedOn w:val="Standaardtabel"/>
    <w:uiPriority w:val="47"/>
    <w:semiHidden/>
    <w:rsid w:val="00C85FA2"/>
    <w:pPr>
      <w:spacing w:line="240" w:lineRule="auto"/>
    </w:pPr>
    <w:tblPr>
      <w:tblStyleRowBandSize w:val="1"/>
      <w:tblStyleColBandSize w:val="1"/>
      <w:tblBorders>
        <w:top w:val="single" w:sz="4" w:space="0" w:color="FFE965" w:themeColor="accent5" w:themeTint="99"/>
        <w:bottom w:val="single" w:sz="4" w:space="0" w:color="FFE965" w:themeColor="accent5" w:themeTint="99"/>
        <w:insideH w:val="single" w:sz="4" w:space="0" w:color="FFE96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2-Accent6">
    <w:name w:val="List Table 2 Accent 6"/>
    <w:basedOn w:val="Standaardtabel"/>
    <w:uiPriority w:val="47"/>
    <w:semiHidden/>
    <w:rsid w:val="00C85FA2"/>
    <w:pPr>
      <w:spacing w:line="240" w:lineRule="auto"/>
    </w:pPr>
    <w:tblPr>
      <w:tblStyleRowBandSize w:val="1"/>
      <w:tblStyleColBandSize w:val="1"/>
      <w:tblBorders>
        <w:top w:val="single" w:sz="4" w:space="0" w:color="CBDA8B" w:themeColor="accent6" w:themeTint="99"/>
        <w:bottom w:val="single" w:sz="4" w:space="0" w:color="CBDA8B" w:themeColor="accent6" w:themeTint="99"/>
        <w:insideH w:val="single" w:sz="4" w:space="0" w:color="CBDA8B"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3">
    <w:name w:val="List Table 3"/>
    <w:basedOn w:val="Standaardtabel"/>
    <w:uiPriority w:val="48"/>
    <w:semiHidden/>
    <w:rsid w:val="00C85FA2"/>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jsttabel3-Accent1">
    <w:name w:val="List Table 3 Accent 1"/>
    <w:basedOn w:val="Standaardtabel"/>
    <w:uiPriority w:val="48"/>
    <w:semiHidden/>
    <w:rsid w:val="00C85FA2"/>
    <w:pPr>
      <w:spacing w:line="240" w:lineRule="auto"/>
    </w:pPr>
    <w:tblPr>
      <w:tblStyleRowBandSize w:val="1"/>
      <w:tblStyleColBandSize w:val="1"/>
      <w:tblBorders>
        <w:top w:val="single" w:sz="4" w:space="0" w:color="EA7600" w:themeColor="accent1"/>
        <w:left w:val="single" w:sz="4" w:space="0" w:color="EA7600" w:themeColor="accent1"/>
        <w:bottom w:val="single" w:sz="4" w:space="0" w:color="EA7600" w:themeColor="accent1"/>
        <w:right w:val="single" w:sz="4" w:space="0" w:color="EA7600" w:themeColor="accent1"/>
      </w:tblBorders>
    </w:tblPr>
    <w:tblStylePr w:type="firstRow">
      <w:rPr>
        <w:b/>
        <w:bCs/>
        <w:color w:val="FFFFFF" w:themeColor="background1"/>
      </w:rPr>
      <w:tblPr/>
      <w:tcPr>
        <w:shd w:val="clear" w:color="auto" w:fill="EA7600" w:themeFill="accent1"/>
      </w:tcPr>
    </w:tblStylePr>
    <w:tblStylePr w:type="lastRow">
      <w:rPr>
        <w:b/>
        <w:bCs/>
      </w:rPr>
      <w:tblPr/>
      <w:tcPr>
        <w:tcBorders>
          <w:top w:val="double" w:sz="4" w:space="0" w:color="EA76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600" w:themeColor="accent1"/>
          <w:right w:val="single" w:sz="4" w:space="0" w:color="EA7600" w:themeColor="accent1"/>
        </w:tcBorders>
      </w:tcPr>
    </w:tblStylePr>
    <w:tblStylePr w:type="band1Horz">
      <w:tblPr/>
      <w:tcPr>
        <w:tcBorders>
          <w:top w:val="single" w:sz="4" w:space="0" w:color="EA7600" w:themeColor="accent1"/>
          <w:bottom w:val="single" w:sz="4" w:space="0" w:color="EA76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600" w:themeColor="accent1"/>
          <w:left w:val="nil"/>
        </w:tcBorders>
      </w:tcPr>
    </w:tblStylePr>
    <w:tblStylePr w:type="swCell">
      <w:tblPr/>
      <w:tcPr>
        <w:tcBorders>
          <w:top w:val="double" w:sz="4" w:space="0" w:color="EA7600" w:themeColor="accent1"/>
          <w:right w:val="nil"/>
        </w:tcBorders>
      </w:tcPr>
    </w:tblStylePr>
  </w:style>
  <w:style w:type="table" w:styleId="Lijsttabel3-Accent2">
    <w:name w:val="List Table 3 Accent 2"/>
    <w:basedOn w:val="Standaardtabel"/>
    <w:uiPriority w:val="48"/>
    <w:semiHidden/>
    <w:rsid w:val="00C85FA2"/>
    <w:pPr>
      <w:spacing w:line="240" w:lineRule="auto"/>
    </w:pPr>
    <w:tblPr>
      <w:tblStyleRowBandSize w:val="1"/>
      <w:tblStyleColBandSize w:val="1"/>
      <w:tblBorders>
        <w:top w:val="single" w:sz="4" w:space="0" w:color="E03C31" w:themeColor="accent2"/>
        <w:left w:val="single" w:sz="4" w:space="0" w:color="E03C31" w:themeColor="accent2"/>
        <w:bottom w:val="single" w:sz="4" w:space="0" w:color="E03C31" w:themeColor="accent2"/>
        <w:right w:val="single" w:sz="4" w:space="0" w:color="E03C31" w:themeColor="accent2"/>
      </w:tblBorders>
    </w:tblPr>
    <w:tblStylePr w:type="firstRow">
      <w:rPr>
        <w:b/>
        <w:bCs/>
        <w:color w:val="FFFFFF" w:themeColor="background1"/>
      </w:rPr>
      <w:tblPr/>
      <w:tcPr>
        <w:shd w:val="clear" w:color="auto" w:fill="E03C31" w:themeFill="accent2"/>
      </w:tcPr>
    </w:tblStylePr>
    <w:tblStylePr w:type="lastRow">
      <w:rPr>
        <w:b/>
        <w:bCs/>
      </w:rPr>
      <w:tblPr/>
      <w:tcPr>
        <w:tcBorders>
          <w:top w:val="double" w:sz="4" w:space="0" w:color="E03C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3C31" w:themeColor="accent2"/>
          <w:right w:val="single" w:sz="4" w:space="0" w:color="E03C31" w:themeColor="accent2"/>
        </w:tcBorders>
      </w:tcPr>
    </w:tblStylePr>
    <w:tblStylePr w:type="band1Horz">
      <w:tblPr/>
      <w:tcPr>
        <w:tcBorders>
          <w:top w:val="single" w:sz="4" w:space="0" w:color="E03C31" w:themeColor="accent2"/>
          <w:bottom w:val="single" w:sz="4" w:space="0" w:color="E03C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3C31" w:themeColor="accent2"/>
          <w:left w:val="nil"/>
        </w:tcBorders>
      </w:tcPr>
    </w:tblStylePr>
    <w:tblStylePr w:type="swCell">
      <w:tblPr/>
      <w:tcPr>
        <w:tcBorders>
          <w:top w:val="double" w:sz="4" w:space="0" w:color="E03C31" w:themeColor="accent2"/>
          <w:right w:val="nil"/>
        </w:tcBorders>
      </w:tcPr>
    </w:tblStylePr>
  </w:style>
  <w:style w:type="table" w:styleId="Lijsttabel3-Accent3">
    <w:name w:val="List Table 3 Accent 3"/>
    <w:basedOn w:val="Standaardtabel"/>
    <w:uiPriority w:val="48"/>
    <w:semiHidden/>
    <w:rsid w:val="00C85FA2"/>
    <w:pPr>
      <w:spacing w:line="240" w:lineRule="auto"/>
    </w:pPr>
    <w:tblPr>
      <w:tblStyleRowBandSize w:val="1"/>
      <w:tblStyleColBandSize w:val="1"/>
      <w:tblBorders>
        <w:top w:val="single" w:sz="4" w:space="0" w:color="0077C8" w:themeColor="accent3"/>
        <w:left w:val="single" w:sz="4" w:space="0" w:color="0077C8" w:themeColor="accent3"/>
        <w:bottom w:val="single" w:sz="4" w:space="0" w:color="0077C8" w:themeColor="accent3"/>
        <w:right w:val="single" w:sz="4" w:space="0" w:color="0077C8" w:themeColor="accent3"/>
      </w:tblBorders>
    </w:tblPr>
    <w:tblStylePr w:type="firstRow">
      <w:rPr>
        <w:b/>
        <w:bCs/>
        <w:color w:val="FFFFFF" w:themeColor="background1"/>
      </w:rPr>
      <w:tblPr/>
      <w:tcPr>
        <w:shd w:val="clear" w:color="auto" w:fill="0077C8" w:themeFill="accent3"/>
      </w:tcPr>
    </w:tblStylePr>
    <w:tblStylePr w:type="lastRow">
      <w:rPr>
        <w:b/>
        <w:bCs/>
      </w:rPr>
      <w:tblPr/>
      <w:tcPr>
        <w:tcBorders>
          <w:top w:val="double" w:sz="4" w:space="0" w:color="0077C8"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7C8" w:themeColor="accent3"/>
          <w:right w:val="single" w:sz="4" w:space="0" w:color="0077C8" w:themeColor="accent3"/>
        </w:tcBorders>
      </w:tcPr>
    </w:tblStylePr>
    <w:tblStylePr w:type="band1Horz">
      <w:tblPr/>
      <w:tcPr>
        <w:tcBorders>
          <w:top w:val="single" w:sz="4" w:space="0" w:color="0077C8" w:themeColor="accent3"/>
          <w:bottom w:val="single" w:sz="4" w:space="0" w:color="0077C8"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7C8" w:themeColor="accent3"/>
          <w:left w:val="nil"/>
        </w:tcBorders>
      </w:tcPr>
    </w:tblStylePr>
    <w:tblStylePr w:type="swCell">
      <w:tblPr/>
      <w:tcPr>
        <w:tcBorders>
          <w:top w:val="double" w:sz="4" w:space="0" w:color="0077C8" w:themeColor="accent3"/>
          <w:right w:val="nil"/>
        </w:tcBorders>
      </w:tcPr>
    </w:tblStylePr>
  </w:style>
  <w:style w:type="table" w:styleId="Lijsttabel3-Accent4">
    <w:name w:val="List Table 3 Accent 4"/>
    <w:basedOn w:val="Standaardtabel"/>
    <w:uiPriority w:val="48"/>
    <w:semiHidden/>
    <w:rsid w:val="00C85FA2"/>
    <w:pPr>
      <w:spacing w:line="240" w:lineRule="auto"/>
    </w:pPr>
    <w:tblPr>
      <w:tblStyleRowBandSize w:val="1"/>
      <w:tblStyleColBandSize w:val="1"/>
      <w:tblBorders>
        <w:top w:val="single" w:sz="4" w:space="0" w:color="009F4D" w:themeColor="accent4"/>
        <w:left w:val="single" w:sz="4" w:space="0" w:color="009F4D" w:themeColor="accent4"/>
        <w:bottom w:val="single" w:sz="4" w:space="0" w:color="009F4D" w:themeColor="accent4"/>
        <w:right w:val="single" w:sz="4" w:space="0" w:color="009F4D" w:themeColor="accent4"/>
      </w:tblBorders>
    </w:tblPr>
    <w:tblStylePr w:type="firstRow">
      <w:rPr>
        <w:b/>
        <w:bCs/>
        <w:color w:val="FFFFFF" w:themeColor="background1"/>
      </w:rPr>
      <w:tblPr/>
      <w:tcPr>
        <w:shd w:val="clear" w:color="auto" w:fill="009F4D" w:themeFill="accent4"/>
      </w:tcPr>
    </w:tblStylePr>
    <w:tblStylePr w:type="lastRow">
      <w:rPr>
        <w:b/>
        <w:bCs/>
      </w:rPr>
      <w:tblPr/>
      <w:tcPr>
        <w:tcBorders>
          <w:top w:val="double" w:sz="4" w:space="0" w:color="009F4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9F4D" w:themeColor="accent4"/>
          <w:right w:val="single" w:sz="4" w:space="0" w:color="009F4D" w:themeColor="accent4"/>
        </w:tcBorders>
      </w:tcPr>
    </w:tblStylePr>
    <w:tblStylePr w:type="band1Horz">
      <w:tblPr/>
      <w:tcPr>
        <w:tcBorders>
          <w:top w:val="single" w:sz="4" w:space="0" w:color="009F4D" w:themeColor="accent4"/>
          <w:bottom w:val="single" w:sz="4" w:space="0" w:color="009F4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F4D" w:themeColor="accent4"/>
          <w:left w:val="nil"/>
        </w:tcBorders>
      </w:tcPr>
    </w:tblStylePr>
    <w:tblStylePr w:type="swCell">
      <w:tblPr/>
      <w:tcPr>
        <w:tcBorders>
          <w:top w:val="double" w:sz="4" w:space="0" w:color="009F4D" w:themeColor="accent4"/>
          <w:right w:val="nil"/>
        </w:tcBorders>
      </w:tcPr>
    </w:tblStylePr>
  </w:style>
  <w:style w:type="table" w:styleId="Lijsttabel3-Accent5">
    <w:name w:val="List Table 3 Accent 5"/>
    <w:basedOn w:val="Standaardtabel"/>
    <w:uiPriority w:val="48"/>
    <w:semiHidden/>
    <w:rsid w:val="00C85FA2"/>
    <w:pPr>
      <w:spacing w:line="240" w:lineRule="auto"/>
    </w:pPr>
    <w:tblPr>
      <w:tblStyleRowBandSize w:val="1"/>
      <w:tblStyleColBandSize w:val="1"/>
      <w:tblBorders>
        <w:top w:val="single" w:sz="4" w:space="0" w:color="FEDB00" w:themeColor="accent5"/>
        <w:left w:val="single" w:sz="4" w:space="0" w:color="FEDB00" w:themeColor="accent5"/>
        <w:bottom w:val="single" w:sz="4" w:space="0" w:color="FEDB00" w:themeColor="accent5"/>
        <w:right w:val="single" w:sz="4" w:space="0" w:color="FEDB00" w:themeColor="accent5"/>
      </w:tblBorders>
    </w:tblPr>
    <w:tblStylePr w:type="firstRow">
      <w:rPr>
        <w:b/>
        <w:bCs/>
        <w:color w:val="FFFFFF" w:themeColor="background1"/>
      </w:rPr>
      <w:tblPr/>
      <w:tcPr>
        <w:shd w:val="clear" w:color="auto" w:fill="FEDB00" w:themeFill="accent5"/>
      </w:tcPr>
    </w:tblStylePr>
    <w:tblStylePr w:type="lastRow">
      <w:rPr>
        <w:b/>
        <w:bCs/>
      </w:rPr>
      <w:tblPr/>
      <w:tcPr>
        <w:tcBorders>
          <w:top w:val="double" w:sz="4" w:space="0" w:color="FEDB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B00" w:themeColor="accent5"/>
          <w:right w:val="single" w:sz="4" w:space="0" w:color="FEDB00" w:themeColor="accent5"/>
        </w:tcBorders>
      </w:tcPr>
    </w:tblStylePr>
    <w:tblStylePr w:type="band1Horz">
      <w:tblPr/>
      <w:tcPr>
        <w:tcBorders>
          <w:top w:val="single" w:sz="4" w:space="0" w:color="FEDB00" w:themeColor="accent5"/>
          <w:bottom w:val="single" w:sz="4" w:space="0" w:color="FEDB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B00" w:themeColor="accent5"/>
          <w:left w:val="nil"/>
        </w:tcBorders>
      </w:tcPr>
    </w:tblStylePr>
    <w:tblStylePr w:type="swCell">
      <w:tblPr/>
      <w:tcPr>
        <w:tcBorders>
          <w:top w:val="double" w:sz="4" w:space="0" w:color="FEDB00" w:themeColor="accent5"/>
          <w:right w:val="nil"/>
        </w:tcBorders>
      </w:tcPr>
    </w:tblStylePr>
  </w:style>
  <w:style w:type="table" w:styleId="Lijsttabel3-Accent6">
    <w:name w:val="List Table 3 Accent 6"/>
    <w:basedOn w:val="Standaardtabel"/>
    <w:uiPriority w:val="48"/>
    <w:semiHidden/>
    <w:rsid w:val="00C85FA2"/>
    <w:pPr>
      <w:spacing w:line="240" w:lineRule="auto"/>
    </w:pPr>
    <w:tblPr>
      <w:tblStyleRowBandSize w:val="1"/>
      <w:tblStyleColBandSize w:val="1"/>
      <w:tblBorders>
        <w:top w:val="single" w:sz="4" w:space="0" w:color="A9C23F" w:themeColor="accent6"/>
        <w:left w:val="single" w:sz="4" w:space="0" w:color="A9C23F" w:themeColor="accent6"/>
        <w:bottom w:val="single" w:sz="4" w:space="0" w:color="A9C23F" w:themeColor="accent6"/>
        <w:right w:val="single" w:sz="4" w:space="0" w:color="A9C23F" w:themeColor="accent6"/>
      </w:tblBorders>
    </w:tblPr>
    <w:tblStylePr w:type="firstRow">
      <w:rPr>
        <w:b/>
        <w:bCs/>
        <w:color w:val="FFFFFF" w:themeColor="background1"/>
      </w:rPr>
      <w:tblPr/>
      <w:tcPr>
        <w:shd w:val="clear" w:color="auto" w:fill="A9C23F" w:themeFill="accent6"/>
      </w:tcPr>
    </w:tblStylePr>
    <w:tblStylePr w:type="lastRow">
      <w:rPr>
        <w:b/>
        <w:bCs/>
      </w:rPr>
      <w:tblPr/>
      <w:tcPr>
        <w:tcBorders>
          <w:top w:val="double" w:sz="4" w:space="0" w:color="A9C23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9C23F" w:themeColor="accent6"/>
          <w:right w:val="single" w:sz="4" w:space="0" w:color="A9C23F" w:themeColor="accent6"/>
        </w:tcBorders>
      </w:tcPr>
    </w:tblStylePr>
    <w:tblStylePr w:type="band1Horz">
      <w:tblPr/>
      <w:tcPr>
        <w:tcBorders>
          <w:top w:val="single" w:sz="4" w:space="0" w:color="A9C23F" w:themeColor="accent6"/>
          <w:bottom w:val="single" w:sz="4" w:space="0" w:color="A9C23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9C23F" w:themeColor="accent6"/>
          <w:left w:val="nil"/>
        </w:tcBorders>
      </w:tcPr>
    </w:tblStylePr>
    <w:tblStylePr w:type="swCell">
      <w:tblPr/>
      <w:tcPr>
        <w:tcBorders>
          <w:top w:val="double" w:sz="4" w:space="0" w:color="A9C23F" w:themeColor="accent6"/>
          <w:right w:val="nil"/>
        </w:tcBorders>
      </w:tcPr>
    </w:tblStylePr>
  </w:style>
  <w:style w:type="table" w:styleId="Lijsttabel4">
    <w:name w:val="List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4-Accent1">
    <w:name w:val="List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tcBorders>
        <w:shd w:val="clear" w:color="auto" w:fill="EA7600" w:themeFill="accent1"/>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4-Accent2">
    <w:name w:val="List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tcBorders>
        <w:shd w:val="clear" w:color="auto" w:fill="E03C31" w:themeFill="accent2"/>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4-Accent3">
    <w:name w:val="List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tcBorders>
        <w:shd w:val="clear" w:color="auto" w:fill="0077C8" w:themeFill="accent3"/>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4-Accent4">
    <w:name w:val="List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tcBorders>
        <w:shd w:val="clear" w:color="auto" w:fill="009F4D" w:themeFill="accent4"/>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4-Accent5">
    <w:name w:val="List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tcBorders>
        <w:shd w:val="clear" w:color="auto" w:fill="FEDB00" w:themeFill="accent5"/>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4-Accent6">
    <w:name w:val="List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tcBorders>
        <w:shd w:val="clear" w:color="auto" w:fill="A9C23F" w:themeFill="accent6"/>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5donker">
    <w:name w:val="List Table 5 Dark"/>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1">
    <w:name w:val="List Table 5 Dark Accent 1"/>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A7600" w:themeColor="accent1"/>
        <w:left w:val="single" w:sz="24" w:space="0" w:color="EA7600" w:themeColor="accent1"/>
        <w:bottom w:val="single" w:sz="24" w:space="0" w:color="EA7600" w:themeColor="accent1"/>
        <w:right w:val="single" w:sz="24" w:space="0" w:color="EA7600" w:themeColor="accent1"/>
      </w:tblBorders>
    </w:tblPr>
    <w:tcPr>
      <w:shd w:val="clear" w:color="auto" w:fill="EA76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2">
    <w:name w:val="List Table 5 Dark Accent 2"/>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03C31" w:themeColor="accent2"/>
        <w:left w:val="single" w:sz="24" w:space="0" w:color="E03C31" w:themeColor="accent2"/>
        <w:bottom w:val="single" w:sz="24" w:space="0" w:color="E03C31" w:themeColor="accent2"/>
        <w:right w:val="single" w:sz="24" w:space="0" w:color="E03C31" w:themeColor="accent2"/>
      </w:tblBorders>
    </w:tblPr>
    <w:tcPr>
      <w:shd w:val="clear" w:color="auto" w:fill="E03C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3">
    <w:name w:val="List Table 5 Dark Accent 3"/>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77C8" w:themeColor="accent3"/>
        <w:left w:val="single" w:sz="24" w:space="0" w:color="0077C8" w:themeColor="accent3"/>
        <w:bottom w:val="single" w:sz="24" w:space="0" w:color="0077C8" w:themeColor="accent3"/>
        <w:right w:val="single" w:sz="24" w:space="0" w:color="0077C8" w:themeColor="accent3"/>
      </w:tblBorders>
    </w:tblPr>
    <w:tcPr>
      <w:shd w:val="clear" w:color="auto" w:fill="0077C8"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4">
    <w:name w:val="List Table 5 Dark Accent 4"/>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9F4D" w:themeColor="accent4"/>
        <w:left w:val="single" w:sz="24" w:space="0" w:color="009F4D" w:themeColor="accent4"/>
        <w:bottom w:val="single" w:sz="24" w:space="0" w:color="009F4D" w:themeColor="accent4"/>
        <w:right w:val="single" w:sz="24" w:space="0" w:color="009F4D" w:themeColor="accent4"/>
      </w:tblBorders>
    </w:tblPr>
    <w:tcPr>
      <w:shd w:val="clear" w:color="auto" w:fill="009F4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5">
    <w:name w:val="List Table 5 Dark Accent 5"/>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FEDB00" w:themeColor="accent5"/>
        <w:left w:val="single" w:sz="24" w:space="0" w:color="FEDB00" w:themeColor="accent5"/>
        <w:bottom w:val="single" w:sz="24" w:space="0" w:color="FEDB00" w:themeColor="accent5"/>
        <w:right w:val="single" w:sz="24" w:space="0" w:color="FEDB00" w:themeColor="accent5"/>
      </w:tblBorders>
    </w:tblPr>
    <w:tcPr>
      <w:shd w:val="clear" w:color="auto" w:fill="FEDB0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6">
    <w:name w:val="List Table 5 Dark Accent 6"/>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A9C23F" w:themeColor="accent6"/>
        <w:left w:val="single" w:sz="24" w:space="0" w:color="A9C23F" w:themeColor="accent6"/>
        <w:bottom w:val="single" w:sz="24" w:space="0" w:color="A9C23F" w:themeColor="accent6"/>
        <w:right w:val="single" w:sz="24" w:space="0" w:color="A9C23F" w:themeColor="accent6"/>
      </w:tblBorders>
    </w:tblPr>
    <w:tcPr>
      <w:shd w:val="clear" w:color="auto" w:fill="A9C23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6kleurrijk">
    <w:name w:val="List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6kleurrijk-Accent1">
    <w:name w:val="List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EA7600" w:themeColor="accent1"/>
        <w:bottom w:val="single" w:sz="4" w:space="0" w:color="EA7600" w:themeColor="accent1"/>
      </w:tblBorders>
    </w:tblPr>
    <w:tblStylePr w:type="firstRow">
      <w:rPr>
        <w:b/>
        <w:bCs/>
      </w:rPr>
      <w:tblPr/>
      <w:tcPr>
        <w:tcBorders>
          <w:bottom w:val="single" w:sz="4" w:space="0" w:color="EA7600" w:themeColor="accent1"/>
        </w:tcBorders>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6kleurrijk-Accent2">
    <w:name w:val="List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03C31" w:themeColor="accent2"/>
        <w:bottom w:val="single" w:sz="4" w:space="0" w:color="E03C31" w:themeColor="accent2"/>
      </w:tblBorders>
    </w:tblPr>
    <w:tblStylePr w:type="firstRow">
      <w:rPr>
        <w:b/>
        <w:bCs/>
      </w:rPr>
      <w:tblPr/>
      <w:tcPr>
        <w:tcBorders>
          <w:bottom w:val="single" w:sz="4" w:space="0" w:color="E03C31" w:themeColor="accent2"/>
        </w:tcBorders>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6kleurrijk-Accent3">
    <w:name w:val="List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0077C8" w:themeColor="accent3"/>
        <w:bottom w:val="single" w:sz="4" w:space="0" w:color="0077C8" w:themeColor="accent3"/>
      </w:tblBorders>
    </w:tblPr>
    <w:tblStylePr w:type="firstRow">
      <w:rPr>
        <w:b/>
        <w:bCs/>
      </w:rPr>
      <w:tblPr/>
      <w:tcPr>
        <w:tcBorders>
          <w:bottom w:val="single" w:sz="4" w:space="0" w:color="0077C8" w:themeColor="accent3"/>
        </w:tcBorders>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6kleurrijk-Accent4">
    <w:name w:val="List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009F4D" w:themeColor="accent4"/>
        <w:bottom w:val="single" w:sz="4" w:space="0" w:color="009F4D" w:themeColor="accent4"/>
      </w:tblBorders>
    </w:tblPr>
    <w:tblStylePr w:type="firstRow">
      <w:rPr>
        <w:b/>
        <w:bCs/>
      </w:rPr>
      <w:tblPr/>
      <w:tcPr>
        <w:tcBorders>
          <w:bottom w:val="single" w:sz="4" w:space="0" w:color="009F4D" w:themeColor="accent4"/>
        </w:tcBorders>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6kleurrijk-Accent5">
    <w:name w:val="List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EDB00" w:themeColor="accent5"/>
        <w:bottom w:val="single" w:sz="4" w:space="0" w:color="FEDB00" w:themeColor="accent5"/>
      </w:tblBorders>
    </w:tblPr>
    <w:tblStylePr w:type="firstRow">
      <w:rPr>
        <w:b/>
        <w:bCs/>
      </w:rPr>
      <w:tblPr/>
      <w:tcPr>
        <w:tcBorders>
          <w:bottom w:val="single" w:sz="4" w:space="0" w:color="FEDB00" w:themeColor="accent5"/>
        </w:tcBorders>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6kleurrijk-Accent6">
    <w:name w:val="List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A9C23F" w:themeColor="accent6"/>
        <w:bottom w:val="single" w:sz="4" w:space="0" w:color="A9C23F" w:themeColor="accent6"/>
      </w:tblBorders>
    </w:tblPr>
    <w:tblStylePr w:type="firstRow">
      <w:rPr>
        <w:b/>
        <w:bCs/>
      </w:rPr>
      <w:tblPr/>
      <w:tcPr>
        <w:tcBorders>
          <w:bottom w:val="single" w:sz="4" w:space="0" w:color="A9C23F" w:themeColor="accent6"/>
        </w:tcBorders>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7kleurrijk">
    <w:name w:val="List Table 7 Colorful"/>
    <w:basedOn w:val="Standaardtabel"/>
    <w:uiPriority w:val="52"/>
    <w:semiHidden/>
    <w:rsid w:val="00C85FA2"/>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1">
    <w:name w:val="List Table 7 Colorful Accent 1"/>
    <w:basedOn w:val="Standaardtabel"/>
    <w:uiPriority w:val="52"/>
    <w:semiHidden/>
    <w:rsid w:val="00C85FA2"/>
    <w:pPr>
      <w:spacing w:line="240" w:lineRule="auto"/>
    </w:pPr>
    <w:rPr>
      <w:color w:val="AF57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76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6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6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600" w:themeColor="accent1"/>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2">
    <w:name w:val="List Table 7 Colorful Accent 2"/>
    <w:basedOn w:val="Standaardtabel"/>
    <w:uiPriority w:val="52"/>
    <w:semiHidden/>
    <w:rsid w:val="00C85FA2"/>
    <w:pPr>
      <w:spacing w:line="240" w:lineRule="auto"/>
    </w:pPr>
    <w:rPr>
      <w:color w:val="B124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3C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3C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3C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3C31" w:themeColor="accent2"/>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3">
    <w:name w:val="List Table 7 Colorful Accent 3"/>
    <w:basedOn w:val="Standaardtabel"/>
    <w:uiPriority w:val="52"/>
    <w:semiHidden/>
    <w:rsid w:val="00C85FA2"/>
    <w:pPr>
      <w:spacing w:line="240" w:lineRule="auto"/>
    </w:pPr>
    <w:rPr>
      <w:color w:val="00589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7C8"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7C8"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7C8"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7C8" w:themeColor="accent3"/>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4">
    <w:name w:val="List Table 7 Colorful Accent 4"/>
    <w:basedOn w:val="Standaardtabel"/>
    <w:uiPriority w:val="52"/>
    <w:semiHidden/>
    <w:rsid w:val="00C85FA2"/>
    <w:pPr>
      <w:spacing w:line="240" w:lineRule="auto"/>
    </w:pPr>
    <w:rPr>
      <w:color w:val="00773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F4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9F4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F4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9F4D" w:themeColor="accent4"/>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5">
    <w:name w:val="List Table 7 Colorful Accent 5"/>
    <w:basedOn w:val="Standaardtabel"/>
    <w:uiPriority w:val="52"/>
    <w:semiHidden/>
    <w:rsid w:val="00C85FA2"/>
    <w:pPr>
      <w:spacing w:line="240" w:lineRule="auto"/>
    </w:pPr>
    <w:rPr>
      <w:color w:val="BEA3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B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B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B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B00" w:themeColor="accent5"/>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6">
    <w:name w:val="List Table 7 Colorful Accent 6"/>
    <w:basedOn w:val="Standaardtabel"/>
    <w:uiPriority w:val="52"/>
    <w:semiHidden/>
    <w:rsid w:val="00C85FA2"/>
    <w:pPr>
      <w:spacing w:line="240" w:lineRule="auto"/>
    </w:pPr>
    <w:rPr>
      <w:color w:val="7E912E"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9C23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9C23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9C23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9C23F" w:themeColor="accent6"/>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nopgemaaktetabel1">
    <w:name w:val="Plain Table 1"/>
    <w:basedOn w:val="Standaardtabel"/>
    <w:uiPriority w:val="41"/>
    <w:semiHidden/>
    <w:rsid w:val="00C85FA2"/>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2">
    <w:name w:val="Plain Table 2"/>
    <w:basedOn w:val="Standaardtabel"/>
    <w:uiPriority w:val="42"/>
    <w:semiHidden/>
    <w:rsid w:val="00C85FA2"/>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nopgemaaktetabel3">
    <w:name w:val="Plain Table 3"/>
    <w:basedOn w:val="Standaardtabel"/>
    <w:uiPriority w:val="43"/>
    <w:semiHidden/>
    <w:rsid w:val="00C85FA2"/>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nopgemaaktetabel4">
    <w:name w:val="Plain Table 4"/>
    <w:basedOn w:val="Standaardtabel"/>
    <w:uiPriority w:val="44"/>
    <w:semiHidden/>
    <w:rsid w:val="00C85FA2"/>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5">
    <w:name w:val="Plain Table 5"/>
    <w:basedOn w:val="Standaardtabel"/>
    <w:uiPriority w:val="45"/>
    <w:semiHidden/>
    <w:rsid w:val="00C85FA2"/>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Rastertabel1licht-Accent1">
    <w:name w:val="Grid Table 1 Light Accent 1"/>
    <w:basedOn w:val="Standaardtabel"/>
    <w:uiPriority w:val="46"/>
    <w:semiHidden/>
    <w:rsid w:val="00C85FA2"/>
    <w:pPr>
      <w:spacing w:line="240" w:lineRule="auto"/>
    </w:pPr>
    <w:tblPr>
      <w:tblStyleRowBandSize w:val="1"/>
      <w:tblStyleColBandSize w:val="1"/>
      <w:tblBorders>
        <w:top w:val="single" w:sz="4" w:space="0" w:color="FFC790" w:themeColor="accent1" w:themeTint="66"/>
        <w:left w:val="single" w:sz="4" w:space="0" w:color="FFC790" w:themeColor="accent1" w:themeTint="66"/>
        <w:bottom w:val="single" w:sz="4" w:space="0" w:color="FFC790" w:themeColor="accent1" w:themeTint="66"/>
        <w:right w:val="single" w:sz="4" w:space="0" w:color="FFC790" w:themeColor="accent1" w:themeTint="66"/>
        <w:insideH w:val="single" w:sz="4" w:space="0" w:color="FFC790" w:themeColor="accent1" w:themeTint="66"/>
        <w:insideV w:val="single" w:sz="4" w:space="0" w:color="FFC790" w:themeColor="accent1" w:themeTint="66"/>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2" w:space="0" w:color="FFAC59"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semiHidden/>
    <w:rsid w:val="00C85FA2"/>
    <w:pPr>
      <w:spacing w:line="240" w:lineRule="auto"/>
    </w:pPr>
    <w:tblPr>
      <w:tblStyleRowBandSize w:val="1"/>
      <w:tblStyleColBandSize w:val="1"/>
      <w:tblBorders>
        <w:top w:val="single" w:sz="4" w:space="0" w:color="83CCFF" w:themeColor="accent3" w:themeTint="66"/>
        <w:left w:val="single" w:sz="4" w:space="0" w:color="83CCFF" w:themeColor="accent3" w:themeTint="66"/>
        <w:bottom w:val="single" w:sz="4" w:space="0" w:color="83CCFF" w:themeColor="accent3" w:themeTint="66"/>
        <w:right w:val="single" w:sz="4" w:space="0" w:color="83CCFF" w:themeColor="accent3" w:themeTint="66"/>
        <w:insideH w:val="single" w:sz="4" w:space="0" w:color="83CCFF" w:themeColor="accent3" w:themeTint="66"/>
        <w:insideV w:val="single" w:sz="4" w:space="0" w:color="83CCFF" w:themeColor="accent3" w:themeTint="66"/>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2" w:space="0" w:color="45B3FF" w:themeColor="accent3" w:themeTint="99"/>
        </w:tcBorders>
      </w:tcPr>
    </w:tblStylePr>
    <w:tblStylePr w:type="firstCol">
      <w:rPr>
        <w:b/>
        <w:bCs/>
      </w:rPr>
    </w:tblStylePr>
    <w:tblStylePr w:type="lastCol">
      <w:rPr>
        <w:b/>
        <w:bCs/>
      </w:rPr>
    </w:tblStylePr>
  </w:style>
  <w:style w:type="table" w:styleId="Rastertabel1licht-Accent4">
    <w:name w:val="Grid Table 1 Light Accent 4"/>
    <w:basedOn w:val="Standaardtabel"/>
    <w:uiPriority w:val="46"/>
    <w:semiHidden/>
    <w:rsid w:val="00C85FA2"/>
    <w:pPr>
      <w:spacing w:line="240" w:lineRule="auto"/>
    </w:pPr>
    <w:tblPr>
      <w:tblStyleRowBandSize w:val="1"/>
      <w:tblStyleColBandSize w:val="1"/>
      <w:tblBorders>
        <w:top w:val="single" w:sz="4" w:space="0" w:color="72FFB6" w:themeColor="accent4" w:themeTint="66"/>
        <w:left w:val="single" w:sz="4" w:space="0" w:color="72FFB6" w:themeColor="accent4" w:themeTint="66"/>
        <w:bottom w:val="single" w:sz="4" w:space="0" w:color="72FFB6" w:themeColor="accent4" w:themeTint="66"/>
        <w:right w:val="single" w:sz="4" w:space="0" w:color="72FFB6" w:themeColor="accent4" w:themeTint="66"/>
        <w:insideH w:val="single" w:sz="4" w:space="0" w:color="72FFB6" w:themeColor="accent4" w:themeTint="66"/>
        <w:insideV w:val="single" w:sz="4" w:space="0" w:color="72FFB6" w:themeColor="accent4" w:themeTint="66"/>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2" w:space="0" w:color="2CFF91" w:themeColor="accent4" w:themeTint="99"/>
        </w:tcBorders>
      </w:tcPr>
    </w:tblStylePr>
    <w:tblStylePr w:type="firstCol">
      <w:rPr>
        <w:b/>
        <w:bCs/>
      </w:rPr>
    </w:tblStylePr>
    <w:tblStylePr w:type="lastCol">
      <w:rPr>
        <w:b/>
        <w:bCs/>
      </w:rPr>
    </w:tblStylePr>
  </w:style>
  <w:style w:type="table" w:styleId="Rastertabel1licht-Accent5">
    <w:name w:val="Grid Table 1 Light Accent 5"/>
    <w:basedOn w:val="Standaardtabel"/>
    <w:uiPriority w:val="46"/>
    <w:semiHidden/>
    <w:rsid w:val="00C85FA2"/>
    <w:pPr>
      <w:spacing w:line="240" w:lineRule="auto"/>
    </w:pPr>
    <w:tblPr>
      <w:tblStyleRowBandSize w:val="1"/>
      <w:tblStyleColBandSize w:val="1"/>
      <w:tblBorders>
        <w:top w:val="single" w:sz="4" w:space="0" w:color="FFF098" w:themeColor="accent5" w:themeTint="66"/>
        <w:left w:val="single" w:sz="4" w:space="0" w:color="FFF098" w:themeColor="accent5" w:themeTint="66"/>
        <w:bottom w:val="single" w:sz="4" w:space="0" w:color="FFF098" w:themeColor="accent5" w:themeTint="66"/>
        <w:right w:val="single" w:sz="4" w:space="0" w:color="FFF098" w:themeColor="accent5" w:themeTint="66"/>
        <w:insideH w:val="single" w:sz="4" w:space="0" w:color="FFF098" w:themeColor="accent5" w:themeTint="66"/>
        <w:insideV w:val="single" w:sz="4" w:space="0" w:color="FFF098" w:themeColor="accent5" w:themeTint="66"/>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2" w:space="0" w:color="FFE965" w:themeColor="accent5"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semiHidden/>
    <w:rsid w:val="00C85FA2"/>
    <w:pPr>
      <w:spacing w:line="240" w:lineRule="auto"/>
    </w:pPr>
    <w:tblPr>
      <w:tblStyleRowBandSize w:val="1"/>
      <w:tblStyleColBandSize w:val="1"/>
      <w:tblBorders>
        <w:top w:val="single" w:sz="4" w:space="0" w:color="DCE6B2" w:themeColor="accent6" w:themeTint="66"/>
        <w:left w:val="single" w:sz="4" w:space="0" w:color="DCE6B2" w:themeColor="accent6" w:themeTint="66"/>
        <w:bottom w:val="single" w:sz="4" w:space="0" w:color="DCE6B2" w:themeColor="accent6" w:themeTint="66"/>
        <w:right w:val="single" w:sz="4" w:space="0" w:color="DCE6B2" w:themeColor="accent6" w:themeTint="66"/>
        <w:insideH w:val="single" w:sz="4" w:space="0" w:color="DCE6B2" w:themeColor="accent6" w:themeTint="66"/>
        <w:insideV w:val="single" w:sz="4" w:space="0" w:color="DCE6B2" w:themeColor="accent6" w:themeTint="66"/>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2" w:space="0" w:color="CBDA8B" w:themeColor="accent6" w:themeTint="99"/>
        </w:tcBorders>
      </w:tcPr>
    </w:tblStylePr>
    <w:tblStylePr w:type="firstCol">
      <w:rPr>
        <w:b/>
        <w:bCs/>
      </w:rPr>
    </w:tblStylePr>
    <w:tblStylePr w:type="lastCol">
      <w:rPr>
        <w:b/>
        <w:bCs/>
      </w:rPr>
    </w:tblStylePr>
  </w:style>
  <w:style w:type="table" w:styleId="Rastertabel1licht-Accent2">
    <w:name w:val="Grid Table 1 Light Accent 2"/>
    <w:basedOn w:val="Standaardtabel"/>
    <w:uiPriority w:val="46"/>
    <w:semiHidden/>
    <w:rsid w:val="00C85FA2"/>
    <w:pPr>
      <w:spacing w:line="240" w:lineRule="auto"/>
    </w:pPr>
    <w:tblPr>
      <w:tblStyleRowBandSize w:val="1"/>
      <w:tblStyleColBandSize w:val="1"/>
      <w:tblBorders>
        <w:top w:val="single" w:sz="4" w:space="0" w:color="F2B0AC" w:themeColor="accent2" w:themeTint="66"/>
        <w:left w:val="single" w:sz="4" w:space="0" w:color="F2B0AC" w:themeColor="accent2" w:themeTint="66"/>
        <w:bottom w:val="single" w:sz="4" w:space="0" w:color="F2B0AC" w:themeColor="accent2" w:themeTint="66"/>
        <w:right w:val="single" w:sz="4" w:space="0" w:color="F2B0AC" w:themeColor="accent2" w:themeTint="66"/>
        <w:insideH w:val="single" w:sz="4" w:space="0" w:color="F2B0AC" w:themeColor="accent2" w:themeTint="66"/>
        <w:insideV w:val="single" w:sz="4" w:space="0" w:color="F2B0AC" w:themeColor="accent2" w:themeTint="66"/>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2" w:space="0" w:color="EC8983" w:themeColor="accent2" w:themeTint="99"/>
        </w:tcBorders>
      </w:tcPr>
    </w:tblStylePr>
    <w:tblStylePr w:type="firstCol">
      <w:rPr>
        <w:b/>
        <w:bCs/>
      </w:rPr>
    </w:tblStylePr>
    <w:tblStylePr w:type="lastCol">
      <w:rPr>
        <w:b/>
        <w:bCs/>
      </w:rPr>
    </w:tblStylePr>
  </w:style>
  <w:style w:type="table" w:styleId="Rastertabel2">
    <w:name w:val="Grid Table 2"/>
    <w:basedOn w:val="Standaardtabel"/>
    <w:uiPriority w:val="47"/>
    <w:semiHidden/>
    <w:rsid w:val="00C85FA2"/>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2-Accent1">
    <w:name w:val="Grid Table 2 Accent 1"/>
    <w:basedOn w:val="Standaardtabel"/>
    <w:uiPriority w:val="47"/>
    <w:semiHidden/>
    <w:rsid w:val="00C85FA2"/>
    <w:pPr>
      <w:spacing w:line="240" w:lineRule="auto"/>
    </w:pPr>
    <w:tblPr>
      <w:tblStyleRowBandSize w:val="1"/>
      <w:tblStyleColBandSize w:val="1"/>
      <w:tblBorders>
        <w:top w:val="single" w:sz="2" w:space="0" w:color="FFAC59" w:themeColor="accent1" w:themeTint="99"/>
        <w:bottom w:val="single" w:sz="2" w:space="0" w:color="FFAC59" w:themeColor="accent1" w:themeTint="99"/>
        <w:insideH w:val="single" w:sz="2" w:space="0" w:color="FFAC59" w:themeColor="accent1" w:themeTint="99"/>
        <w:insideV w:val="single" w:sz="2" w:space="0" w:color="FFAC59" w:themeColor="accent1" w:themeTint="99"/>
      </w:tblBorders>
    </w:tblPr>
    <w:tblStylePr w:type="firstRow">
      <w:rPr>
        <w:b/>
        <w:bCs/>
      </w:rPr>
      <w:tblPr/>
      <w:tcPr>
        <w:tcBorders>
          <w:top w:val="nil"/>
          <w:bottom w:val="single" w:sz="12" w:space="0" w:color="FFAC59" w:themeColor="accent1" w:themeTint="99"/>
          <w:insideH w:val="nil"/>
          <w:insideV w:val="nil"/>
        </w:tcBorders>
        <w:shd w:val="clear" w:color="auto" w:fill="FFFFFF" w:themeFill="background1"/>
      </w:tcPr>
    </w:tblStylePr>
    <w:tblStylePr w:type="lastRow">
      <w:rPr>
        <w:b/>
        <w:bCs/>
      </w:rPr>
      <w:tblPr/>
      <w:tcPr>
        <w:tcBorders>
          <w:top w:val="double" w:sz="2" w:space="0" w:color="FFAC5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2-Accent2">
    <w:name w:val="Grid Table 2 Accent 2"/>
    <w:basedOn w:val="Standaardtabel"/>
    <w:uiPriority w:val="47"/>
    <w:semiHidden/>
    <w:rsid w:val="00C85FA2"/>
    <w:pPr>
      <w:spacing w:line="240" w:lineRule="auto"/>
    </w:pPr>
    <w:tblPr>
      <w:tblStyleRowBandSize w:val="1"/>
      <w:tblStyleColBandSize w:val="1"/>
      <w:tblBorders>
        <w:top w:val="single" w:sz="2" w:space="0" w:color="EC8983" w:themeColor="accent2" w:themeTint="99"/>
        <w:bottom w:val="single" w:sz="2" w:space="0" w:color="EC8983" w:themeColor="accent2" w:themeTint="99"/>
        <w:insideH w:val="single" w:sz="2" w:space="0" w:color="EC8983" w:themeColor="accent2" w:themeTint="99"/>
        <w:insideV w:val="single" w:sz="2" w:space="0" w:color="EC8983" w:themeColor="accent2" w:themeTint="99"/>
      </w:tblBorders>
    </w:tblPr>
    <w:tblStylePr w:type="firstRow">
      <w:rPr>
        <w:b/>
        <w:bCs/>
      </w:rPr>
      <w:tblPr/>
      <w:tcPr>
        <w:tcBorders>
          <w:top w:val="nil"/>
          <w:bottom w:val="single" w:sz="12" w:space="0" w:color="EC8983" w:themeColor="accent2" w:themeTint="99"/>
          <w:insideH w:val="nil"/>
          <w:insideV w:val="nil"/>
        </w:tcBorders>
        <w:shd w:val="clear" w:color="auto" w:fill="FFFFFF" w:themeFill="background1"/>
      </w:tcPr>
    </w:tblStylePr>
    <w:tblStylePr w:type="lastRow">
      <w:rPr>
        <w:b/>
        <w:bCs/>
      </w:rPr>
      <w:tblPr/>
      <w:tcPr>
        <w:tcBorders>
          <w:top w:val="double" w:sz="2" w:space="0" w:color="EC8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2-Accent3">
    <w:name w:val="Grid Table 2 Accent 3"/>
    <w:basedOn w:val="Standaardtabel"/>
    <w:uiPriority w:val="47"/>
    <w:semiHidden/>
    <w:rsid w:val="00C85FA2"/>
    <w:pPr>
      <w:spacing w:line="240" w:lineRule="auto"/>
    </w:pPr>
    <w:tblPr>
      <w:tblStyleRowBandSize w:val="1"/>
      <w:tblStyleColBandSize w:val="1"/>
      <w:tblBorders>
        <w:top w:val="single" w:sz="2" w:space="0" w:color="45B3FF" w:themeColor="accent3" w:themeTint="99"/>
        <w:bottom w:val="single" w:sz="2" w:space="0" w:color="45B3FF" w:themeColor="accent3" w:themeTint="99"/>
        <w:insideH w:val="single" w:sz="2" w:space="0" w:color="45B3FF" w:themeColor="accent3" w:themeTint="99"/>
        <w:insideV w:val="single" w:sz="2" w:space="0" w:color="45B3FF" w:themeColor="accent3" w:themeTint="99"/>
      </w:tblBorders>
    </w:tblPr>
    <w:tblStylePr w:type="firstRow">
      <w:rPr>
        <w:b/>
        <w:bCs/>
      </w:rPr>
      <w:tblPr/>
      <w:tcPr>
        <w:tcBorders>
          <w:top w:val="nil"/>
          <w:bottom w:val="single" w:sz="12" w:space="0" w:color="45B3FF" w:themeColor="accent3" w:themeTint="99"/>
          <w:insideH w:val="nil"/>
          <w:insideV w:val="nil"/>
        </w:tcBorders>
        <w:shd w:val="clear" w:color="auto" w:fill="FFFFFF" w:themeFill="background1"/>
      </w:tcPr>
    </w:tblStylePr>
    <w:tblStylePr w:type="lastRow">
      <w:rPr>
        <w:b/>
        <w:bCs/>
      </w:rPr>
      <w:tblPr/>
      <w:tcPr>
        <w:tcBorders>
          <w:top w:val="double" w:sz="2" w:space="0" w:color="45B3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2-Accent4">
    <w:name w:val="Grid Table 2 Accent 4"/>
    <w:basedOn w:val="Standaardtabel"/>
    <w:uiPriority w:val="47"/>
    <w:semiHidden/>
    <w:rsid w:val="00C85FA2"/>
    <w:pPr>
      <w:spacing w:line="240" w:lineRule="auto"/>
    </w:pPr>
    <w:tblPr>
      <w:tblStyleRowBandSize w:val="1"/>
      <w:tblStyleColBandSize w:val="1"/>
      <w:tblBorders>
        <w:top w:val="single" w:sz="2" w:space="0" w:color="2CFF91" w:themeColor="accent4" w:themeTint="99"/>
        <w:bottom w:val="single" w:sz="2" w:space="0" w:color="2CFF91" w:themeColor="accent4" w:themeTint="99"/>
        <w:insideH w:val="single" w:sz="2" w:space="0" w:color="2CFF91" w:themeColor="accent4" w:themeTint="99"/>
        <w:insideV w:val="single" w:sz="2" w:space="0" w:color="2CFF91" w:themeColor="accent4" w:themeTint="99"/>
      </w:tblBorders>
    </w:tblPr>
    <w:tblStylePr w:type="firstRow">
      <w:rPr>
        <w:b/>
        <w:bCs/>
      </w:rPr>
      <w:tblPr/>
      <w:tcPr>
        <w:tcBorders>
          <w:top w:val="nil"/>
          <w:bottom w:val="single" w:sz="12" w:space="0" w:color="2CFF91" w:themeColor="accent4" w:themeTint="99"/>
          <w:insideH w:val="nil"/>
          <w:insideV w:val="nil"/>
        </w:tcBorders>
        <w:shd w:val="clear" w:color="auto" w:fill="FFFFFF" w:themeFill="background1"/>
      </w:tcPr>
    </w:tblStylePr>
    <w:tblStylePr w:type="lastRow">
      <w:rPr>
        <w:b/>
        <w:bCs/>
      </w:rPr>
      <w:tblPr/>
      <w:tcPr>
        <w:tcBorders>
          <w:top w:val="double" w:sz="2" w:space="0" w:color="2CFF91"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2-Accent5">
    <w:name w:val="Grid Table 2 Accent 5"/>
    <w:basedOn w:val="Standaardtabel"/>
    <w:uiPriority w:val="47"/>
    <w:semiHidden/>
    <w:rsid w:val="00C85FA2"/>
    <w:pPr>
      <w:spacing w:line="240" w:lineRule="auto"/>
    </w:pPr>
    <w:tblPr>
      <w:tblStyleRowBandSize w:val="1"/>
      <w:tblStyleColBandSize w:val="1"/>
      <w:tblBorders>
        <w:top w:val="single" w:sz="2" w:space="0" w:color="FFE965" w:themeColor="accent5" w:themeTint="99"/>
        <w:bottom w:val="single" w:sz="2" w:space="0" w:color="FFE965" w:themeColor="accent5" w:themeTint="99"/>
        <w:insideH w:val="single" w:sz="2" w:space="0" w:color="FFE965" w:themeColor="accent5" w:themeTint="99"/>
        <w:insideV w:val="single" w:sz="2" w:space="0" w:color="FFE965" w:themeColor="accent5" w:themeTint="99"/>
      </w:tblBorders>
    </w:tblPr>
    <w:tblStylePr w:type="firstRow">
      <w:rPr>
        <w:b/>
        <w:bCs/>
      </w:rPr>
      <w:tblPr/>
      <w:tcPr>
        <w:tcBorders>
          <w:top w:val="nil"/>
          <w:bottom w:val="single" w:sz="12" w:space="0" w:color="FFE965" w:themeColor="accent5" w:themeTint="99"/>
          <w:insideH w:val="nil"/>
          <w:insideV w:val="nil"/>
        </w:tcBorders>
        <w:shd w:val="clear" w:color="auto" w:fill="FFFFFF" w:themeFill="background1"/>
      </w:tcPr>
    </w:tblStylePr>
    <w:tblStylePr w:type="lastRow">
      <w:rPr>
        <w:b/>
        <w:bCs/>
      </w:rPr>
      <w:tblPr/>
      <w:tcPr>
        <w:tcBorders>
          <w:top w:val="double" w:sz="2" w:space="0" w:color="FFE96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2-Accent6">
    <w:name w:val="Grid Table 2 Accent 6"/>
    <w:basedOn w:val="Standaardtabel"/>
    <w:uiPriority w:val="47"/>
    <w:semiHidden/>
    <w:rsid w:val="00C85FA2"/>
    <w:pPr>
      <w:spacing w:line="240" w:lineRule="auto"/>
    </w:pPr>
    <w:tblPr>
      <w:tblStyleRowBandSize w:val="1"/>
      <w:tblStyleColBandSize w:val="1"/>
      <w:tblBorders>
        <w:top w:val="single" w:sz="2" w:space="0" w:color="CBDA8B" w:themeColor="accent6" w:themeTint="99"/>
        <w:bottom w:val="single" w:sz="2" w:space="0" w:color="CBDA8B" w:themeColor="accent6" w:themeTint="99"/>
        <w:insideH w:val="single" w:sz="2" w:space="0" w:color="CBDA8B" w:themeColor="accent6" w:themeTint="99"/>
        <w:insideV w:val="single" w:sz="2" w:space="0" w:color="CBDA8B" w:themeColor="accent6" w:themeTint="99"/>
      </w:tblBorders>
    </w:tblPr>
    <w:tblStylePr w:type="firstRow">
      <w:rPr>
        <w:b/>
        <w:bCs/>
      </w:rPr>
      <w:tblPr/>
      <w:tcPr>
        <w:tcBorders>
          <w:top w:val="nil"/>
          <w:bottom w:val="single" w:sz="12" w:space="0" w:color="CBDA8B" w:themeColor="accent6" w:themeTint="99"/>
          <w:insideH w:val="nil"/>
          <w:insideV w:val="nil"/>
        </w:tcBorders>
        <w:shd w:val="clear" w:color="auto" w:fill="FFFFFF" w:themeFill="background1"/>
      </w:tcPr>
    </w:tblStylePr>
    <w:tblStylePr w:type="lastRow">
      <w:rPr>
        <w:b/>
        <w:bCs/>
      </w:rPr>
      <w:tblPr/>
      <w:tcPr>
        <w:tcBorders>
          <w:top w:val="double" w:sz="2" w:space="0" w:color="CBDA8B"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3">
    <w:name w:val="Grid Table 3"/>
    <w:basedOn w:val="Standaardtabel"/>
    <w:uiPriority w:val="48"/>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3-Accent1">
    <w:name w:val="Grid Table 3 Accent 1"/>
    <w:basedOn w:val="Standaardtabel"/>
    <w:uiPriority w:val="48"/>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3-Accent2">
    <w:name w:val="Grid Table 3 Accent 2"/>
    <w:basedOn w:val="Standaardtabel"/>
    <w:uiPriority w:val="48"/>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3-Accent3">
    <w:name w:val="Grid Table 3 Accent 3"/>
    <w:basedOn w:val="Standaardtabel"/>
    <w:uiPriority w:val="48"/>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3-Accent4">
    <w:name w:val="Grid Table 3 Accent 4"/>
    <w:basedOn w:val="Standaardtabel"/>
    <w:uiPriority w:val="48"/>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3-Accent5">
    <w:name w:val="Grid Table 3 Accent 5"/>
    <w:basedOn w:val="Standaardtabel"/>
    <w:uiPriority w:val="48"/>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3-Accent6">
    <w:name w:val="Grid Table 3 Accent 6"/>
    <w:basedOn w:val="Standaardtabel"/>
    <w:uiPriority w:val="48"/>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4">
    <w:name w:val="Grid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4-Accent1">
    <w:name w:val="Grid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insideV w:val="nil"/>
        </w:tcBorders>
        <w:shd w:val="clear" w:color="auto" w:fill="EA7600" w:themeFill="accent1"/>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4-Accent2">
    <w:name w:val="Grid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insideV w:val="nil"/>
        </w:tcBorders>
        <w:shd w:val="clear" w:color="auto" w:fill="E03C31" w:themeFill="accent2"/>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4-Accent3">
    <w:name w:val="Grid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insideV w:val="nil"/>
        </w:tcBorders>
        <w:shd w:val="clear" w:color="auto" w:fill="0077C8" w:themeFill="accent3"/>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4-Accent4">
    <w:name w:val="Grid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insideV w:val="nil"/>
        </w:tcBorders>
        <w:shd w:val="clear" w:color="auto" w:fill="009F4D" w:themeFill="accent4"/>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4-Accent5">
    <w:name w:val="Grid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insideV w:val="nil"/>
        </w:tcBorders>
        <w:shd w:val="clear" w:color="auto" w:fill="FEDB00" w:themeFill="accent5"/>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4-Accent6">
    <w:name w:val="Grid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insideV w:val="nil"/>
        </w:tcBorders>
        <w:shd w:val="clear" w:color="auto" w:fill="A9C23F" w:themeFill="accent6"/>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5donker">
    <w:name w:val="Grid Table 5 Dark"/>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astertabel5donker-Accent1">
    <w:name w:val="Grid Table 5 Dark Accent 1"/>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E3C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6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6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6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600" w:themeFill="accent1"/>
      </w:tcPr>
    </w:tblStylePr>
    <w:tblStylePr w:type="band1Vert">
      <w:tblPr/>
      <w:tcPr>
        <w:shd w:val="clear" w:color="auto" w:fill="FFC790" w:themeFill="accent1" w:themeFillTint="66"/>
      </w:tcPr>
    </w:tblStylePr>
    <w:tblStylePr w:type="band1Horz">
      <w:tblPr/>
      <w:tcPr>
        <w:shd w:val="clear" w:color="auto" w:fill="FFC790" w:themeFill="accent1" w:themeFillTint="66"/>
      </w:tcPr>
    </w:tblStylePr>
  </w:style>
  <w:style w:type="table" w:styleId="Rastertabel5donker-Accent2">
    <w:name w:val="Grid Table 5 Dark Accent 2"/>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7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3C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3C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3C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3C31" w:themeFill="accent2"/>
      </w:tcPr>
    </w:tblStylePr>
    <w:tblStylePr w:type="band1Vert">
      <w:tblPr/>
      <w:tcPr>
        <w:shd w:val="clear" w:color="auto" w:fill="F2B0AC" w:themeFill="accent2" w:themeFillTint="66"/>
      </w:tcPr>
    </w:tblStylePr>
    <w:tblStylePr w:type="band1Horz">
      <w:tblPr/>
      <w:tcPr>
        <w:shd w:val="clear" w:color="auto" w:fill="F2B0AC" w:themeFill="accent2" w:themeFillTint="66"/>
      </w:tcPr>
    </w:tblStylePr>
  </w:style>
  <w:style w:type="table" w:styleId="Rastertabel5donker-Accent3">
    <w:name w:val="Grid Table 5 Dark Accent 3"/>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5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7C8"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7C8"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7C8"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7C8" w:themeFill="accent3"/>
      </w:tcPr>
    </w:tblStylePr>
    <w:tblStylePr w:type="band1Vert">
      <w:tblPr/>
      <w:tcPr>
        <w:shd w:val="clear" w:color="auto" w:fill="83CCFF" w:themeFill="accent3" w:themeFillTint="66"/>
      </w:tcPr>
    </w:tblStylePr>
    <w:tblStylePr w:type="band1Horz">
      <w:tblPr/>
      <w:tcPr>
        <w:shd w:val="clear" w:color="auto" w:fill="83CCFF" w:themeFill="accent3" w:themeFillTint="66"/>
      </w:tcPr>
    </w:tblStylePr>
  </w:style>
  <w:style w:type="table" w:styleId="Rastertabel5donker-Accent4">
    <w:name w:val="Grid Table 5 Dark Accent 4"/>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FD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4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4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4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4D" w:themeFill="accent4"/>
      </w:tcPr>
    </w:tblStylePr>
    <w:tblStylePr w:type="band1Vert">
      <w:tblPr/>
      <w:tcPr>
        <w:shd w:val="clear" w:color="auto" w:fill="72FFB6" w:themeFill="accent4" w:themeFillTint="66"/>
      </w:tcPr>
    </w:tblStylePr>
    <w:tblStylePr w:type="band1Horz">
      <w:tblPr/>
      <w:tcPr>
        <w:shd w:val="clear" w:color="auto" w:fill="72FFB6" w:themeFill="accent4" w:themeFillTint="66"/>
      </w:tcPr>
    </w:tblStylePr>
  </w:style>
  <w:style w:type="table" w:styleId="Rastertabel5donker-Accent5">
    <w:name w:val="Grid Table 5 Dark Accent 5"/>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7C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B0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B0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B0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B00" w:themeFill="accent5"/>
      </w:tcPr>
    </w:tblStylePr>
    <w:tblStylePr w:type="band1Vert">
      <w:tblPr/>
      <w:tcPr>
        <w:shd w:val="clear" w:color="auto" w:fill="FFF098" w:themeFill="accent5" w:themeFillTint="66"/>
      </w:tcPr>
    </w:tblStylePr>
    <w:tblStylePr w:type="band1Horz">
      <w:tblPr/>
      <w:tcPr>
        <w:shd w:val="clear" w:color="auto" w:fill="FFF098" w:themeFill="accent5" w:themeFillTint="66"/>
      </w:tcPr>
    </w:tblStylePr>
  </w:style>
  <w:style w:type="table" w:styleId="Rastertabel5donker-Accent6">
    <w:name w:val="Grid Table 5 Dark Accent 6"/>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2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9C23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9C23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9C23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9C23F" w:themeFill="accent6"/>
      </w:tcPr>
    </w:tblStylePr>
    <w:tblStylePr w:type="band1Vert">
      <w:tblPr/>
      <w:tcPr>
        <w:shd w:val="clear" w:color="auto" w:fill="DCE6B2" w:themeFill="accent6" w:themeFillTint="66"/>
      </w:tcPr>
    </w:tblStylePr>
    <w:tblStylePr w:type="band1Horz">
      <w:tblPr/>
      <w:tcPr>
        <w:shd w:val="clear" w:color="auto" w:fill="DCE6B2" w:themeFill="accent6" w:themeFillTint="66"/>
      </w:tcPr>
    </w:tblStylePr>
  </w:style>
  <w:style w:type="table" w:styleId="Rastertabel6kleurrijk">
    <w:name w:val="Grid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6kleurrijk-Accent1">
    <w:name w:val="Grid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6kleurrijk-Accent2">
    <w:name w:val="Grid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6kleurrijk-Accent3">
    <w:name w:val="Grid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6kleurrijk-Accent4">
    <w:name w:val="Grid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6kleurrijk-Accent5">
    <w:name w:val="Grid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6kleurrijk-Accent6">
    <w:name w:val="Grid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7kleurrijk">
    <w:name w:val="Grid Table 7 Colorful"/>
    <w:basedOn w:val="Standaardtabel"/>
    <w:uiPriority w:val="52"/>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7kleurrijk-Accent1">
    <w:name w:val="Grid Table 7 Colorful Accent 1"/>
    <w:basedOn w:val="Standaardtabel"/>
    <w:uiPriority w:val="52"/>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7kleurrijk-Accent2">
    <w:name w:val="Grid Table 7 Colorful Accent 2"/>
    <w:basedOn w:val="Standaardtabel"/>
    <w:uiPriority w:val="52"/>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7kleurrijk-Accent3">
    <w:name w:val="Grid Table 7 Colorful Accent 3"/>
    <w:basedOn w:val="Standaardtabel"/>
    <w:uiPriority w:val="52"/>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7kleurrijk-Accent4">
    <w:name w:val="Grid Table 7 Colorful Accent 4"/>
    <w:basedOn w:val="Standaardtabel"/>
    <w:uiPriority w:val="52"/>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7kleurrijk-Accent5">
    <w:name w:val="Grid Table 7 Colorful Accent 5"/>
    <w:basedOn w:val="Standaardtabel"/>
    <w:uiPriority w:val="52"/>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7kleurrijk-Accent6">
    <w:name w:val="Grid Table 7 Colorful Accent 6"/>
    <w:basedOn w:val="Standaardtabel"/>
    <w:uiPriority w:val="52"/>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1licht">
    <w:name w:val="Grid Table 1 Light"/>
    <w:basedOn w:val="Standaardtabel"/>
    <w:uiPriority w:val="46"/>
    <w:semiHidden/>
    <w:rsid w:val="00C85FA2"/>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elrasterlicht">
    <w:name w:val="Grid Table Light"/>
    <w:basedOn w:val="Standaardtabel"/>
    <w:uiPriority w:val="40"/>
    <w:semiHidden/>
    <w:rsid w:val="00C85FA2"/>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centietekstSURF">
    <w:name w:val="Licentietekst SURF"/>
    <w:basedOn w:val="ZsysbasisSURF"/>
    <w:uiPriority w:val="4"/>
    <w:rsid w:val="00031B2D"/>
    <w:pPr>
      <w:spacing w:line="260" w:lineRule="exact"/>
    </w:pPr>
    <w:rPr>
      <w:noProof/>
      <w:sz w:val="19"/>
    </w:rPr>
  </w:style>
  <w:style w:type="character" w:styleId="Hashtag">
    <w:name w:val="Hashtag"/>
    <w:basedOn w:val="Standaardalinea-lettertype"/>
    <w:uiPriority w:val="98"/>
    <w:semiHidden/>
    <w:unhideWhenUsed/>
    <w:rsid w:val="0086502D"/>
    <w:rPr>
      <w:color w:val="2B579A"/>
      <w:shd w:val="clear" w:color="auto" w:fill="E1DFDD"/>
    </w:rPr>
  </w:style>
  <w:style w:type="character" w:styleId="Onopgelostemelding">
    <w:name w:val="Unresolved Mention"/>
    <w:basedOn w:val="Standaardalinea-lettertype"/>
    <w:uiPriority w:val="98"/>
    <w:semiHidden/>
    <w:unhideWhenUsed/>
    <w:rsid w:val="0086502D"/>
    <w:rPr>
      <w:color w:val="605E5C"/>
      <w:shd w:val="clear" w:color="auto" w:fill="E1DFDD"/>
    </w:rPr>
  </w:style>
  <w:style w:type="character" w:styleId="Slimmehyperlink">
    <w:name w:val="Smart Hyperlink"/>
    <w:basedOn w:val="Standaardalinea-lettertype"/>
    <w:uiPriority w:val="98"/>
    <w:semiHidden/>
    <w:unhideWhenUsed/>
    <w:rsid w:val="0086502D"/>
    <w:rPr>
      <w:u w:val="dotted"/>
    </w:rPr>
  </w:style>
  <w:style w:type="character" w:styleId="SmartLink">
    <w:name w:val="Smart Link"/>
    <w:basedOn w:val="Standaardalinea-lettertype"/>
    <w:uiPriority w:val="98"/>
    <w:semiHidden/>
    <w:unhideWhenUsed/>
    <w:rsid w:val="0086502D"/>
    <w:rPr>
      <w:color w:val="2B579A"/>
      <w:shd w:val="clear" w:color="auto" w:fill="E1DFDD"/>
    </w:rPr>
  </w:style>
  <w:style w:type="character" w:styleId="Vermelding">
    <w:name w:val="Mention"/>
    <w:basedOn w:val="Standaardalinea-lettertype"/>
    <w:uiPriority w:val="98"/>
    <w:semiHidden/>
    <w:unhideWhenUsed/>
    <w:rsid w:val="0086502D"/>
    <w:rPr>
      <w:color w:val="2B579A"/>
      <w:shd w:val="clear" w:color="auto" w:fill="E1DFDD"/>
    </w:rPr>
  </w:style>
  <w:style w:type="paragraph" w:customStyle="1" w:styleId="pf0">
    <w:name w:val="pf0"/>
    <w:basedOn w:val="Standaard"/>
    <w:rsid w:val="00987B25"/>
    <w:pPr>
      <w:spacing w:before="100" w:beforeAutospacing="1" w:after="100" w:afterAutospacing="1" w:line="240" w:lineRule="auto"/>
    </w:pPr>
    <w:rPr>
      <w:rFonts w:ascii="Times New Roman" w:hAnsi="Times New Roman" w:cs="Times New Roman"/>
      <w:color w:val="auto"/>
      <w:sz w:val="24"/>
      <w:szCs w:val="24"/>
    </w:rPr>
  </w:style>
  <w:style w:type="character" w:customStyle="1" w:styleId="cf01">
    <w:name w:val="cf01"/>
    <w:basedOn w:val="Standaardalinea-lettertype"/>
    <w:rsid w:val="00987B25"/>
    <w:rPr>
      <w:rFonts w:ascii="Segoe UI" w:hAnsi="Segoe UI" w:cs="Segoe UI" w:hint="default"/>
      <w:i/>
      <w:iCs/>
      <w:sz w:val="18"/>
      <w:szCs w:val="18"/>
    </w:rPr>
  </w:style>
  <w:style w:type="paragraph" w:customStyle="1" w:styleId="Default">
    <w:name w:val="Default"/>
    <w:rsid w:val="00460778"/>
    <w:pPr>
      <w:autoSpaceDE w:val="0"/>
      <w:autoSpaceDN w:val="0"/>
      <w:adjustRightInd w:val="0"/>
      <w:spacing w:line="240" w:lineRule="auto"/>
    </w:pPr>
    <w:rPr>
      <w:rFonts w:ascii="Segoe UI" w:eastAsiaTheme="minorHAnsi" w:hAnsi="Segoe UI" w:cs="Segoe UI"/>
      <w:color w:val="000000"/>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8.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7.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9.png"/><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reativecommons.org/licenses/by/4.0/deed.nl" TargetMode="External"/><Relationship Id="rId22" Type="http://schemas.openxmlformats.org/officeDocument/2006/relationships/theme" Target="theme/theme1.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file:////Library/Application%20Support/Microsoft/Office365/User%20Content.localized/Templates.localized/SURF-NL-Rapport_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C680F4D5101547A942B4B074558E88"/>
        <w:category>
          <w:name w:val="Algemeen"/>
          <w:gallery w:val="placeholder"/>
        </w:category>
        <w:types>
          <w:type w:val="bbPlcHdr"/>
        </w:types>
        <w:behaviors>
          <w:behavior w:val="content"/>
        </w:behaviors>
        <w:guid w:val="{71B4FE2B-3CB1-E947-8884-85BE112C8B2B}"/>
      </w:docPartPr>
      <w:docPartBody>
        <w:p w:rsidR="00B04DD5" w:rsidRDefault="00B6211A">
          <w:pPr>
            <w:pStyle w:val="A4C680F4D5101547A942B4B074558E88"/>
          </w:pPr>
          <w:r w:rsidRPr="00955BF7">
            <w:rPr>
              <w:rStyle w:val="Tekstvantijdelijkeaanduiding"/>
            </w:rPr>
            <w:fldChar w:fldCharType="begin"/>
          </w:r>
          <w:r w:rsidRPr="00955BF7">
            <w:rPr>
              <w:rStyle w:val="Tekstvantijdelijkeaanduiding"/>
            </w:rPr>
            <w:fldChar w:fldCharType="end"/>
          </w:r>
          <w:r w:rsidRPr="00955BF7">
            <w:rPr>
              <w:rStyle w:val="Tekstvantijdelijkeaanduiding"/>
            </w:rPr>
            <w:t>Titel</w:t>
          </w:r>
        </w:p>
      </w:docPartBody>
    </w:docPart>
    <w:docPart>
      <w:docPartPr>
        <w:name w:val="3C92A2A8CA8E8E4F958C4AEA048B30FA"/>
        <w:category>
          <w:name w:val="Algemeen"/>
          <w:gallery w:val="placeholder"/>
        </w:category>
        <w:types>
          <w:type w:val="bbPlcHdr"/>
        </w:types>
        <w:behaviors>
          <w:behavior w:val="content"/>
        </w:behaviors>
        <w:guid w:val="{DE99F9A8-0F96-764B-91E8-15CD1EC8AED8}"/>
      </w:docPartPr>
      <w:docPartBody>
        <w:p w:rsidR="00B04DD5" w:rsidRDefault="00B6211A">
          <w:pPr>
            <w:pStyle w:val="3C92A2A8CA8E8E4F958C4AEA048B30FA"/>
          </w:pPr>
          <w:r w:rsidRPr="003320FE">
            <w:rPr>
              <w:rStyle w:val="Tekstvantijdelijkeaanduiding"/>
            </w:rPr>
            <w:fldChar w:fldCharType="begin"/>
          </w:r>
          <w:r w:rsidRPr="003320FE">
            <w:rPr>
              <w:rStyle w:val="Tekstvantijdelijkeaanduiding"/>
            </w:rPr>
            <w:fldChar w:fldCharType="end"/>
          </w:r>
          <w:r w:rsidRPr="003320FE">
            <w:rPr>
              <w:rStyle w:val="Tekstvantijdelijkeaanduiding"/>
            </w:rPr>
            <w:t>Ondertitel</w:t>
          </w:r>
        </w:p>
      </w:docPartBody>
    </w:docPart>
    <w:docPart>
      <w:docPartPr>
        <w:name w:val="FF3723A1A8A3FD4BB3A27CC836944478"/>
        <w:category>
          <w:name w:val="Algemeen"/>
          <w:gallery w:val="placeholder"/>
        </w:category>
        <w:types>
          <w:type w:val="bbPlcHdr"/>
        </w:types>
        <w:behaviors>
          <w:behavior w:val="content"/>
        </w:behaviors>
        <w:guid w:val="{4F4A2F87-2694-CC46-ACFA-BE62DBF2EB49}"/>
      </w:docPartPr>
      <w:docPartBody>
        <w:p w:rsidR="00B04DD5" w:rsidRDefault="00B6211A">
          <w:pPr>
            <w:pStyle w:val="FF3723A1A8A3FD4BB3A27CC836944478"/>
          </w:pPr>
          <w:r w:rsidRPr="003320FE">
            <w:rPr>
              <w:rStyle w:val="Tekstvantijdelijkeaanduiding"/>
            </w:rPr>
            <w:fldChar w:fldCharType="begin"/>
          </w:r>
          <w:r w:rsidRPr="003320FE">
            <w:rPr>
              <w:rStyle w:val="Tekstvantijdelijkeaanduiding"/>
            </w:rPr>
            <w:fldChar w:fldCharType="end"/>
          </w:r>
          <w:r w:rsidRPr="003320FE">
            <w:rPr>
              <w:rStyle w:val="Tekstvantijdelijkeaanduiding"/>
            </w:rPr>
            <w:t>Kies of typ een datum</w:t>
          </w:r>
        </w:p>
      </w:docPartBody>
    </w:docPart>
    <w:docPart>
      <w:docPartPr>
        <w:name w:val="CDD4A0B6957EF9459ADD5EBE56A11B20"/>
        <w:category>
          <w:name w:val="Algemeen"/>
          <w:gallery w:val="placeholder"/>
        </w:category>
        <w:types>
          <w:type w:val="bbPlcHdr"/>
        </w:types>
        <w:behaviors>
          <w:behavior w:val="content"/>
        </w:behaviors>
        <w:guid w:val="{04C1A6E4-52DC-3540-97D0-9232A0FEF5FF}"/>
      </w:docPartPr>
      <w:docPartBody>
        <w:p w:rsidR="00B6211A" w:rsidRPr="007323E5" w:rsidRDefault="00B6211A" w:rsidP="007323E5">
          <w:pPr>
            <w:pStyle w:val="DocumentgegevensSURF"/>
            <w:rPr>
              <w:rStyle w:val="Tekstvantijdelijkeaanduiding"/>
              <w:sz w:val="15"/>
              <w:szCs w:val="15"/>
            </w:rPr>
          </w:pPr>
          <w:r w:rsidRPr="00EF69C1">
            <w:rPr>
              <w:rStyle w:val="Tekstvantijdelijkeaanduiding"/>
            </w:rPr>
            <w:fldChar w:fldCharType="begin"/>
          </w:r>
          <w:r w:rsidRPr="00EF69C1">
            <w:rPr>
              <w:rStyle w:val="Tekstvantijdelijkeaanduiding"/>
            </w:rPr>
            <w:instrText xml:space="preserve">  \* MERGEFORMAT </w:instrText>
          </w:r>
          <w:r w:rsidRPr="00EF69C1">
            <w:rPr>
              <w:rStyle w:val="Tekstvantijdelijkeaanduiding"/>
            </w:rPr>
            <w:fldChar w:fldCharType="end"/>
          </w:r>
          <w:r w:rsidRPr="007323E5">
            <w:rPr>
              <w:rStyle w:val="Tekstvantijdelijkeaanduiding"/>
              <w:sz w:val="15"/>
              <w:szCs w:val="15"/>
            </w:rPr>
            <w:t xml:space="preserve">Verwijder onderstaande zin als dit niet van toepassing is. </w:t>
          </w:r>
        </w:p>
        <w:p w:rsidR="00B04DD5" w:rsidRDefault="00B6211A">
          <w:pPr>
            <w:pStyle w:val="CDD4A0B6957EF9459ADD5EBE56A11B20"/>
          </w:pPr>
          <w:r w:rsidRPr="007323E5">
            <w:rPr>
              <w:rStyle w:val="Tekstvantijdelijkeaanduiding"/>
              <w:sz w:val="15"/>
              <w:szCs w:val="15"/>
            </w:rPr>
            <w:t>(witregel tussen kenmerk en zin hieronder laten staan)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4DD5"/>
    <w:rsid w:val="00192277"/>
    <w:rsid w:val="005579C1"/>
    <w:rsid w:val="006B6B94"/>
    <w:rsid w:val="00930B74"/>
    <w:rsid w:val="0094632E"/>
    <w:rsid w:val="00B00330"/>
    <w:rsid w:val="00B04DD5"/>
    <w:rsid w:val="00B6211A"/>
    <w:rsid w:val="00B80F96"/>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8"/>
    <w:semiHidden/>
    <w:rPr>
      <w:color w:val="000000"/>
      <w:bdr w:val="none" w:sz="0" w:space="0" w:color="auto"/>
      <w:shd w:val="clear" w:color="auto" w:fill="FFFF00"/>
    </w:rPr>
  </w:style>
  <w:style w:type="paragraph" w:customStyle="1" w:styleId="A4C680F4D5101547A942B4B074558E88">
    <w:name w:val="A4C680F4D5101547A942B4B074558E88"/>
  </w:style>
  <w:style w:type="paragraph" w:customStyle="1" w:styleId="3C92A2A8CA8E8E4F958C4AEA048B30FA">
    <w:name w:val="3C92A2A8CA8E8E4F958C4AEA048B30FA"/>
  </w:style>
  <w:style w:type="paragraph" w:customStyle="1" w:styleId="FF3723A1A8A3FD4BB3A27CC836944478">
    <w:name w:val="FF3723A1A8A3FD4BB3A27CC836944478"/>
  </w:style>
  <w:style w:type="paragraph" w:customStyle="1" w:styleId="DocumentgegevensSURF">
    <w:name w:val="Documentgegevens SURF"/>
    <w:basedOn w:val="Standaard"/>
    <w:uiPriority w:val="4"/>
    <w:pPr>
      <w:spacing w:line="260" w:lineRule="exact"/>
    </w:pPr>
    <w:rPr>
      <w:rFonts w:ascii="Calibri" w:eastAsia="Times New Roman" w:hAnsi="Calibri" w:cs="Maiandra GD"/>
      <w:noProof/>
      <w:color w:val="000000" w:themeColor="text1"/>
      <w:sz w:val="22"/>
      <w:szCs w:val="18"/>
    </w:rPr>
  </w:style>
  <w:style w:type="paragraph" w:customStyle="1" w:styleId="CDD4A0B6957EF9459ADD5EBE56A11B20">
    <w:name w:val="CDD4A0B6957EF9459ADD5EBE56A11B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hema">
  <a:themeElements>
    <a:clrScheme name="Kleuren SURF Rapport">
      <a:dk1>
        <a:sysClr val="windowText" lastClr="000000"/>
      </a:dk1>
      <a:lt1>
        <a:sysClr val="window" lastClr="FFFFFF"/>
      </a:lt1>
      <a:dk2>
        <a:srgbClr val="000000"/>
      </a:dk2>
      <a:lt2>
        <a:srgbClr val="772583"/>
      </a:lt2>
      <a:accent1>
        <a:srgbClr val="EA7600"/>
      </a:accent1>
      <a:accent2>
        <a:srgbClr val="E03C31"/>
      </a:accent2>
      <a:accent3>
        <a:srgbClr val="0077C8"/>
      </a:accent3>
      <a:accent4>
        <a:srgbClr val="009F4D"/>
      </a:accent4>
      <a:accent5>
        <a:srgbClr val="FEDB00"/>
      </a:accent5>
      <a:accent6>
        <a:srgbClr val="A9C23F"/>
      </a:accent6>
      <a:hlink>
        <a:srgbClr val="0077C8"/>
      </a:hlink>
      <a:folHlink>
        <a:srgbClr val="009F4D"/>
      </a:folHlink>
    </a:clrScheme>
    <a:fontScheme name="Lettertypen SURF">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ju xmlns="http://www.joulesunlimited.com/ccmappings">
  <Titel>Procedure Contract Management</Titel>
  <Ondertitel>Template</Ondertitel>
</ju>
</file>

<file path=customXml/item4.xml><?xml version="1.0" encoding="utf-8"?>
<ct:contentTypeSchema xmlns:ct="http://schemas.microsoft.com/office/2006/metadata/contentType" xmlns:ma="http://schemas.microsoft.com/office/2006/metadata/properties/metaAttributes" ct:_="" ma:_="" ma:contentTypeName="Document" ma:contentTypeID="0x0101002DEE362D1BF89A4AAF8456BDA0C1AAE3" ma:contentTypeVersion="10" ma:contentTypeDescription="Een nieuw document maken." ma:contentTypeScope="" ma:versionID="8046e1ffdd521fc1997ce71f39ec3eb6">
  <xsd:schema xmlns:xsd="http://www.w3.org/2001/XMLSchema" xmlns:xs="http://www.w3.org/2001/XMLSchema" xmlns:p="http://schemas.microsoft.com/office/2006/metadata/properties" xmlns:ns2="694625f6-2e32-414f-995f-1a50a4a27041" targetNamespace="http://schemas.microsoft.com/office/2006/metadata/properties" ma:root="true" ma:fieldsID="19b89bbb670df93706576776b1a5397f" ns2:_="">
    <xsd:import namespace="694625f6-2e32-414f-995f-1a50a4a2704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4625f6-2e32-414f-995f-1a50a4a270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Afbeeldingtags" ma:readOnly="false" ma:fieldId="{5cf76f15-5ced-4ddc-b409-7134ff3c332f}" ma:taxonomyMulti="true" ma:sspId="c6f371a7-af1e-4863-b830-9db92276c562"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694625f6-2e32-414f-995f-1a50a4a270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DC1538-4E26-4A20-8669-71A0E1883E75}">
  <ds:schemaRefs>
    <ds:schemaRef ds:uri="http://schemas.microsoft.com/sharepoint/v3/contenttype/forms"/>
  </ds:schemaRefs>
</ds:datastoreItem>
</file>

<file path=customXml/itemProps2.xml><?xml version="1.0" encoding="utf-8"?>
<ds:datastoreItem xmlns:ds="http://schemas.openxmlformats.org/officeDocument/2006/customXml" ds:itemID="{A8A6FDCC-3A5B-4C29-8DA5-7633BBAC3E7A}">
  <ds:schemaRefs>
    <ds:schemaRef ds:uri="http://schemas.openxmlformats.org/officeDocument/2006/bibliography"/>
  </ds:schemaRefs>
</ds:datastoreItem>
</file>

<file path=customXml/itemProps3.xml><?xml version="1.0" encoding="utf-8"?>
<ds:datastoreItem xmlns:ds="http://schemas.openxmlformats.org/officeDocument/2006/customXml" ds:itemID="{9E5BEB2E-B072-475D-AECE-C9134362F88B}">
  <ds:schemaRefs>
    <ds:schemaRef ds:uri="http://www.joulesunlimited.com/ccmappings"/>
  </ds:schemaRefs>
</ds:datastoreItem>
</file>

<file path=customXml/itemProps4.xml><?xml version="1.0" encoding="utf-8"?>
<ds:datastoreItem xmlns:ds="http://schemas.openxmlformats.org/officeDocument/2006/customXml" ds:itemID="{B0B86071-8AD0-4441-89B2-5DC99241AEC5}"/>
</file>

<file path=customXml/itemProps5.xml><?xml version="1.0" encoding="utf-8"?>
<ds:datastoreItem xmlns:ds="http://schemas.openxmlformats.org/officeDocument/2006/customXml" ds:itemID="{568CC419-C4B6-46E5-BF49-6040161099A8}">
  <ds:schemaRefs>
    <ds:schemaRef ds:uri="http://schemas.microsoft.com/office/2006/metadata/properties"/>
    <ds:schemaRef ds:uri="http://schemas.microsoft.com/office/infopath/2007/PartnerControls"/>
    <ds:schemaRef ds:uri="aa5d1e77-9de6-4162-83d6-f47da5f58dc6"/>
  </ds:schemaRefs>
</ds:datastoreItem>
</file>

<file path=docProps/app.xml><?xml version="1.0" encoding="utf-8"?>
<Properties xmlns="http://schemas.openxmlformats.org/officeDocument/2006/extended-properties" xmlns:vt="http://schemas.openxmlformats.org/officeDocument/2006/docPropsVTypes">
  <Template>SURF-NL-Rapport_Report.dotx</Template>
  <TotalTime>1</TotalTime>
  <Pages>8</Pages>
  <Words>856</Words>
  <Characters>5959</Characters>
  <Application>Microsoft Office Word</Application>
  <DocSecurity>0</DocSecurity>
  <Lines>49</Lines>
  <Paragraphs>13</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Manager/>
  <Company>SURF</Company>
  <LinksUpToDate>false</LinksUpToDate>
  <CharactersWithSpaces>6802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_x000d_
sjabloonversie 1.3.c - 27 mei 2019_x000d_
ontwerp: www.KoelewijnBruggenwirth.nl_x000d_
sjablonen: www.JoulesUnlimited.nl</dc:description>
  <cp:lastModifiedBy>Ed de Vries</cp:lastModifiedBy>
  <cp:revision>4</cp:revision>
  <cp:lastPrinted>2019-05-14T15:29:00Z</cp:lastPrinted>
  <dcterms:created xsi:type="dcterms:W3CDTF">2024-12-17T14:54:00Z</dcterms:created>
  <dcterms:modified xsi:type="dcterms:W3CDTF">2025-02-11T12:26:00Z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0x0101002DEE362D1BF89A4AAF8456BDA0C1AAE3</vt:lpwstr>
  </property>
</Properties>
</file>