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handoutMasterIdLst>
    <p:handoutMasterId r:id="rId15"/>
  </p:handoutMasterIdLst>
  <p:sldIdLst>
    <p:sldId id="256" r:id="rId5"/>
    <p:sldId id="377" r:id="rId6"/>
    <p:sldId id="453" r:id="rId7"/>
    <p:sldId id="352" r:id="rId8"/>
    <p:sldId id="350" r:id="rId9"/>
    <p:sldId id="455" r:id="rId10"/>
    <p:sldId id="351" r:id="rId11"/>
    <p:sldId id="452" r:id="rId12"/>
    <p:sldId id="454"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ocuments (for reading document, not for presenting)" id="{444A2029-B78A-9048-BCE3-457CCFB4AB73}">
          <p14:sldIdLst>
            <p14:sldId id="256"/>
            <p14:sldId id="377"/>
            <p14:sldId id="453"/>
            <p14:sldId id="352"/>
            <p14:sldId id="350"/>
            <p14:sldId id="455"/>
            <p14:sldId id="351"/>
            <p14:sldId id="452"/>
            <p14:sldId id="454"/>
          </p14:sldIdLst>
        </p14:section>
      </p14:sectionLst>
    </p:ext>
    <p:ext uri="{EFAFB233-063F-42B5-8137-9DF3F51BA10A}">
      <p15:sldGuideLst xmlns:p15="http://schemas.microsoft.com/office/powerpoint/2012/main">
        <p15:guide id="1" pos="3840" userDrawn="1">
          <p15:clr>
            <a:srgbClr val="A4A3A4"/>
          </p15:clr>
        </p15:guide>
        <p15:guide id="3" orient="horz" pos="209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a van den Berg" initials="DvdB" lastIdx="32" clrIdx="0">
    <p:extLst>
      <p:ext uri="{19B8F6BF-5375-455C-9EA6-DF929625EA0E}">
        <p15:presenceInfo xmlns:p15="http://schemas.microsoft.com/office/powerpoint/2012/main" userId="S::diana@pptsolutions.nl::23f41a6e-e258-490e-836a-3bfeb97dfcde" providerId="AD"/>
      </p:ext>
    </p:extLst>
  </p:cmAuthor>
  <p:cmAuthor id="2" name="Marlies Bredie" initials="MB" lastIdx="27" clrIdx="1">
    <p:extLst>
      <p:ext uri="{19B8F6BF-5375-455C-9EA6-DF929625EA0E}">
        <p15:presenceInfo xmlns:p15="http://schemas.microsoft.com/office/powerpoint/2012/main" userId="S::marlies@pptsolutions.nl::f210dbe7-1aa1-4d9f-a0f7-395e4e5eb9e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153"/>
    <a:srgbClr val="66754E"/>
    <a:srgbClr val="4B5636"/>
    <a:srgbClr val="FFE4C8"/>
    <a:srgbClr val="B9FFDB"/>
    <a:srgbClr val="C1E6FF"/>
    <a:srgbClr val="D5ECDD"/>
    <a:srgbClr val="D1E4F2"/>
    <a:srgbClr val="FDF8DA"/>
    <a:srgbClr val="FCE4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858"/>
    <p:restoredTop sz="94628"/>
  </p:normalViewPr>
  <p:slideViewPr>
    <p:cSldViewPr snapToGrid="0">
      <p:cViewPr>
        <p:scale>
          <a:sx n="130" d="100"/>
          <a:sy n="130" d="100"/>
        </p:scale>
        <p:origin x="1280" y="-440"/>
      </p:cViewPr>
      <p:guideLst>
        <p:guide pos="3840"/>
        <p:guide orient="horz" pos="2092"/>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AF4F48-AA34-9449-8AD7-4FB45B37394E}" type="doc">
      <dgm:prSet loTypeId="urn:microsoft.com/office/officeart/2005/8/layout/pyramid4" loCatId="" qsTypeId="urn:microsoft.com/office/officeart/2005/8/quickstyle/simple1" qsCatId="simple" csTypeId="urn:microsoft.com/office/officeart/2005/8/colors/colorful4" csCatId="colorful" phldr="1"/>
      <dgm:spPr/>
    </dgm:pt>
    <dgm:pt modelId="{008F5811-0BB2-FE4A-A247-65C47F93BBEE}">
      <dgm:prSet phldrT="[Text]" custT="1"/>
      <dgm:spPr>
        <a:solidFill>
          <a:schemeClr val="accent2">
            <a:alpha val="50000"/>
          </a:schemeClr>
        </a:solidFill>
      </dgm:spPr>
      <dgm:t>
        <a:bodyPr/>
        <a:lstStyle/>
        <a:p>
          <a:r>
            <a:rPr lang="en-GB" sz="1000" dirty="0">
              <a:solidFill>
                <a:schemeClr val="tx1"/>
              </a:solidFill>
            </a:rPr>
            <a:t>Workshop </a:t>
          </a:r>
          <a:r>
            <a:rPr lang="en-GB" sz="1000" dirty="0" err="1">
              <a:solidFill>
                <a:schemeClr val="tx1"/>
              </a:solidFill>
            </a:rPr>
            <a:t>presentatie</a:t>
          </a:r>
          <a:r>
            <a:rPr lang="en-GB" sz="1000" dirty="0">
              <a:solidFill>
                <a:schemeClr val="tx1"/>
              </a:solidFill>
            </a:rPr>
            <a:t> </a:t>
          </a:r>
        </a:p>
      </dgm:t>
    </dgm:pt>
    <dgm:pt modelId="{819D7D0B-E27B-034A-9A6C-BA2F03A873AA}" type="parTrans" cxnId="{1B815DB1-BA0F-D042-9C33-E873C5061E17}">
      <dgm:prSet/>
      <dgm:spPr/>
      <dgm:t>
        <a:bodyPr/>
        <a:lstStyle/>
        <a:p>
          <a:endParaRPr lang="en-GB" sz="1000">
            <a:solidFill>
              <a:schemeClr val="tx1"/>
            </a:solidFill>
          </a:endParaRPr>
        </a:p>
      </dgm:t>
    </dgm:pt>
    <dgm:pt modelId="{77F7DFE1-89C6-9D4A-B978-A903F6AC89C5}" type="sibTrans" cxnId="{1B815DB1-BA0F-D042-9C33-E873C5061E17}">
      <dgm:prSet/>
      <dgm:spPr/>
      <dgm:t>
        <a:bodyPr/>
        <a:lstStyle/>
        <a:p>
          <a:endParaRPr lang="en-GB" sz="1000">
            <a:solidFill>
              <a:schemeClr val="tx1"/>
            </a:solidFill>
          </a:endParaRPr>
        </a:p>
      </dgm:t>
    </dgm:pt>
    <dgm:pt modelId="{8E969227-3C8E-2E4A-9C58-9BBD32701CF7}">
      <dgm:prSet phldrT="[Text]" custT="1"/>
      <dgm:spPr>
        <a:solidFill>
          <a:schemeClr val="accent4">
            <a:alpha val="50000"/>
          </a:schemeClr>
        </a:solidFill>
      </dgm:spPr>
      <dgm:t>
        <a:bodyPr/>
        <a:lstStyle/>
        <a:p>
          <a:r>
            <a:rPr lang="en-GB" sz="1000" dirty="0">
              <a:solidFill>
                <a:schemeClr val="tx1"/>
              </a:solidFill>
            </a:rPr>
            <a:t>Excel </a:t>
          </a:r>
          <a:r>
            <a:rPr lang="en-GB" sz="1000" dirty="0" err="1">
              <a:solidFill>
                <a:schemeClr val="tx1"/>
              </a:solidFill>
            </a:rPr>
            <a:t>bestand</a:t>
          </a:r>
          <a:r>
            <a:rPr lang="en-GB" sz="1000" dirty="0">
              <a:solidFill>
                <a:schemeClr val="tx1"/>
              </a:solidFill>
            </a:rPr>
            <a:t> </a:t>
          </a:r>
          <a:r>
            <a:rPr lang="en-GB" sz="1000" dirty="0" err="1">
              <a:solidFill>
                <a:schemeClr val="tx1"/>
              </a:solidFill>
            </a:rPr>
            <a:t>voor</a:t>
          </a:r>
          <a:r>
            <a:rPr lang="en-GB" sz="1000" dirty="0">
              <a:solidFill>
                <a:schemeClr val="tx1"/>
              </a:solidFill>
            </a:rPr>
            <a:t> </a:t>
          </a:r>
          <a:r>
            <a:rPr lang="en-GB" sz="1000" dirty="0" err="1">
              <a:solidFill>
                <a:schemeClr val="tx1"/>
              </a:solidFill>
            </a:rPr>
            <a:t>verslaglegging</a:t>
          </a:r>
          <a:endParaRPr lang="en-GB" sz="1000" dirty="0">
            <a:solidFill>
              <a:schemeClr val="tx1"/>
            </a:solidFill>
          </a:endParaRPr>
        </a:p>
      </dgm:t>
    </dgm:pt>
    <dgm:pt modelId="{EC08D677-68D2-9346-AA91-55E8DB5AE535}" type="parTrans" cxnId="{31AF30B3-B4A5-514D-8168-FA251665ABFD}">
      <dgm:prSet/>
      <dgm:spPr/>
      <dgm:t>
        <a:bodyPr/>
        <a:lstStyle/>
        <a:p>
          <a:endParaRPr lang="en-GB" sz="1000">
            <a:solidFill>
              <a:schemeClr val="tx1"/>
            </a:solidFill>
          </a:endParaRPr>
        </a:p>
      </dgm:t>
    </dgm:pt>
    <dgm:pt modelId="{72DDBF3D-3C7D-434E-B418-4688D5E4DA2C}" type="sibTrans" cxnId="{31AF30B3-B4A5-514D-8168-FA251665ABFD}">
      <dgm:prSet/>
      <dgm:spPr/>
      <dgm:t>
        <a:bodyPr/>
        <a:lstStyle/>
        <a:p>
          <a:endParaRPr lang="en-GB" sz="1000">
            <a:solidFill>
              <a:schemeClr val="tx1"/>
            </a:solidFill>
          </a:endParaRPr>
        </a:p>
      </dgm:t>
    </dgm:pt>
    <dgm:pt modelId="{F76A3C9F-068C-BA4D-B184-5DBE1F174760}">
      <dgm:prSet phldrT="[Text]" custT="1"/>
      <dgm:spPr>
        <a:solidFill>
          <a:schemeClr val="accent5">
            <a:alpha val="50000"/>
          </a:schemeClr>
        </a:solidFill>
      </dgm:spPr>
      <dgm:t>
        <a:bodyPr/>
        <a:lstStyle/>
        <a:p>
          <a:r>
            <a:rPr lang="en-GB" sz="1000" dirty="0" err="1">
              <a:solidFill>
                <a:schemeClr val="tx1"/>
              </a:solidFill>
            </a:rPr>
            <a:t>Printbare</a:t>
          </a:r>
          <a:r>
            <a:rPr lang="en-GB" sz="1000" dirty="0">
              <a:solidFill>
                <a:schemeClr val="tx1"/>
              </a:solidFill>
            </a:rPr>
            <a:t> </a:t>
          </a:r>
          <a:r>
            <a:rPr lang="en-GB" sz="1000" dirty="0" err="1">
              <a:solidFill>
                <a:schemeClr val="tx1"/>
              </a:solidFill>
            </a:rPr>
            <a:t>kaartjes</a:t>
          </a:r>
          <a:r>
            <a:rPr lang="en-GB" sz="1000" dirty="0">
              <a:solidFill>
                <a:schemeClr val="tx1"/>
              </a:solidFill>
            </a:rPr>
            <a:t> </a:t>
          </a:r>
          <a:r>
            <a:rPr lang="en-GB" sz="1000" dirty="0" err="1">
              <a:solidFill>
                <a:schemeClr val="tx1"/>
              </a:solidFill>
            </a:rPr>
            <a:t>voor</a:t>
          </a:r>
          <a:r>
            <a:rPr lang="en-GB" sz="1000" dirty="0">
              <a:solidFill>
                <a:schemeClr val="tx1"/>
              </a:solidFill>
            </a:rPr>
            <a:t> </a:t>
          </a:r>
          <a:r>
            <a:rPr lang="en-GB" sz="1000" dirty="0" err="1">
              <a:solidFill>
                <a:schemeClr val="tx1"/>
              </a:solidFill>
            </a:rPr>
            <a:t>workhop</a:t>
          </a:r>
          <a:endParaRPr lang="en-GB" sz="1000" dirty="0">
            <a:solidFill>
              <a:schemeClr val="tx1"/>
            </a:solidFill>
          </a:endParaRPr>
        </a:p>
      </dgm:t>
    </dgm:pt>
    <dgm:pt modelId="{7844D022-846B-C545-9A5E-5D205222E37B}" type="parTrans" cxnId="{4219D234-FF69-2245-AA7F-72130377A2C6}">
      <dgm:prSet/>
      <dgm:spPr/>
      <dgm:t>
        <a:bodyPr/>
        <a:lstStyle/>
        <a:p>
          <a:endParaRPr lang="en-GB" sz="1000">
            <a:solidFill>
              <a:schemeClr val="tx1"/>
            </a:solidFill>
          </a:endParaRPr>
        </a:p>
      </dgm:t>
    </dgm:pt>
    <dgm:pt modelId="{C9FB9D16-BA5F-064F-AC9F-CF9025418BDE}" type="sibTrans" cxnId="{4219D234-FF69-2245-AA7F-72130377A2C6}">
      <dgm:prSet/>
      <dgm:spPr/>
      <dgm:t>
        <a:bodyPr/>
        <a:lstStyle/>
        <a:p>
          <a:endParaRPr lang="en-GB" sz="1000">
            <a:solidFill>
              <a:schemeClr val="tx1"/>
            </a:solidFill>
          </a:endParaRPr>
        </a:p>
      </dgm:t>
    </dgm:pt>
    <dgm:pt modelId="{2FF67383-7BAD-614F-A18F-72B878728814}">
      <dgm:prSet phldrT="[Text]" custT="1"/>
      <dgm:spPr>
        <a:solidFill>
          <a:schemeClr val="accent3">
            <a:alpha val="50000"/>
          </a:schemeClr>
        </a:solidFill>
      </dgm:spPr>
      <dgm:t>
        <a:bodyPr/>
        <a:lstStyle/>
        <a:p>
          <a:r>
            <a:rPr lang="en-GB" sz="1000" dirty="0" err="1">
              <a:solidFill>
                <a:schemeClr val="tx1"/>
              </a:solidFill>
            </a:rPr>
            <a:t>Handreiking</a:t>
          </a:r>
          <a:endParaRPr lang="en-GB" sz="1000" dirty="0">
            <a:solidFill>
              <a:schemeClr val="tx1"/>
            </a:solidFill>
          </a:endParaRPr>
        </a:p>
      </dgm:t>
    </dgm:pt>
    <dgm:pt modelId="{74D14C80-203C-AE42-AD94-2F539CAC0FAA}" type="parTrans" cxnId="{2C255A87-BD25-2149-89B5-4B7B39D40956}">
      <dgm:prSet/>
      <dgm:spPr/>
      <dgm:t>
        <a:bodyPr/>
        <a:lstStyle/>
        <a:p>
          <a:endParaRPr lang="en-GB" sz="1000">
            <a:solidFill>
              <a:schemeClr val="tx1"/>
            </a:solidFill>
          </a:endParaRPr>
        </a:p>
      </dgm:t>
    </dgm:pt>
    <dgm:pt modelId="{879EB2BD-99BF-9D4A-A7EF-FA4AAA9D7DF3}" type="sibTrans" cxnId="{2C255A87-BD25-2149-89B5-4B7B39D40956}">
      <dgm:prSet/>
      <dgm:spPr/>
      <dgm:t>
        <a:bodyPr/>
        <a:lstStyle/>
        <a:p>
          <a:endParaRPr lang="en-GB" sz="1000">
            <a:solidFill>
              <a:schemeClr val="tx1"/>
            </a:solidFill>
          </a:endParaRPr>
        </a:p>
      </dgm:t>
    </dgm:pt>
    <dgm:pt modelId="{B22FA5DE-399E-0A41-B00A-D52A7C9509EF}" type="pres">
      <dgm:prSet presAssocID="{62AF4F48-AA34-9449-8AD7-4FB45B37394E}" presName="compositeShape" presStyleCnt="0">
        <dgm:presLayoutVars>
          <dgm:chMax val="9"/>
          <dgm:dir/>
          <dgm:resizeHandles val="exact"/>
        </dgm:presLayoutVars>
      </dgm:prSet>
      <dgm:spPr/>
    </dgm:pt>
    <dgm:pt modelId="{6838F261-5D03-F04B-B386-951F1572018B}" type="pres">
      <dgm:prSet presAssocID="{62AF4F48-AA34-9449-8AD7-4FB45B37394E}" presName="triangle1" presStyleLbl="node1" presStyleIdx="0" presStyleCnt="4">
        <dgm:presLayoutVars>
          <dgm:bulletEnabled val="1"/>
        </dgm:presLayoutVars>
      </dgm:prSet>
      <dgm:spPr/>
    </dgm:pt>
    <dgm:pt modelId="{73389927-94EB-3647-BA50-0D0104B44AB8}" type="pres">
      <dgm:prSet presAssocID="{62AF4F48-AA34-9449-8AD7-4FB45B37394E}" presName="triangle2" presStyleLbl="node1" presStyleIdx="1" presStyleCnt="4">
        <dgm:presLayoutVars>
          <dgm:bulletEnabled val="1"/>
        </dgm:presLayoutVars>
      </dgm:prSet>
      <dgm:spPr/>
    </dgm:pt>
    <dgm:pt modelId="{6F3A876F-D69A-EB45-9992-7A390D3FFF6A}" type="pres">
      <dgm:prSet presAssocID="{62AF4F48-AA34-9449-8AD7-4FB45B37394E}" presName="triangle3" presStyleLbl="node1" presStyleIdx="2" presStyleCnt="4">
        <dgm:presLayoutVars>
          <dgm:bulletEnabled val="1"/>
        </dgm:presLayoutVars>
      </dgm:prSet>
      <dgm:spPr/>
    </dgm:pt>
    <dgm:pt modelId="{EB3178DC-25C5-1B43-B12D-951F78438F2F}" type="pres">
      <dgm:prSet presAssocID="{62AF4F48-AA34-9449-8AD7-4FB45B37394E}" presName="triangle4" presStyleLbl="node1" presStyleIdx="3" presStyleCnt="4">
        <dgm:presLayoutVars>
          <dgm:bulletEnabled val="1"/>
        </dgm:presLayoutVars>
      </dgm:prSet>
      <dgm:spPr/>
    </dgm:pt>
  </dgm:ptLst>
  <dgm:cxnLst>
    <dgm:cxn modelId="{4219D234-FF69-2245-AA7F-72130377A2C6}" srcId="{62AF4F48-AA34-9449-8AD7-4FB45B37394E}" destId="{F76A3C9F-068C-BA4D-B184-5DBE1F174760}" srcOrd="3" destOrd="0" parTransId="{7844D022-846B-C545-9A5E-5D205222E37B}" sibTransId="{C9FB9D16-BA5F-064F-AC9F-CF9025418BDE}"/>
    <dgm:cxn modelId="{691DB736-ADBA-4B4A-994E-E2AE7718E77A}" type="presOf" srcId="{F76A3C9F-068C-BA4D-B184-5DBE1F174760}" destId="{EB3178DC-25C5-1B43-B12D-951F78438F2F}" srcOrd="0" destOrd="0" presId="urn:microsoft.com/office/officeart/2005/8/layout/pyramid4"/>
    <dgm:cxn modelId="{A8E36C6C-FFE0-A24C-BBEA-23A804FA9A49}" type="presOf" srcId="{62AF4F48-AA34-9449-8AD7-4FB45B37394E}" destId="{B22FA5DE-399E-0A41-B00A-D52A7C9509EF}" srcOrd="0" destOrd="0" presId="urn:microsoft.com/office/officeart/2005/8/layout/pyramid4"/>
    <dgm:cxn modelId="{3F01607E-5FF8-D747-8DE2-1013D8693614}" type="presOf" srcId="{2FF67383-7BAD-614F-A18F-72B878728814}" destId="{6838F261-5D03-F04B-B386-951F1572018B}" srcOrd="0" destOrd="0" presId="urn:microsoft.com/office/officeart/2005/8/layout/pyramid4"/>
    <dgm:cxn modelId="{2C255A87-BD25-2149-89B5-4B7B39D40956}" srcId="{62AF4F48-AA34-9449-8AD7-4FB45B37394E}" destId="{2FF67383-7BAD-614F-A18F-72B878728814}" srcOrd="0" destOrd="0" parTransId="{74D14C80-203C-AE42-AD94-2F539CAC0FAA}" sibTransId="{879EB2BD-99BF-9D4A-A7EF-FA4AAA9D7DF3}"/>
    <dgm:cxn modelId="{1B815DB1-BA0F-D042-9C33-E873C5061E17}" srcId="{62AF4F48-AA34-9449-8AD7-4FB45B37394E}" destId="{008F5811-0BB2-FE4A-A247-65C47F93BBEE}" srcOrd="1" destOrd="0" parTransId="{819D7D0B-E27B-034A-9A6C-BA2F03A873AA}" sibTransId="{77F7DFE1-89C6-9D4A-B978-A903F6AC89C5}"/>
    <dgm:cxn modelId="{062415B3-245B-6D4A-9D34-2048B3D6156D}" type="presOf" srcId="{008F5811-0BB2-FE4A-A247-65C47F93BBEE}" destId="{73389927-94EB-3647-BA50-0D0104B44AB8}" srcOrd="0" destOrd="0" presId="urn:microsoft.com/office/officeart/2005/8/layout/pyramid4"/>
    <dgm:cxn modelId="{31AF30B3-B4A5-514D-8168-FA251665ABFD}" srcId="{62AF4F48-AA34-9449-8AD7-4FB45B37394E}" destId="{8E969227-3C8E-2E4A-9C58-9BBD32701CF7}" srcOrd="2" destOrd="0" parTransId="{EC08D677-68D2-9346-AA91-55E8DB5AE535}" sibTransId="{72DDBF3D-3C7D-434E-B418-4688D5E4DA2C}"/>
    <dgm:cxn modelId="{E6229FB5-8328-4D48-BE07-B44C159179B0}" type="presOf" srcId="{8E969227-3C8E-2E4A-9C58-9BBD32701CF7}" destId="{6F3A876F-D69A-EB45-9992-7A390D3FFF6A}" srcOrd="0" destOrd="0" presId="urn:microsoft.com/office/officeart/2005/8/layout/pyramid4"/>
    <dgm:cxn modelId="{C2CFC75E-9C8D-D64A-9FAA-EEE98A5D80CD}" type="presParOf" srcId="{B22FA5DE-399E-0A41-B00A-D52A7C9509EF}" destId="{6838F261-5D03-F04B-B386-951F1572018B}" srcOrd="0" destOrd="0" presId="urn:microsoft.com/office/officeart/2005/8/layout/pyramid4"/>
    <dgm:cxn modelId="{671B4E9D-9886-5E45-92B8-AF3C7456D48E}" type="presParOf" srcId="{B22FA5DE-399E-0A41-B00A-D52A7C9509EF}" destId="{73389927-94EB-3647-BA50-0D0104B44AB8}" srcOrd="1" destOrd="0" presId="urn:microsoft.com/office/officeart/2005/8/layout/pyramid4"/>
    <dgm:cxn modelId="{855328E5-6D69-4C40-A384-55F709BA37C6}" type="presParOf" srcId="{B22FA5DE-399E-0A41-B00A-D52A7C9509EF}" destId="{6F3A876F-D69A-EB45-9992-7A390D3FFF6A}" srcOrd="2" destOrd="0" presId="urn:microsoft.com/office/officeart/2005/8/layout/pyramid4"/>
    <dgm:cxn modelId="{BBEE412E-BD46-9D45-B6E8-9E87FA1B7891}" type="presParOf" srcId="{B22FA5DE-399E-0A41-B00A-D52A7C9509EF}" destId="{EB3178DC-25C5-1B43-B12D-951F78438F2F}"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AD09ED-3A75-B147-9D78-7271F73ACC43}" type="doc">
      <dgm:prSet loTypeId="urn:microsoft.com/office/officeart/2005/8/layout/pyramid1" loCatId="" qsTypeId="urn:microsoft.com/office/officeart/2005/8/quickstyle/simple1" qsCatId="simple" csTypeId="urn:microsoft.com/office/officeart/2005/8/colors/accent1_2" csCatId="accent1" phldr="1"/>
      <dgm:spPr/>
    </dgm:pt>
    <dgm:pt modelId="{70C4F4F4-30BF-D846-882A-02989E060869}">
      <dgm:prSet phldrT="[Text]" custT="1"/>
      <dgm:spPr>
        <a:solidFill>
          <a:schemeClr val="accent3"/>
        </a:solidFill>
      </dgm:spPr>
      <dgm:t>
        <a:bodyPr/>
        <a:lstStyle/>
        <a:p>
          <a:r>
            <a:rPr lang="en-GB" sz="1200" dirty="0" err="1">
              <a:solidFill>
                <a:schemeClr val="bg1"/>
              </a:solidFill>
            </a:rPr>
            <a:t>Processen</a:t>
          </a:r>
          <a:r>
            <a:rPr lang="en-GB" sz="1200" dirty="0">
              <a:solidFill>
                <a:schemeClr val="bg1"/>
              </a:solidFill>
            </a:rPr>
            <a:t> of </a:t>
          </a:r>
          <a:r>
            <a:rPr lang="en-GB" sz="1200" dirty="0" err="1">
              <a:solidFill>
                <a:schemeClr val="bg1"/>
              </a:solidFill>
            </a:rPr>
            <a:t>informatieverzamelingen</a:t>
          </a:r>
          <a:endParaRPr lang="en-GB" sz="1200" dirty="0">
            <a:solidFill>
              <a:schemeClr val="bg1"/>
            </a:solidFill>
          </a:endParaRPr>
        </a:p>
      </dgm:t>
    </dgm:pt>
    <dgm:pt modelId="{E81BBEDD-660C-0D44-B771-6925DB4E2E7F}" type="parTrans" cxnId="{944DDA34-F1BA-AA4E-9F47-753A33BCDDDA}">
      <dgm:prSet/>
      <dgm:spPr/>
      <dgm:t>
        <a:bodyPr/>
        <a:lstStyle/>
        <a:p>
          <a:endParaRPr lang="en-GB" sz="1050">
            <a:solidFill>
              <a:schemeClr val="bg1"/>
            </a:solidFill>
          </a:endParaRPr>
        </a:p>
      </dgm:t>
    </dgm:pt>
    <dgm:pt modelId="{60332D17-8F00-1C4D-926F-B14FC7835C24}" type="sibTrans" cxnId="{944DDA34-F1BA-AA4E-9F47-753A33BCDDDA}">
      <dgm:prSet/>
      <dgm:spPr/>
      <dgm:t>
        <a:bodyPr/>
        <a:lstStyle/>
        <a:p>
          <a:endParaRPr lang="en-GB" sz="1050">
            <a:solidFill>
              <a:schemeClr val="bg1"/>
            </a:solidFill>
          </a:endParaRPr>
        </a:p>
      </dgm:t>
    </dgm:pt>
    <dgm:pt modelId="{71309E44-B8A8-764D-90FC-A38A94861B0F}">
      <dgm:prSet phldrT="[Text]" custT="1"/>
      <dgm:spPr>
        <a:solidFill>
          <a:schemeClr val="accent4"/>
        </a:solidFill>
      </dgm:spPr>
      <dgm:t>
        <a:bodyPr/>
        <a:lstStyle/>
        <a:p>
          <a:r>
            <a:rPr lang="en-GB" sz="1200" dirty="0" err="1">
              <a:solidFill>
                <a:schemeClr val="bg1"/>
              </a:solidFill>
            </a:rPr>
            <a:t>Netwerk</a:t>
          </a:r>
          <a:r>
            <a:rPr lang="en-GB" sz="1200" dirty="0">
              <a:solidFill>
                <a:schemeClr val="bg1"/>
              </a:solidFill>
            </a:rPr>
            <a:t>- </a:t>
          </a:r>
          <a:r>
            <a:rPr lang="en-GB" sz="1200" dirty="0" err="1">
              <a:solidFill>
                <a:schemeClr val="bg1"/>
              </a:solidFill>
            </a:rPr>
            <a:t>en</a:t>
          </a:r>
          <a:r>
            <a:rPr lang="en-GB" sz="1200" dirty="0">
              <a:solidFill>
                <a:schemeClr val="bg1"/>
              </a:solidFill>
            </a:rPr>
            <a:t> </a:t>
          </a:r>
          <a:r>
            <a:rPr lang="en-GB" sz="1200" dirty="0" err="1">
              <a:solidFill>
                <a:schemeClr val="bg1"/>
              </a:solidFill>
            </a:rPr>
            <a:t>informatiesystemen</a:t>
          </a:r>
          <a:endParaRPr lang="en-GB" sz="1200" dirty="0">
            <a:solidFill>
              <a:schemeClr val="bg1"/>
            </a:solidFill>
          </a:endParaRPr>
        </a:p>
      </dgm:t>
    </dgm:pt>
    <dgm:pt modelId="{7DB7050D-25B1-854C-90DF-547F2F7012F3}" type="parTrans" cxnId="{75D53455-0830-4E4C-B064-D1C7A4D3310C}">
      <dgm:prSet/>
      <dgm:spPr/>
      <dgm:t>
        <a:bodyPr/>
        <a:lstStyle/>
        <a:p>
          <a:endParaRPr lang="en-GB" sz="1050">
            <a:solidFill>
              <a:schemeClr val="bg1"/>
            </a:solidFill>
          </a:endParaRPr>
        </a:p>
      </dgm:t>
    </dgm:pt>
    <dgm:pt modelId="{5AA3794C-05E2-FE4E-A1B0-9678147AC2CB}" type="sibTrans" cxnId="{75D53455-0830-4E4C-B064-D1C7A4D3310C}">
      <dgm:prSet/>
      <dgm:spPr/>
      <dgm:t>
        <a:bodyPr/>
        <a:lstStyle/>
        <a:p>
          <a:endParaRPr lang="en-GB" sz="1050">
            <a:solidFill>
              <a:schemeClr val="bg1"/>
            </a:solidFill>
          </a:endParaRPr>
        </a:p>
      </dgm:t>
    </dgm:pt>
    <dgm:pt modelId="{0E211342-3CAE-724B-B856-D10BEE5EF26F}">
      <dgm:prSet phldrT="[Text]" custT="1"/>
      <dgm:spPr/>
      <dgm:t>
        <a:bodyPr/>
        <a:lstStyle/>
        <a:p>
          <a:br>
            <a:rPr lang="en-GB" sz="1100" dirty="0">
              <a:solidFill>
                <a:schemeClr val="bg1"/>
              </a:solidFill>
            </a:rPr>
          </a:br>
          <a:r>
            <a:rPr lang="en-GB" sz="1100" dirty="0">
              <a:solidFill>
                <a:schemeClr val="bg1"/>
              </a:solidFill>
            </a:rPr>
            <a:t> </a:t>
          </a:r>
        </a:p>
        <a:p>
          <a:r>
            <a:rPr lang="en-GB" sz="1100" dirty="0" err="1">
              <a:solidFill>
                <a:schemeClr val="bg1"/>
              </a:solidFill>
            </a:rPr>
            <a:t>Waarden</a:t>
          </a:r>
          <a:r>
            <a:rPr lang="en-GB" sz="1100" dirty="0">
              <a:solidFill>
                <a:schemeClr val="bg1"/>
              </a:solidFill>
            </a:rPr>
            <a:t> </a:t>
          </a:r>
        </a:p>
        <a:p>
          <a:r>
            <a:rPr lang="en-GB" sz="1100" dirty="0">
              <a:solidFill>
                <a:schemeClr val="bg1"/>
              </a:solidFill>
            </a:rPr>
            <a:t>of </a:t>
          </a:r>
        </a:p>
        <a:p>
          <a:r>
            <a:rPr lang="en-GB" sz="1100" dirty="0" err="1">
              <a:solidFill>
                <a:schemeClr val="bg1"/>
              </a:solidFill>
            </a:rPr>
            <a:t>organisatiedoelen</a:t>
          </a:r>
          <a:endParaRPr lang="en-GB" sz="1100" dirty="0">
            <a:solidFill>
              <a:schemeClr val="bg1"/>
            </a:solidFill>
          </a:endParaRPr>
        </a:p>
      </dgm:t>
    </dgm:pt>
    <dgm:pt modelId="{8DAABA3B-290E-C04F-8176-04891481BAB8}" type="parTrans" cxnId="{C0298122-7C43-8648-A6C5-F487AC159A67}">
      <dgm:prSet/>
      <dgm:spPr/>
      <dgm:t>
        <a:bodyPr/>
        <a:lstStyle/>
        <a:p>
          <a:endParaRPr lang="en-GB" sz="1400"/>
        </a:p>
      </dgm:t>
    </dgm:pt>
    <dgm:pt modelId="{CE14D6E7-730B-804A-9886-2171572B5475}" type="sibTrans" cxnId="{C0298122-7C43-8648-A6C5-F487AC159A67}">
      <dgm:prSet/>
      <dgm:spPr/>
      <dgm:t>
        <a:bodyPr/>
        <a:lstStyle/>
        <a:p>
          <a:endParaRPr lang="en-GB" sz="1400"/>
        </a:p>
      </dgm:t>
    </dgm:pt>
    <dgm:pt modelId="{2061EBBD-5018-614A-95B6-6373B80ACB0D}" type="pres">
      <dgm:prSet presAssocID="{8BAD09ED-3A75-B147-9D78-7271F73ACC43}" presName="Name0" presStyleCnt="0">
        <dgm:presLayoutVars>
          <dgm:dir/>
          <dgm:animLvl val="lvl"/>
          <dgm:resizeHandles val="exact"/>
        </dgm:presLayoutVars>
      </dgm:prSet>
      <dgm:spPr/>
    </dgm:pt>
    <dgm:pt modelId="{00A5D3E3-E004-C242-A7D8-F2F4EE0BD094}" type="pres">
      <dgm:prSet presAssocID="{0E211342-3CAE-724B-B856-D10BEE5EF26F}" presName="Name8" presStyleCnt="0"/>
      <dgm:spPr/>
    </dgm:pt>
    <dgm:pt modelId="{EE4AB72C-CCF3-2B42-A3F9-EA2CE1405F4D}" type="pres">
      <dgm:prSet presAssocID="{0E211342-3CAE-724B-B856-D10BEE5EF26F}" presName="level" presStyleLbl="node1" presStyleIdx="0" presStyleCnt="3">
        <dgm:presLayoutVars>
          <dgm:chMax val="1"/>
          <dgm:bulletEnabled val="1"/>
        </dgm:presLayoutVars>
      </dgm:prSet>
      <dgm:spPr/>
    </dgm:pt>
    <dgm:pt modelId="{43053309-AE09-4549-A8B4-37F283C47BE7}" type="pres">
      <dgm:prSet presAssocID="{0E211342-3CAE-724B-B856-D10BEE5EF26F}" presName="levelTx" presStyleLbl="revTx" presStyleIdx="0" presStyleCnt="0">
        <dgm:presLayoutVars>
          <dgm:chMax val="1"/>
          <dgm:bulletEnabled val="1"/>
        </dgm:presLayoutVars>
      </dgm:prSet>
      <dgm:spPr/>
    </dgm:pt>
    <dgm:pt modelId="{D474A477-AF1D-2545-843D-6727CA808E27}" type="pres">
      <dgm:prSet presAssocID="{70C4F4F4-30BF-D846-882A-02989E060869}" presName="Name8" presStyleCnt="0"/>
      <dgm:spPr/>
    </dgm:pt>
    <dgm:pt modelId="{57588598-AFD1-8245-95EC-58C55314A59E}" type="pres">
      <dgm:prSet presAssocID="{70C4F4F4-30BF-D846-882A-02989E060869}" presName="level" presStyleLbl="node1" presStyleIdx="1" presStyleCnt="3">
        <dgm:presLayoutVars>
          <dgm:chMax val="1"/>
          <dgm:bulletEnabled val="1"/>
        </dgm:presLayoutVars>
      </dgm:prSet>
      <dgm:spPr/>
    </dgm:pt>
    <dgm:pt modelId="{E06397F6-06A9-DA4D-9CE6-FD81F24F880D}" type="pres">
      <dgm:prSet presAssocID="{70C4F4F4-30BF-D846-882A-02989E060869}" presName="levelTx" presStyleLbl="revTx" presStyleIdx="0" presStyleCnt="0">
        <dgm:presLayoutVars>
          <dgm:chMax val="1"/>
          <dgm:bulletEnabled val="1"/>
        </dgm:presLayoutVars>
      </dgm:prSet>
      <dgm:spPr/>
    </dgm:pt>
    <dgm:pt modelId="{5580034A-5763-644B-BDC9-F3A6FDE4FBF1}" type="pres">
      <dgm:prSet presAssocID="{71309E44-B8A8-764D-90FC-A38A94861B0F}" presName="Name8" presStyleCnt="0"/>
      <dgm:spPr/>
    </dgm:pt>
    <dgm:pt modelId="{E77DDF6B-DE77-594F-ACD6-3B5AA42480A5}" type="pres">
      <dgm:prSet presAssocID="{71309E44-B8A8-764D-90FC-A38A94861B0F}" presName="level" presStyleLbl="node1" presStyleIdx="2" presStyleCnt="3">
        <dgm:presLayoutVars>
          <dgm:chMax val="1"/>
          <dgm:bulletEnabled val="1"/>
        </dgm:presLayoutVars>
      </dgm:prSet>
      <dgm:spPr/>
    </dgm:pt>
    <dgm:pt modelId="{A3CA229C-2EFF-2A4A-855C-1AC6520BD4CB}" type="pres">
      <dgm:prSet presAssocID="{71309E44-B8A8-764D-90FC-A38A94861B0F}" presName="levelTx" presStyleLbl="revTx" presStyleIdx="0" presStyleCnt="0">
        <dgm:presLayoutVars>
          <dgm:chMax val="1"/>
          <dgm:bulletEnabled val="1"/>
        </dgm:presLayoutVars>
      </dgm:prSet>
      <dgm:spPr/>
    </dgm:pt>
  </dgm:ptLst>
  <dgm:cxnLst>
    <dgm:cxn modelId="{25253506-74A5-FF44-812D-26D0CDE6E319}" type="presOf" srcId="{71309E44-B8A8-764D-90FC-A38A94861B0F}" destId="{E77DDF6B-DE77-594F-ACD6-3B5AA42480A5}" srcOrd="0" destOrd="0" presId="urn:microsoft.com/office/officeart/2005/8/layout/pyramid1"/>
    <dgm:cxn modelId="{C0298122-7C43-8648-A6C5-F487AC159A67}" srcId="{8BAD09ED-3A75-B147-9D78-7271F73ACC43}" destId="{0E211342-3CAE-724B-B856-D10BEE5EF26F}" srcOrd="0" destOrd="0" parTransId="{8DAABA3B-290E-C04F-8176-04891481BAB8}" sibTransId="{CE14D6E7-730B-804A-9886-2171572B5475}"/>
    <dgm:cxn modelId="{944DDA34-F1BA-AA4E-9F47-753A33BCDDDA}" srcId="{8BAD09ED-3A75-B147-9D78-7271F73ACC43}" destId="{70C4F4F4-30BF-D846-882A-02989E060869}" srcOrd="1" destOrd="0" parTransId="{E81BBEDD-660C-0D44-B771-6925DB4E2E7F}" sibTransId="{60332D17-8F00-1C4D-926F-B14FC7835C24}"/>
    <dgm:cxn modelId="{6E4FF640-F766-C34E-9A2E-297E439A4CEC}" type="presOf" srcId="{0E211342-3CAE-724B-B856-D10BEE5EF26F}" destId="{43053309-AE09-4549-A8B4-37F283C47BE7}" srcOrd="1" destOrd="0" presId="urn:microsoft.com/office/officeart/2005/8/layout/pyramid1"/>
    <dgm:cxn modelId="{3A8EA941-A003-9C44-A867-3F159688620E}" type="presOf" srcId="{0E211342-3CAE-724B-B856-D10BEE5EF26F}" destId="{EE4AB72C-CCF3-2B42-A3F9-EA2CE1405F4D}" srcOrd="0" destOrd="0" presId="urn:microsoft.com/office/officeart/2005/8/layout/pyramid1"/>
    <dgm:cxn modelId="{75D53455-0830-4E4C-B064-D1C7A4D3310C}" srcId="{8BAD09ED-3A75-B147-9D78-7271F73ACC43}" destId="{71309E44-B8A8-764D-90FC-A38A94861B0F}" srcOrd="2" destOrd="0" parTransId="{7DB7050D-25B1-854C-90DF-547F2F7012F3}" sibTransId="{5AA3794C-05E2-FE4E-A1B0-9678147AC2CB}"/>
    <dgm:cxn modelId="{60C40A9A-D64C-2045-9B8C-4DC19F29C7FF}" type="presOf" srcId="{70C4F4F4-30BF-D846-882A-02989E060869}" destId="{57588598-AFD1-8245-95EC-58C55314A59E}" srcOrd="0" destOrd="0" presId="urn:microsoft.com/office/officeart/2005/8/layout/pyramid1"/>
    <dgm:cxn modelId="{D34623D0-15D0-2748-A8F0-CA443CBF5304}" type="presOf" srcId="{71309E44-B8A8-764D-90FC-A38A94861B0F}" destId="{A3CA229C-2EFF-2A4A-855C-1AC6520BD4CB}" srcOrd="1" destOrd="0" presId="urn:microsoft.com/office/officeart/2005/8/layout/pyramid1"/>
    <dgm:cxn modelId="{F6FCCEE4-AF25-9542-AC9A-08623AE2C4A4}" type="presOf" srcId="{8BAD09ED-3A75-B147-9D78-7271F73ACC43}" destId="{2061EBBD-5018-614A-95B6-6373B80ACB0D}" srcOrd="0" destOrd="0" presId="urn:microsoft.com/office/officeart/2005/8/layout/pyramid1"/>
    <dgm:cxn modelId="{184730FB-D914-5545-88CC-09B16FEA3C50}" type="presOf" srcId="{70C4F4F4-30BF-D846-882A-02989E060869}" destId="{E06397F6-06A9-DA4D-9CE6-FD81F24F880D}" srcOrd="1" destOrd="0" presId="urn:microsoft.com/office/officeart/2005/8/layout/pyramid1"/>
    <dgm:cxn modelId="{C6AE327B-EC38-2D47-87B6-0C0C0BB29BBD}" type="presParOf" srcId="{2061EBBD-5018-614A-95B6-6373B80ACB0D}" destId="{00A5D3E3-E004-C242-A7D8-F2F4EE0BD094}" srcOrd="0" destOrd="0" presId="urn:microsoft.com/office/officeart/2005/8/layout/pyramid1"/>
    <dgm:cxn modelId="{6E9A8734-0084-F84B-BB4F-072A92F978CF}" type="presParOf" srcId="{00A5D3E3-E004-C242-A7D8-F2F4EE0BD094}" destId="{EE4AB72C-CCF3-2B42-A3F9-EA2CE1405F4D}" srcOrd="0" destOrd="0" presId="urn:microsoft.com/office/officeart/2005/8/layout/pyramid1"/>
    <dgm:cxn modelId="{1AB9DE1C-E542-984A-AD56-CDFEDB5F8502}" type="presParOf" srcId="{00A5D3E3-E004-C242-A7D8-F2F4EE0BD094}" destId="{43053309-AE09-4549-A8B4-37F283C47BE7}" srcOrd="1" destOrd="0" presId="urn:microsoft.com/office/officeart/2005/8/layout/pyramid1"/>
    <dgm:cxn modelId="{D211E264-BACF-184D-ADF8-9ADB42431E99}" type="presParOf" srcId="{2061EBBD-5018-614A-95B6-6373B80ACB0D}" destId="{D474A477-AF1D-2545-843D-6727CA808E27}" srcOrd="1" destOrd="0" presId="urn:microsoft.com/office/officeart/2005/8/layout/pyramid1"/>
    <dgm:cxn modelId="{10FD5133-5EC7-CA48-8DDA-C14F874ABEE0}" type="presParOf" srcId="{D474A477-AF1D-2545-843D-6727CA808E27}" destId="{57588598-AFD1-8245-95EC-58C55314A59E}" srcOrd="0" destOrd="0" presId="urn:microsoft.com/office/officeart/2005/8/layout/pyramid1"/>
    <dgm:cxn modelId="{46720B87-3263-5F4C-9682-1797D2FECAF7}" type="presParOf" srcId="{D474A477-AF1D-2545-843D-6727CA808E27}" destId="{E06397F6-06A9-DA4D-9CE6-FD81F24F880D}" srcOrd="1" destOrd="0" presId="urn:microsoft.com/office/officeart/2005/8/layout/pyramid1"/>
    <dgm:cxn modelId="{CBAE770C-E8BC-BF45-8620-48E6B2DBA187}" type="presParOf" srcId="{2061EBBD-5018-614A-95B6-6373B80ACB0D}" destId="{5580034A-5763-644B-BDC9-F3A6FDE4FBF1}" srcOrd="2" destOrd="0" presId="urn:microsoft.com/office/officeart/2005/8/layout/pyramid1"/>
    <dgm:cxn modelId="{10C6F9F9-E982-8A41-8431-083208C2CD61}" type="presParOf" srcId="{5580034A-5763-644B-BDC9-F3A6FDE4FBF1}" destId="{E77DDF6B-DE77-594F-ACD6-3B5AA42480A5}" srcOrd="0" destOrd="0" presId="urn:microsoft.com/office/officeart/2005/8/layout/pyramid1"/>
    <dgm:cxn modelId="{3C369929-0B44-AE4C-83FE-D5153E9B9727}" type="presParOf" srcId="{5580034A-5763-644B-BDC9-F3A6FDE4FBF1}" destId="{A3CA229C-2EFF-2A4A-855C-1AC6520BD4CB}"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38F261-5D03-F04B-B386-951F1572018B}">
      <dsp:nvSpPr>
        <dsp:cNvPr id="0" name=""/>
        <dsp:cNvSpPr/>
      </dsp:nvSpPr>
      <dsp:spPr>
        <a:xfrm>
          <a:off x="1756103" y="0"/>
          <a:ext cx="1602912" cy="1602912"/>
        </a:xfrm>
        <a:prstGeom prst="triangle">
          <a:avLst/>
        </a:prstGeom>
        <a:solidFill>
          <a:schemeClr val="accent3">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kern="1200" dirty="0" err="1">
              <a:solidFill>
                <a:schemeClr val="tx1"/>
              </a:solidFill>
            </a:rPr>
            <a:t>Handreiking</a:t>
          </a:r>
          <a:endParaRPr lang="en-GB" sz="1000" kern="1200" dirty="0">
            <a:solidFill>
              <a:schemeClr val="tx1"/>
            </a:solidFill>
          </a:endParaRPr>
        </a:p>
      </dsp:txBody>
      <dsp:txXfrm>
        <a:off x="2156831" y="801456"/>
        <a:ext cx="801456" cy="801456"/>
      </dsp:txXfrm>
    </dsp:sp>
    <dsp:sp modelId="{73389927-94EB-3647-BA50-0D0104B44AB8}">
      <dsp:nvSpPr>
        <dsp:cNvPr id="0" name=""/>
        <dsp:cNvSpPr/>
      </dsp:nvSpPr>
      <dsp:spPr>
        <a:xfrm>
          <a:off x="954647" y="1602912"/>
          <a:ext cx="1602912" cy="1602912"/>
        </a:xfrm>
        <a:prstGeom prst="triangle">
          <a:avLst/>
        </a:prstGeom>
        <a:solidFill>
          <a:schemeClr val="accent2">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kern="1200" dirty="0">
              <a:solidFill>
                <a:schemeClr val="tx1"/>
              </a:solidFill>
            </a:rPr>
            <a:t>Workshop </a:t>
          </a:r>
          <a:r>
            <a:rPr lang="en-GB" sz="1000" kern="1200" dirty="0" err="1">
              <a:solidFill>
                <a:schemeClr val="tx1"/>
              </a:solidFill>
            </a:rPr>
            <a:t>presentatie</a:t>
          </a:r>
          <a:r>
            <a:rPr lang="en-GB" sz="1000" kern="1200" dirty="0">
              <a:solidFill>
                <a:schemeClr val="tx1"/>
              </a:solidFill>
            </a:rPr>
            <a:t> </a:t>
          </a:r>
        </a:p>
      </dsp:txBody>
      <dsp:txXfrm>
        <a:off x="1355375" y="2404368"/>
        <a:ext cx="801456" cy="801456"/>
      </dsp:txXfrm>
    </dsp:sp>
    <dsp:sp modelId="{6F3A876F-D69A-EB45-9992-7A390D3FFF6A}">
      <dsp:nvSpPr>
        <dsp:cNvPr id="0" name=""/>
        <dsp:cNvSpPr/>
      </dsp:nvSpPr>
      <dsp:spPr>
        <a:xfrm rot="10800000">
          <a:off x="1756103" y="1602912"/>
          <a:ext cx="1602912" cy="1602912"/>
        </a:xfrm>
        <a:prstGeom prst="triangle">
          <a:avLst/>
        </a:prstGeom>
        <a:solidFill>
          <a:schemeClr val="accent4">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kern="1200" dirty="0">
              <a:solidFill>
                <a:schemeClr val="tx1"/>
              </a:solidFill>
            </a:rPr>
            <a:t>Excel </a:t>
          </a:r>
          <a:r>
            <a:rPr lang="en-GB" sz="1000" kern="1200" dirty="0" err="1">
              <a:solidFill>
                <a:schemeClr val="tx1"/>
              </a:solidFill>
            </a:rPr>
            <a:t>bestand</a:t>
          </a:r>
          <a:r>
            <a:rPr lang="en-GB" sz="1000" kern="1200" dirty="0">
              <a:solidFill>
                <a:schemeClr val="tx1"/>
              </a:solidFill>
            </a:rPr>
            <a:t> </a:t>
          </a:r>
          <a:r>
            <a:rPr lang="en-GB" sz="1000" kern="1200" dirty="0" err="1">
              <a:solidFill>
                <a:schemeClr val="tx1"/>
              </a:solidFill>
            </a:rPr>
            <a:t>voor</a:t>
          </a:r>
          <a:r>
            <a:rPr lang="en-GB" sz="1000" kern="1200" dirty="0">
              <a:solidFill>
                <a:schemeClr val="tx1"/>
              </a:solidFill>
            </a:rPr>
            <a:t> </a:t>
          </a:r>
          <a:r>
            <a:rPr lang="en-GB" sz="1000" kern="1200" dirty="0" err="1">
              <a:solidFill>
                <a:schemeClr val="tx1"/>
              </a:solidFill>
            </a:rPr>
            <a:t>verslaglegging</a:t>
          </a:r>
          <a:endParaRPr lang="en-GB" sz="1000" kern="1200" dirty="0">
            <a:solidFill>
              <a:schemeClr val="tx1"/>
            </a:solidFill>
          </a:endParaRPr>
        </a:p>
      </dsp:txBody>
      <dsp:txXfrm rot="10800000">
        <a:off x="2156831" y="1602912"/>
        <a:ext cx="801456" cy="801456"/>
      </dsp:txXfrm>
    </dsp:sp>
    <dsp:sp modelId="{EB3178DC-25C5-1B43-B12D-951F78438F2F}">
      <dsp:nvSpPr>
        <dsp:cNvPr id="0" name=""/>
        <dsp:cNvSpPr/>
      </dsp:nvSpPr>
      <dsp:spPr>
        <a:xfrm>
          <a:off x="2557559" y="1602912"/>
          <a:ext cx="1602912" cy="1602912"/>
        </a:xfrm>
        <a:prstGeom prst="triangle">
          <a:avLst/>
        </a:prstGeom>
        <a:solidFill>
          <a:schemeClr val="accent5">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kern="1200" dirty="0" err="1">
              <a:solidFill>
                <a:schemeClr val="tx1"/>
              </a:solidFill>
            </a:rPr>
            <a:t>Printbare</a:t>
          </a:r>
          <a:r>
            <a:rPr lang="en-GB" sz="1000" kern="1200" dirty="0">
              <a:solidFill>
                <a:schemeClr val="tx1"/>
              </a:solidFill>
            </a:rPr>
            <a:t> </a:t>
          </a:r>
          <a:r>
            <a:rPr lang="en-GB" sz="1000" kern="1200" dirty="0" err="1">
              <a:solidFill>
                <a:schemeClr val="tx1"/>
              </a:solidFill>
            </a:rPr>
            <a:t>kaartjes</a:t>
          </a:r>
          <a:r>
            <a:rPr lang="en-GB" sz="1000" kern="1200" dirty="0">
              <a:solidFill>
                <a:schemeClr val="tx1"/>
              </a:solidFill>
            </a:rPr>
            <a:t> </a:t>
          </a:r>
          <a:r>
            <a:rPr lang="en-GB" sz="1000" kern="1200" dirty="0" err="1">
              <a:solidFill>
                <a:schemeClr val="tx1"/>
              </a:solidFill>
            </a:rPr>
            <a:t>voor</a:t>
          </a:r>
          <a:r>
            <a:rPr lang="en-GB" sz="1000" kern="1200" dirty="0">
              <a:solidFill>
                <a:schemeClr val="tx1"/>
              </a:solidFill>
            </a:rPr>
            <a:t> </a:t>
          </a:r>
          <a:r>
            <a:rPr lang="en-GB" sz="1000" kern="1200" dirty="0" err="1">
              <a:solidFill>
                <a:schemeClr val="tx1"/>
              </a:solidFill>
            </a:rPr>
            <a:t>workhop</a:t>
          </a:r>
          <a:endParaRPr lang="en-GB" sz="1000" kern="1200" dirty="0">
            <a:solidFill>
              <a:schemeClr val="tx1"/>
            </a:solidFill>
          </a:endParaRPr>
        </a:p>
      </dsp:txBody>
      <dsp:txXfrm>
        <a:off x="2958287" y="2404368"/>
        <a:ext cx="801456" cy="8014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4AB72C-CCF3-2B42-A3F9-EA2CE1405F4D}">
      <dsp:nvSpPr>
        <dsp:cNvPr id="0" name=""/>
        <dsp:cNvSpPr/>
      </dsp:nvSpPr>
      <dsp:spPr>
        <a:xfrm>
          <a:off x="1899783" y="0"/>
          <a:ext cx="1899783" cy="1382496"/>
        </a:xfrm>
        <a:prstGeom prst="trapezoid">
          <a:avLst>
            <a:gd name="adj" fmla="val 6870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br>
            <a:rPr lang="en-GB" sz="1100" kern="1200" dirty="0">
              <a:solidFill>
                <a:schemeClr val="bg1"/>
              </a:solidFill>
            </a:rPr>
          </a:br>
          <a:r>
            <a:rPr lang="en-GB" sz="1100" kern="1200" dirty="0">
              <a:solidFill>
                <a:schemeClr val="bg1"/>
              </a:solidFill>
            </a:rPr>
            <a:t> </a:t>
          </a:r>
        </a:p>
        <a:p>
          <a:pPr marL="0" lvl="0" indent="0" algn="ctr" defTabSz="488950">
            <a:lnSpc>
              <a:spcPct val="90000"/>
            </a:lnSpc>
            <a:spcBef>
              <a:spcPct val="0"/>
            </a:spcBef>
            <a:spcAft>
              <a:spcPct val="35000"/>
            </a:spcAft>
            <a:buNone/>
          </a:pPr>
          <a:r>
            <a:rPr lang="en-GB" sz="1100" kern="1200" dirty="0" err="1">
              <a:solidFill>
                <a:schemeClr val="bg1"/>
              </a:solidFill>
            </a:rPr>
            <a:t>Waarden</a:t>
          </a:r>
          <a:r>
            <a:rPr lang="en-GB" sz="1100" kern="1200" dirty="0">
              <a:solidFill>
                <a:schemeClr val="bg1"/>
              </a:solidFill>
            </a:rPr>
            <a:t> </a:t>
          </a:r>
        </a:p>
        <a:p>
          <a:pPr marL="0" lvl="0" indent="0" algn="ctr" defTabSz="488950">
            <a:lnSpc>
              <a:spcPct val="90000"/>
            </a:lnSpc>
            <a:spcBef>
              <a:spcPct val="0"/>
            </a:spcBef>
            <a:spcAft>
              <a:spcPct val="35000"/>
            </a:spcAft>
            <a:buNone/>
          </a:pPr>
          <a:r>
            <a:rPr lang="en-GB" sz="1100" kern="1200" dirty="0">
              <a:solidFill>
                <a:schemeClr val="bg1"/>
              </a:solidFill>
            </a:rPr>
            <a:t>of </a:t>
          </a:r>
        </a:p>
        <a:p>
          <a:pPr marL="0" lvl="0" indent="0" algn="ctr" defTabSz="488950">
            <a:lnSpc>
              <a:spcPct val="90000"/>
            </a:lnSpc>
            <a:spcBef>
              <a:spcPct val="0"/>
            </a:spcBef>
            <a:spcAft>
              <a:spcPct val="35000"/>
            </a:spcAft>
            <a:buNone/>
          </a:pPr>
          <a:r>
            <a:rPr lang="en-GB" sz="1100" kern="1200" dirty="0" err="1">
              <a:solidFill>
                <a:schemeClr val="bg1"/>
              </a:solidFill>
            </a:rPr>
            <a:t>organisatiedoelen</a:t>
          </a:r>
          <a:endParaRPr lang="en-GB" sz="1100" kern="1200" dirty="0">
            <a:solidFill>
              <a:schemeClr val="bg1"/>
            </a:solidFill>
          </a:endParaRPr>
        </a:p>
      </dsp:txBody>
      <dsp:txXfrm>
        <a:off x="1899783" y="0"/>
        <a:ext cx="1899783" cy="1382496"/>
      </dsp:txXfrm>
    </dsp:sp>
    <dsp:sp modelId="{57588598-AFD1-8245-95EC-58C55314A59E}">
      <dsp:nvSpPr>
        <dsp:cNvPr id="0" name=""/>
        <dsp:cNvSpPr/>
      </dsp:nvSpPr>
      <dsp:spPr>
        <a:xfrm>
          <a:off x="949891" y="1382495"/>
          <a:ext cx="3799566" cy="1382496"/>
        </a:xfrm>
        <a:prstGeom prst="trapezoid">
          <a:avLst>
            <a:gd name="adj" fmla="val 68708"/>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err="1">
              <a:solidFill>
                <a:schemeClr val="bg1"/>
              </a:solidFill>
            </a:rPr>
            <a:t>Processen</a:t>
          </a:r>
          <a:r>
            <a:rPr lang="en-GB" sz="1200" kern="1200" dirty="0">
              <a:solidFill>
                <a:schemeClr val="bg1"/>
              </a:solidFill>
            </a:rPr>
            <a:t> of </a:t>
          </a:r>
          <a:r>
            <a:rPr lang="en-GB" sz="1200" kern="1200" dirty="0" err="1">
              <a:solidFill>
                <a:schemeClr val="bg1"/>
              </a:solidFill>
            </a:rPr>
            <a:t>informatieverzamelingen</a:t>
          </a:r>
          <a:endParaRPr lang="en-GB" sz="1200" kern="1200" dirty="0">
            <a:solidFill>
              <a:schemeClr val="bg1"/>
            </a:solidFill>
          </a:endParaRPr>
        </a:p>
      </dsp:txBody>
      <dsp:txXfrm>
        <a:off x="1614815" y="1382495"/>
        <a:ext cx="2469718" cy="1382496"/>
      </dsp:txXfrm>
    </dsp:sp>
    <dsp:sp modelId="{E77DDF6B-DE77-594F-ACD6-3B5AA42480A5}">
      <dsp:nvSpPr>
        <dsp:cNvPr id="0" name=""/>
        <dsp:cNvSpPr/>
      </dsp:nvSpPr>
      <dsp:spPr>
        <a:xfrm>
          <a:off x="0" y="2764991"/>
          <a:ext cx="5699349" cy="1382496"/>
        </a:xfrm>
        <a:prstGeom prst="trapezoid">
          <a:avLst>
            <a:gd name="adj" fmla="val 68708"/>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err="1">
              <a:solidFill>
                <a:schemeClr val="bg1"/>
              </a:solidFill>
            </a:rPr>
            <a:t>Netwerk</a:t>
          </a:r>
          <a:r>
            <a:rPr lang="en-GB" sz="1200" kern="1200" dirty="0">
              <a:solidFill>
                <a:schemeClr val="bg1"/>
              </a:solidFill>
            </a:rPr>
            <a:t>- </a:t>
          </a:r>
          <a:r>
            <a:rPr lang="en-GB" sz="1200" kern="1200" dirty="0" err="1">
              <a:solidFill>
                <a:schemeClr val="bg1"/>
              </a:solidFill>
            </a:rPr>
            <a:t>en</a:t>
          </a:r>
          <a:r>
            <a:rPr lang="en-GB" sz="1200" kern="1200" dirty="0">
              <a:solidFill>
                <a:schemeClr val="bg1"/>
              </a:solidFill>
            </a:rPr>
            <a:t> </a:t>
          </a:r>
          <a:r>
            <a:rPr lang="en-GB" sz="1200" kern="1200" dirty="0" err="1">
              <a:solidFill>
                <a:schemeClr val="bg1"/>
              </a:solidFill>
            </a:rPr>
            <a:t>informatiesystemen</a:t>
          </a:r>
          <a:endParaRPr lang="en-GB" sz="1200" kern="1200" dirty="0">
            <a:solidFill>
              <a:schemeClr val="bg1"/>
            </a:solidFill>
          </a:endParaRPr>
        </a:p>
      </dsp:txBody>
      <dsp:txXfrm>
        <a:off x="997386" y="2764991"/>
        <a:ext cx="3704577" cy="1382496"/>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C6682D7B-E977-D2B3-52AE-81B99D59B46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B8CB1A5D-217A-BD6B-BE79-B5803F5CC0D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09DBE62-0621-40F8-AD4B-A851F57CE9B8}" type="datetimeFigureOut">
              <a:rPr lang="nl-NL" smtClean="0"/>
              <a:t>18-07-2025</a:t>
            </a:fld>
            <a:endParaRPr lang="nl-NL"/>
          </a:p>
        </p:txBody>
      </p:sp>
      <p:sp>
        <p:nvSpPr>
          <p:cNvPr id="4" name="Tijdelijke aanduiding voor voettekst 3">
            <a:extLst>
              <a:ext uri="{FF2B5EF4-FFF2-40B4-BE49-F238E27FC236}">
                <a16:creationId xmlns:a16="http://schemas.microsoft.com/office/drawing/2014/main" id="{64F7D2B9-83A9-5F50-E05C-1C6BC228B05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2C4EED98-30D5-911C-8F35-B346B9B6D9D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F30C33-FC72-4337-88DA-960C578D23EA}" type="slidenum">
              <a:rPr lang="nl-NL" smtClean="0"/>
              <a:t>‹#›</a:t>
            </a:fld>
            <a:endParaRPr lang="nl-NL"/>
          </a:p>
        </p:txBody>
      </p:sp>
    </p:spTree>
    <p:extLst>
      <p:ext uri="{BB962C8B-B14F-4D97-AF65-F5344CB8AC3E}">
        <p14:creationId xmlns:p14="http://schemas.microsoft.com/office/powerpoint/2010/main" val="3369938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790A07-196B-4F4B-8E8C-301FB387CBE5}" type="datetimeFigureOut">
              <a:rPr lang="nl-NL" smtClean="0"/>
              <a:t>18-07-2025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C176B4-2F3E-4542-A88B-B482618D0CAA}" type="slidenum">
              <a:rPr lang="nl-NL" smtClean="0"/>
              <a:t>‹#›</a:t>
            </a:fld>
            <a:endParaRPr lang="nl-NL"/>
          </a:p>
        </p:txBody>
      </p:sp>
    </p:spTree>
    <p:extLst>
      <p:ext uri="{BB962C8B-B14F-4D97-AF65-F5344CB8AC3E}">
        <p14:creationId xmlns:p14="http://schemas.microsoft.com/office/powerpoint/2010/main" val="4017792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5"/>
          </p:nvPr>
        </p:nvSpPr>
        <p:spPr/>
        <p:txBody>
          <a:bodyPr/>
          <a:lstStyle/>
          <a:p>
            <a:fld id="{48C176B4-2F3E-4542-A88B-B482618D0CAA}" type="slidenum">
              <a:rPr lang="nl-NL" smtClean="0"/>
              <a:t>1</a:t>
            </a:fld>
            <a:endParaRPr lang="nl-NL"/>
          </a:p>
        </p:txBody>
      </p:sp>
    </p:spTree>
    <p:extLst>
      <p:ext uri="{BB962C8B-B14F-4D97-AF65-F5344CB8AC3E}">
        <p14:creationId xmlns:p14="http://schemas.microsoft.com/office/powerpoint/2010/main" val="3806273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5"/>
          </p:nvPr>
        </p:nvSpPr>
        <p:spPr/>
        <p:txBody>
          <a:bodyPr/>
          <a:lstStyle/>
          <a:p>
            <a:fld id="{48C176B4-2F3E-4542-A88B-B482618D0CAA}" type="slidenum">
              <a:rPr lang="nl-NL" smtClean="0"/>
              <a:t>2</a:t>
            </a:fld>
            <a:endParaRPr lang="nl-NL"/>
          </a:p>
        </p:txBody>
      </p:sp>
    </p:spTree>
    <p:extLst>
      <p:ext uri="{BB962C8B-B14F-4D97-AF65-F5344CB8AC3E}">
        <p14:creationId xmlns:p14="http://schemas.microsoft.com/office/powerpoint/2010/main" val="2662753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5"/>
          </p:nvPr>
        </p:nvSpPr>
        <p:spPr/>
        <p:txBody>
          <a:bodyPr/>
          <a:lstStyle/>
          <a:p>
            <a:fld id="{48C176B4-2F3E-4542-A88B-B482618D0CAA}" type="slidenum">
              <a:rPr lang="nl-NL" smtClean="0"/>
              <a:t>3</a:t>
            </a:fld>
            <a:endParaRPr lang="nl-NL"/>
          </a:p>
        </p:txBody>
      </p:sp>
    </p:spTree>
    <p:extLst>
      <p:ext uri="{BB962C8B-B14F-4D97-AF65-F5344CB8AC3E}">
        <p14:creationId xmlns:p14="http://schemas.microsoft.com/office/powerpoint/2010/main" val="391530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5"/>
          </p:nvPr>
        </p:nvSpPr>
        <p:spPr/>
        <p:txBody>
          <a:bodyPr/>
          <a:lstStyle/>
          <a:p>
            <a:fld id="{48C176B4-2F3E-4542-A88B-B482618D0CAA}" type="slidenum">
              <a:rPr lang="nl-NL" smtClean="0"/>
              <a:t>4</a:t>
            </a:fld>
            <a:endParaRPr lang="nl-NL"/>
          </a:p>
        </p:txBody>
      </p:sp>
    </p:spTree>
    <p:extLst>
      <p:ext uri="{BB962C8B-B14F-4D97-AF65-F5344CB8AC3E}">
        <p14:creationId xmlns:p14="http://schemas.microsoft.com/office/powerpoint/2010/main" val="3990543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C176B4-2F3E-4542-A88B-B482618D0CA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8815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5"/>
          </p:nvPr>
        </p:nvSpPr>
        <p:spPr/>
        <p:txBody>
          <a:bodyPr/>
          <a:lstStyle/>
          <a:p>
            <a:fld id="{48C176B4-2F3E-4542-A88B-B482618D0CAA}" type="slidenum">
              <a:rPr lang="nl-NL" smtClean="0"/>
              <a:t>6</a:t>
            </a:fld>
            <a:endParaRPr lang="nl-NL"/>
          </a:p>
        </p:txBody>
      </p:sp>
    </p:spTree>
    <p:extLst>
      <p:ext uri="{BB962C8B-B14F-4D97-AF65-F5344CB8AC3E}">
        <p14:creationId xmlns:p14="http://schemas.microsoft.com/office/powerpoint/2010/main" val="3467795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5"/>
          </p:nvPr>
        </p:nvSpPr>
        <p:spPr/>
        <p:txBody>
          <a:bodyPr/>
          <a:lstStyle/>
          <a:p>
            <a:fld id="{48C176B4-2F3E-4542-A88B-B482618D0CAA}" type="slidenum">
              <a:rPr lang="nl-NL" smtClean="0"/>
              <a:t>7</a:t>
            </a:fld>
            <a:endParaRPr lang="nl-NL"/>
          </a:p>
        </p:txBody>
      </p:sp>
    </p:spTree>
    <p:extLst>
      <p:ext uri="{BB962C8B-B14F-4D97-AF65-F5344CB8AC3E}">
        <p14:creationId xmlns:p14="http://schemas.microsoft.com/office/powerpoint/2010/main" val="42664739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5"/>
          </p:nvPr>
        </p:nvSpPr>
        <p:spPr/>
        <p:txBody>
          <a:bodyPr/>
          <a:lstStyle/>
          <a:p>
            <a:fld id="{48C176B4-2F3E-4542-A88B-B482618D0CAA}" type="slidenum">
              <a:rPr lang="nl-NL" smtClean="0"/>
              <a:t>8</a:t>
            </a:fld>
            <a:endParaRPr lang="nl-NL"/>
          </a:p>
        </p:txBody>
      </p:sp>
    </p:spTree>
    <p:extLst>
      <p:ext uri="{BB962C8B-B14F-4D97-AF65-F5344CB8AC3E}">
        <p14:creationId xmlns:p14="http://schemas.microsoft.com/office/powerpoint/2010/main" val="490008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5"/>
          </p:nvPr>
        </p:nvSpPr>
        <p:spPr/>
        <p:txBody>
          <a:bodyPr/>
          <a:lstStyle/>
          <a:p>
            <a:fld id="{48C176B4-2F3E-4542-A88B-B482618D0CAA}" type="slidenum">
              <a:rPr lang="nl-NL" smtClean="0"/>
              <a:t>9</a:t>
            </a:fld>
            <a:endParaRPr lang="nl-NL"/>
          </a:p>
        </p:txBody>
      </p:sp>
    </p:spTree>
    <p:extLst>
      <p:ext uri="{BB962C8B-B14F-4D97-AF65-F5344CB8AC3E}">
        <p14:creationId xmlns:p14="http://schemas.microsoft.com/office/powerpoint/2010/main" val="68121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95" name="Tijdelijke aanduiding voor tekst 94">
            <a:extLst>
              <a:ext uri="{FF2B5EF4-FFF2-40B4-BE49-F238E27FC236}">
                <a16:creationId xmlns:a16="http://schemas.microsoft.com/office/drawing/2014/main" id="{D5EB670C-4B0C-7E82-F545-042998B8833A}"/>
              </a:ext>
            </a:extLst>
          </p:cNvPr>
          <p:cNvSpPr>
            <a:spLocks noGrp="1"/>
          </p:cNvSpPr>
          <p:nvPr>
            <p:ph type="body" sz="quarter" idx="19" hasCustomPrompt="1"/>
          </p:nvPr>
        </p:nvSpPr>
        <p:spPr>
          <a:xfrm>
            <a:off x="0" y="0"/>
            <a:ext cx="12213960" cy="6858000"/>
          </a:xfrm>
          <a:custGeom>
            <a:avLst/>
            <a:gdLst>
              <a:gd name="connsiteX0" fmla="*/ 0 w 12213960"/>
              <a:gd name="connsiteY0" fmla="*/ 0 h 6858000"/>
              <a:gd name="connsiteX1" fmla="*/ 12213960 w 12213960"/>
              <a:gd name="connsiteY1" fmla="*/ 0 h 6858000"/>
              <a:gd name="connsiteX2" fmla="*/ 12213960 w 12213960"/>
              <a:gd name="connsiteY2" fmla="*/ 6858000 h 6858000"/>
              <a:gd name="connsiteX3" fmla="*/ 0 w 12213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213960" h="6858000">
                <a:moveTo>
                  <a:pt x="0" y="0"/>
                </a:moveTo>
                <a:lnTo>
                  <a:pt x="12213960" y="0"/>
                </a:lnTo>
                <a:lnTo>
                  <a:pt x="12213960" y="6858000"/>
                </a:lnTo>
                <a:lnTo>
                  <a:pt x="0" y="6858000"/>
                </a:lnTo>
                <a:close/>
              </a:path>
            </a:pathLst>
          </a:custGeom>
          <a:solidFill>
            <a:schemeClr val="accent1"/>
          </a:solidFill>
        </p:spPr>
        <p:txBody>
          <a:bodyPr wrap="square">
            <a:noAutofit/>
          </a:bodyPr>
          <a:lstStyle>
            <a:lvl1pPr>
              <a:defRPr sz="100"/>
            </a:lvl1pPr>
          </a:lstStyle>
          <a:p>
            <a:pPr lvl="0"/>
            <a:r>
              <a:rPr lang="en-GB"/>
              <a:t> </a:t>
            </a:r>
          </a:p>
        </p:txBody>
      </p:sp>
      <p:sp>
        <p:nvSpPr>
          <p:cNvPr id="107" name="Tijdelijke aanduiding voor titel 1">
            <a:extLst>
              <a:ext uri="{FF2B5EF4-FFF2-40B4-BE49-F238E27FC236}">
                <a16:creationId xmlns:a16="http://schemas.microsoft.com/office/drawing/2014/main" id="{6487721E-6D8E-22A6-150E-48B5B7398741}"/>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r>
              <a:rPr lang="en-GB" noProof="0"/>
              <a:t>Intro</a:t>
            </a:r>
          </a:p>
        </p:txBody>
      </p:sp>
      <p:sp>
        <p:nvSpPr>
          <p:cNvPr id="5" name="Tijdelijke aanduiding voor tekst 4">
            <a:extLst>
              <a:ext uri="{FF2B5EF4-FFF2-40B4-BE49-F238E27FC236}">
                <a16:creationId xmlns:a16="http://schemas.microsoft.com/office/drawing/2014/main" id="{DC4C260E-6BC0-79F7-A942-2FCA30E8143B}"/>
              </a:ext>
            </a:extLst>
          </p:cNvPr>
          <p:cNvSpPr>
            <a:spLocks noGrp="1"/>
          </p:cNvSpPr>
          <p:nvPr>
            <p:ph type="body" sz="quarter" idx="10" hasCustomPrompt="1"/>
          </p:nvPr>
        </p:nvSpPr>
        <p:spPr>
          <a:xfrm>
            <a:off x="3964934" y="2343150"/>
            <a:ext cx="4262138" cy="2171700"/>
          </a:xfrm>
          <a:custGeom>
            <a:avLst/>
            <a:gdLst>
              <a:gd name="connsiteX0" fmla="*/ 405202 w 4262138"/>
              <a:gd name="connsiteY0" fmla="*/ 0 h 2171700"/>
              <a:gd name="connsiteX1" fmla="*/ 2718550 w 4262138"/>
              <a:gd name="connsiteY1" fmla="*/ 0 h 2171700"/>
              <a:gd name="connsiteX2" fmla="*/ 3123745 w 4262138"/>
              <a:gd name="connsiteY2" fmla="*/ 405781 h 2171700"/>
              <a:gd name="connsiteX3" fmla="*/ 3123745 w 4262138"/>
              <a:gd name="connsiteY3" fmla="*/ 906766 h 2171700"/>
              <a:gd name="connsiteX4" fmla="*/ 3529526 w 4262138"/>
              <a:gd name="connsiteY4" fmla="*/ 1312540 h 2171700"/>
              <a:gd name="connsiteX5" fmla="*/ 3936465 w 4262138"/>
              <a:gd name="connsiteY5" fmla="*/ 1312540 h 2171700"/>
              <a:gd name="connsiteX6" fmla="*/ 4262138 w 4262138"/>
              <a:gd name="connsiteY6" fmla="*/ 1638213 h 2171700"/>
              <a:gd name="connsiteX7" fmla="*/ 4262138 w 4262138"/>
              <a:gd name="connsiteY7" fmla="*/ 1846034 h 2171700"/>
              <a:gd name="connsiteX8" fmla="*/ 3936465 w 4262138"/>
              <a:gd name="connsiteY8" fmla="*/ 2171700 h 2171700"/>
              <a:gd name="connsiteX9" fmla="*/ 3449997 w 4262138"/>
              <a:gd name="connsiteY9" fmla="*/ 2171700 h 2171700"/>
              <a:gd name="connsiteX10" fmla="*/ 3124330 w 4262138"/>
              <a:gd name="connsiteY10" fmla="*/ 1846034 h 2171700"/>
              <a:gd name="connsiteX11" fmla="*/ 3124330 w 4262138"/>
              <a:gd name="connsiteY11" fmla="*/ 1717742 h 2171700"/>
              <a:gd name="connsiteX12" fmla="*/ 2719129 w 4262138"/>
              <a:gd name="connsiteY12" fmla="*/ 1312540 h 2171700"/>
              <a:gd name="connsiteX13" fmla="*/ 405202 w 4262138"/>
              <a:gd name="connsiteY13" fmla="*/ 1312540 h 2171700"/>
              <a:gd name="connsiteX14" fmla="*/ 0 w 4262138"/>
              <a:gd name="connsiteY14" fmla="*/ 906766 h 2171700"/>
              <a:gd name="connsiteX15" fmla="*/ 0 w 4262138"/>
              <a:gd name="connsiteY15" fmla="*/ 405781 h 2171700"/>
              <a:gd name="connsiteX16" fmla="*/ 405202 w 4262138"/>
              <a:gd name="connsiteY16" fmla="*/ 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2138" h="2171700">
                <a:moveTo>
                  <a:pt x="405202" y="0"/>
                </a:moveTo>
                <a:lnTo>
                  <a:pt x="2718550" y="0"/>
                </a:lnTo>
                <a:cubicBezTo>
                  <a:pt x="2942625" y="0"/>
                  <a:pt x="3123745" y="181699"/>
                  <a:pt x="3123745" y="405781"/>
                </a:cubicBezTo>
                <a:lnTo>
                  <a:pt x="3123745" y="906766"/>
                </a:lnTo>
                <a:cubicBezTo>
                  <a:pt x="3123745" y="1130841"/>
                  <a:pt x="3305451" y="1312540"/>
                  <a:pt x="3529526" y="1312540"/>
                </a:cubicBezTo>
                <a:lnTo>
                  <a:pt x="3936465" y="1312540"/>
                </a:lnTo>
                <a:cubicBezTo>
                  <a:pt x="4116428" y="1312540"/>
                  <a:pt x="4262138" y="1458250"/>
                  <a:pt x="4262138" y="1638213"/>
                </a:cubicBezTo>
                <a:lnTo>
                  <a:pt x="4262138" y="1846034"/>
                </a:lnTo>
                <a:cubicBezTo>
                  <a:pt x="4262138" y="2025996"/>
                  <a:pt x="4116428" y="2171700"/>
                  <a:pt x="3936465" y="2171700"/>
                </a:cubicBezTo>
                <a:lnTo>
                  <a:pt x="3449997" y="2171700"/>
                </a:lnTo>
                <a:cubicBezTo>
                  <a:pt x="3270035" y="2171700"/>
                  <a:pt x="3124330" y="2025996"/>
                  <a:pt x="3124330" y="1846034"/>
                </a:cubicBezTo>
                <a:lnTo>
                  <a:pt x="3124330" y="1717742"/>
                </a:lnTo>
                <a:cubicBezTo>
                  <a:pt x="3124330" y="1493660"/>
                  <a:pt x="2942625" y="1312540"/>
                  <a:pt x="2719129" y="1312540"/>
                </a:cubicBezTo>
                <a:lnTo>
                  <a:pt x="405202" y="1312540"/>
                </a:lnTo>
                <a:cubicBezTo>
                  <a:pt x="181121" y="1312540"/>
                  <a:pt x="0" y="1130841"/>
                  <a:pt x="0" y="906766"/>
                </a:cubicBezTo>
                <a:lnTo>
                  <a:pt x="0" y="405781"/>
                </a:lnTo>
                <a:cubicBezTo>
                  <a:pt x="0" y="181699"/>
                  <a:pt x="181700" y="0"/>
                  <a:pt x="405202" y="0"/>
                </a:cubicBezTo>
                <a:close/>
              </a:path>
            </a:pathLst>
          </a:custGeom>
          <a:solidFill>
            <a:schemeClr val="tx2"/>
          </a:solidFill>
        </p:spPr>
        <p:txBody>
          <a:bodyPr wrap="square">
            <a:noAutofit/>
          </a:bodyPr>
          <a:lstStyle>
            <a:lvl1pPr>
              <a:defRPr sz="100">
                <a:solidFill>
                  <a:schemeClr val="tx1">
                    <a:alpha val="0"/>
                  </a:schemeClr>
                </a:solidFill>
              </a:defRPr>
            </a:lvl1pPr>
          </a:lstStyle>
          <a:p>
            <a:pPr lvl="0"/>
            <a:r>
              <a:rPr lang="en-GB"/>
              <a:t> </a:t>
            </a:r>
          </a:p>
        </p:txBody>
      </p:sp>
      <p:sp>
        <p:nvSpPr>
          <p:cNvPr id="76" name="Tijdelijke aanduiding voor tekst 75">
            <a:extLst>
              <a:ext uri="{FF2B5EF4-FFF2-40B4-BE49-F238E27FC236}">
                <a16:creationId xmlns:a16="http://schemas.microsoft.com/office/drawing/2014/main" id="{AB5994FE-18E0-2453-1A00-EE65AB906EBC}"/>
              </a:ext>
            </a:extLst>
          </p:cNvPr>
          <p:cNvSpPr>
            <a:spLocks noGrp="1"/>
          </p:cNvSpPr>
          <p:nvPr>
            <p:ph type="body" sz="quarter" idx="15" hasCustomPrompt="1"/>
          </p:nvPr>
        </p:nvSpPr>
        <p:spPr>
          <a:xfrm>
            <a:off x="6252739" y="2704806"/>
            <a:ext cx="453380" cy="595025"/>
          </a:xfrm>
          <a:custGeom>
            <a:avLst/>
            <a:gdLst>
              <a:gd name="connsiteX0" fmla="*/ 66761 w 453380"/>
              <a:gd name="connsiteY0" fmla="*/ 0 h 595025"/>
              <a:gd name="connsiteX1" fmla="*/ 389527 w 453380"/>
              <a:gd name="connsiteY1" fmla="*/ 0 h 595025"/>
              <a:gd name="connsiteX2" fmla="*/ 453380 w 453380"/>
              <a:gd name="connsiteY2" fmla="*/ 63854 h 595025"/>
              <a:gd name="connsiteX3" fmla="*/ 389527 w 453380"/>
              <a:gd name="connsiteY3" fmla="*/ 128292 h 595025"/>
              <a:gd name="connsiteX4" fmla="*/ 133515 w 453380"/>
              <a:gd name="connsiteY4" fmla="*/ 128292 h 595025"/>
              <a:gd name="connsiteX5" fmla="*/ 133515 w 453380"/>
              <a:gd name="connsiteY5" fmla="*/ 253104 h 595025"/>
              <a:gd name="connsiteX6" fmla="*/ 293743 w 453380"/>
              <a:gd name="connsiteY6" fmla="*/ 253104 h 595025"/>
              <a:gd name="connsiteX7" fmla="*/ 357597 w 453380"/>
              <a:gd name="connsiteY7" fmla="*/ 317543 h 595025"/>
              <a:gd name="connsiteX8" fmla="*/ 293743 w 453380"/>
              <a:gd name="connsiteY8" fmla="*/ 381396 h 595025"/>
              <a:gd name="connsiteX9" fmla="*/ 133515 w 453380"/>
              <a:gd name="connsiteY9" fmla="*/ 381396 h 595025"/>
              <a:gd name="connsiteX10" fmla="*/ 133515 w 453380"/>
              <a:gd name="connsiteY10" fmla="*/ 382560 h 595025"/>
              <a:gd name="connsiteX11" fmla="*/ 133515 w 453380"/>
              <a:gd name="connsiteY11" fmla="*/ 527686 h 595025"/>
              <a:gd name="connsiteX12" fmla="*/ 66761 w 453380"/>
              <a:gd name="connsiteY12" fmla="*/ 595025 h 595025"/>
              <a:gd name="connsiteX13" fmla="*/ 0 w 453380"/>
              <a:gd name="connsiteY13" fmla="*/ 527686 h 595025"/>
              <a:gd name="connsiteX14" fmla="*/ 0 w 453380"/>
              <a:gd name="connsiteY14" fmla="*/ 67340 h 595025"/>
              <a:gd name="connsiteX15" fmla="*/ 66761 w 453380"/>
              <a:gd name="connsiteY15" fmla="*/ 0 h 59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3380" h="595025">
                <a:moveTo>
                  <a:pt x="66761" y="0"/>
                </a:moveTo>
                <a:lnTo>
                  <a:pt x="389527" y="0"/>
                </a:lnTo>
                <a:cubicBezTo>
                  <a:pt x="432482" y="0"/>
                  <a:pt x="453380" y="22063"/>
                  <a:pt x="453380" y="63854"/>
                </a:cubicBezTo>
                <a:cubicBezTo>
                  <a:pt x="453380" y="105657"/>
                  <a:pt x="432482" y="128292"/>
                  <a:pt x="389527" y="128292"/>
                </a:cubicBezTo>
                <a:lnTo>
                  <a:pt x="133515" y="128292"/>
                </a:lnTo>
                <a:lnTo>
                  <a:pt x="133515" y="253104"/>
                </a:lnTo>
                <a:lnTo>
                  <a:pt x="293743" y="253104"/>
                </a:lnTo>
                <a:cubicBezTo>
                  <a:pt x="336698" y="253104"/>
                  <a:pt x="357597" y="275167"/>
                  <a:pt x="357597" y="317543"/>
                </a:cubicBezTo>
                <a:cubicBezTo>
                  <a:pt x="357597" y="359919"/>
                  <a:pt x="336698" y="381396"/>
                  <a:pt x="293743" y="381396"/>
                </a:cubicBezTo>
                <a:lnTo>
                  <a:pt x="133515" y="381396"/>
                </a:lnTo>
                <a:lnTo>
                  <a:pt x="133515" y="382560"/>
                </a:lnTo>
                <a:lnTo>
                  <a:pt x="133515" y="527686"/>
                </a:lnTo>
                <a:cubicBezTo>
                  <a:pt x="133515" y="572390"/>
                  <a:pt x="110880" y="595025"/>
                  <a:pt x="66761" y="595025"/>
                </a:cubicBezTo>
                <a:cubicBezTo>
                  <a:pt x="22642" y="595025"/>
                  <a:pt x="0" y="572390"/>
                  <a:pt x="0" y="527686"/>
                </a:cubicBezTo>
                <a:lnTo>
                  <a:pt x="0" y="67340"/>
                </a:lnTo>
                <a:cubicBezTo>
                  <a:pt x="0" y="22642"/>
                  <a:pt x="23221" y="0"/>
                  <a:pt x="66761" y="0"/>
                </a:cubicBezTo>
                <a:close/>
              </a:path>
            </a:pathLst>
          </a:custGeom>
          <a:solidFill>
            <a:schemeClr val="bg2"/>
          </a:solidFill>
        </p:spPr>
        <p:txBody>
          <a:bodyPr wrap="square">
            <a:noAutofit/>
          </a:bodyPr>
          <a:lstStyle>
            <a:lvl1pPr>
              <a:defRPr sz="100"/>
            </a:lvl1pPr>
          </a:lstStyle>
          <a:p>
            <a:pPr lvl="0"/>
            <a:r>
              <a:rPr lang="en-GB"/>
              <a:t> </a:t>
            </a:r>
          </a:p>
        </p:txBody>
      </p:sp>
      <p:sp>
        <p:nvSpPr>
          <p:cNvPr id="79" name="Tijdelijke aanduiding voor tekst 78">
            <a:extLst>
              <a:ext uri="{FF2B5EF4-FFF2-40B4-BE49-F238E27FC236}">
                <a16:creationId xmlns:a16="http://schemas.microsoft.com/office/drawing/2014/main" id="{069731C8-5C0E-1B2F-DA00-7968CEB87022}"/>
              </a:ext>
            </a:extLst>
          </p:cNvPr>
          <p:cNvSpPr>
            <a:spLocks noGrp="1"/>
          </p:cNvSpPr>
          <p:nvPr>
            <p:ph type="body" sz="quarter" idx="16" hasCustomPrompt="1"/>
          </p:nvPr>
        </p:nvSpPr>
        <p:spPr>
          <a:xfrm>
            <a:off x="5625206" y="2704806"/>
            <a:ext cx="480087" cy="595610"/>
          </a:xfrm>
          <a:custGeom>
            <a:avLst/>
            <a:gdLst>
              <a:gd name="connsiteX0" fmla="*/ 135259 w 480087"/>
              <a:gd name="connsiteY0" fmla="*/ 129456 h 595610"/>
              <a:gd name="connsiteX1" fmla="*/ 135259 w 480087"/>
              <a:gd name="connsiteY1" fmla="*/ 286192 h 595610"/>
              <a:gd name="connsiteX2" fmla="*/ 249039 w 480087"/>
              <a:gd name="connsiteY2" fmla="*/ 286192 h 595610"/>
              <a:gd name="connsiteX3" fmla="*/ 341343 w 480087"/>
              <a:gd name="connsiteY3" fmla="*/ 208406 h 595610"/>
              <a:gd name="connsiteX4" fmla="*/ 249039 w 480087"/>
              <a:gd name="connsiteY4" fmla="*/ 129456 h 595610"/>
              <a:gd name="connsiteX5" fmla="*/ 67340 w 480087"/>
              <a:gd name="connsiteY5" fmla="*/ 0 h 595610"/>
              <a:gd name="connsiteX6" fmla="*/ 260650 w 480087"/>
              <a:gd name="connsiteY6" fmla="*/ 0 h 595610"/>
              <a:gd name="connsiteX7" fmla="*/ 480087 w 480087"/>
              <a:gd name="connsiteY7" fmla="*/ 207242 h 595610"/>
              <a:gd name="connsiteX8" fmla="*/ 387784 w 480087"/>
              <a:gd name="connsiteY8" fmla="*/ 369786 h 595610"/>
              <a:gd name="connsiteX9" fmla="*/ 449901 w 480087"/>
              <a:gd name="connsiteY9" fmla="*/ 494598 h 595610"/>
              <a:gd name="connsiteX10" fmla="*/ 458610 w 480087"/>
              <a:gd name="connsiteY10" fmla="*/ 530593 h 595610"/>
              <a:gd name="connsiteX11" fmla="*/ 380818 w 480087"/>
              <a:gd name="connsiteY11" fmla="*/ 594446 h 595610"/>
              <a:gd name="connsiteX12" fmla="*/ 325667 w 480087"/>
              <a:gd name="connsiteY12" fmla="*/ 551485 h 595610"/>
              <a:gd name="connsiteX13" fmla="*/ 258913 w 480087"/>
              <a:gd name="connsiteY13" fmla="*/ 408103 h 595610"/>
              <a:gd name="connsiteX14" fmla="*/ 258328 w 480087"/>
              <a:gd name="connsiteY14" fmla="*/ 408682 h 595610"/>
              <a:gd name="connsiteX15" fmla="*/ 135259 w 480087"/>
              <a:gd name="connsiteY15" fmla="*/ 408682 h 595610"/>
              <a:gd name="connsiteX16" fmla="*/ 135259 w 480087"/>
              <a:gd name="connsiteY16" fmla="*/ 528271 h 595610"/>
              <a:gd name="connsiteX17" fmla="*/ 67340 w 480087"/>
              <a:gd name="connsiteY17" fmla="*/ 595610 h 595610"/>
              <a:gd name="connsiteX18" fmla="*/ 0 w 480087"/>
              <a:gd name="connsiteY18" fmla="*/ 528271 h 595610"/>
              <a:gd name="connsiteX19" fmla="*/ 0 w 480087"/>
              <a:gd name="connsiteY19" fmla="*/ 67340 h 595610"/>
              <a:gd name="connsiteX20" fmla="*/ 67340 w 480087"/>
              <a:gd name="connsiteY20" fmla="*/ 0 h 595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0087" h="595610">
                <a:moveTo>
                  <a:pt x="135259" y="129456"/>
                </a:moveTo>
                <a:lnTo>
                  <a:pt x="135259" y="286192"/>
                </a:lnTo>
                <a:lnTo>
                  <a:pt x="249039" y="286192"/>
                </a:lnTo>
                <a:cubicBezTo>
                  <a:pt x="300704" y="286192"/>
                  <a:pt x="341343" y="262971"/>
                  <a:pt x="341343" y="208406"/>
                </a:cubicBezTo>
                <a:cubicBezTo>
                  <a:pt x="341343" y="153835"/>
                  <a:pt x="300704" y="129456"/>
                  <a:pt x="249039" y="129456"/>
                </a:cubicBezTo>
                <a:close/>
                <a:moveTo>
                  <a:pt x="67340" y="0"/>
                </a:moveTo>
                <a:lnTo>
                  <a:pt x="260650" y="0"/>
                </a:lnTo>
                <a:cubicBezTo>
                  <a:pt x="390106" y="0"/>
                  <a:pt x="480087" y="84758"/>
                  <a:pt x="480087" y="207242"/>
                </a:cubicBezTo>
                <a:cubicBezTo>
                  <a:pt x="480087" y="282133"/>
                  <a:pt x="445835" y="339020"/>
                  <a:pt x="387784" y="369786"/>
                </a:cubicBezTo>
                <a:lnTo>
                  <a:pt x="449901" y="494598"/>
                </a:lnTo>
                <a:cubicBezTo>
                  <a:pt x="456282" y="506787"/>
                  <a:pt x="458610" y="518983"/>
                  <a:pt x="458610" y="530593"/>
                </a:cubicBezTo>
                <a:cubicBezTo>
                  <a:pt x="458610" y="569483"/>
                  <a:pt x="413906" y="594446"/>
                  <a:pt x="380818" y="594446"/>
                </a:cubicBezTo>
                <a:cubicBezTo>
                  <a:pt x="355854" y="594446"/>
                  <a:pt x="337857" y="579935"/>
                  <a:pt x="325667" y="551485"/>
                </a:cubicBezTo>
                <a:lnTo>
                  <a:pt x="258913" y="408103"/>
                </a:lnTo>
                <a:lnTo>
                  <a:pt x="258328" y="408682"/>
                </a:lnTo>
                <a:lnTo>
                  <a:pt x="135259" y="408682"/>
                </a:lnTo>
                <a:lnTo>
                  <a:pt x="135259" y="528271"/>
                </a:lnTo>
                <a:cubicBezTo>
                  <a:pt x="135259" y="572969"/>
                  <a:pt x="112038" y="595610"/>
                  <a:pt x="67340" y="595610"/>
                </a:cubicBezTo>
                <a:cubicBezTo>
                  <a:pt x="22642" y="595610"/>
                  <a:pt x="0" y="572969"/>
                  <a:pt x="0" y="528271"/>
                </a:cubicBezTo>
                <a:lnTo>
                  <a:pt x="0" y="67340"/>
                </a:lnTo>
                <a:cubicBezTo>
                  <a:pt x="0" y="22642"/>
                  <a:pt x="23221" y="0"/>
                  <a:pt x="67340" y="0"/>
                </a:cubicBezTo>
                <a:close/>
              </a:path>
            </a:pathLst>
          </a:custGeom>
          <a:solidFill>
            <a:schemeClr val="bg2"/>
          </a:solidFill>
        </p:spPr>
        <p:txBody>
          <a:bodyPr wrap="square">
            <a:noAutofit/>
          </a:bodyPr>
          <a:lstStyle>
            <a:lvl1pPr>
              <a:defRPr sz="100"/>
            </a:lvl1pPr>
          </a:lstStyle>
          <a:p>
            <a:pPr lvl="0"/>
            <a:r>
              <a:rPr lang="en-GB"/>
              <a:t> </a:t>
            </a:r>
          </a:p>
        </p:txBody>
      </p:sp>
      <p:sp>
        <p:nvSpPr>
          <p:cNvPr id="80" name="Tijdelijke aanduiding voor tekst 79">
            <a:extLst>
              <a:ext uri="{FF2B5EF4-FFF2-40B4-BE49-F238E27FC236}">
                <a16:creationId xmlns:a16="http://schemas.microsoft.com/office/drawing/2014/main" id="{8BC321F7-D56B-1688-101C-D67EAD0C745E}"/>
              </a:ext>
            </a:extLst>
          </p:cNvPr>
          <p:cNvSpPr>
            <a:spLocks noGrp="1"/>
          </p:cNvSpPr>
          <p:nvPr>
            <p:ph type="body" sz="quarter" idx="17" hasCustomPrompt="1"/>
          </p:nvPr>
        </p:nvSpPr>
        <p:spPr>
          <a:xfrm>
            <a:off x="4932646" y="2704806"/>
            <a:ext cx="534652" cy="602576"/>
          </a:xfrm>
          <a:custGeom>
            <a:avLst/>
            <a:gdLst>
              <a:gd name="connsiteX0" fmla="*/ 67340 w 534652"/>
              <a:gd name="connsiteY0" fmla="*/ 0 h 602576"/>
              <a:gd name="connsiteX1" fmla="*/ 135259 w 534652"/>
              <a:gd name="connsiteY1" fmla="*/ 66761 h 602576"/>
              <a:gd name="connsiteX2" fmla="*/ 135259 w 534652"/>
              <a:gd name="connsiteY2" fmla="*/ 323924 h 602576"/>
              <a:gd name="connsiteX3" fmla="*/ 267037 w 534652"/>
              <a:gd name="connsiteY3" fmla="*/ 469634 h 602576"/>
              <a:gd name="connsiteX4" fmla="*/ 399973 w 534652"/>
              <a:gd name="connsiteY4" fmla="*/ 323924 h 602576"/>
              <a:gd name="connsiteX5" fmla="*/ 399973 w 534652"/>
              <a:gd name="connsiteY5" fmla="*/ 66761 h 602576"/>
              <a:gd name="connsiteX6" fmla="*/ 399394 w 534652"/>
              <a:gd name="connsiteY6" fmla="*/ 66761 h 602576"/>
              <a:gd name="connsiteX7" fmla="*/ 466734 w 534652"/>
              <a:gd name="connsiteY7" fmla="*/ 0 h 602576"/>
              <a:gd name="connsiteX8" fmla="*/ 534652 w 534652"/>
              <a:gd name="connsiteY8" fmla="*/ 66761 h 602576"/>
              <a:gd name="connsiteX9" fmla="*/ 534652 w 534652"/>
              <a:gd name="connsiteY9" fmla="*/ 323924 h 602576"/>
              <a:gd name="connsiteX10" fmla="*/ 267037 w 534652"/>
              <a:gd name="connsiteY10" fmla="*/ 602576 h 602576"/>
              <a:gd name="connsiteX11" fmla="*/ 0 w 534652"/>
              <a:gd name="connsiteY11" fmla="*/ 323924 h 602576"/>
              <a:gd name="connsiteX12" fmla="*/ 0 w 534652"/>
              <a:gd name="connsiteY12" fmla="*/ 66761 h 602576"/>
              <a:gd name="connsiteX13" fmla="*/ 67340 w 534652"/>
              <a:gd name="connsiteY13" fmla="*/ 0 h 60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4652" h="602576">
                <a:moveTo>
                  <a:pt x="67340" y="0"/>
                </a:moveTo>
                <a:cubicBezTo>
                  <a:pt x="111459" y="0"/>
                  <a:pt x="135259" y="22642"/>
                  <a:pt x="135259" y="66761"/>
                </a:cubicBezTo>
                <a:lnTo>
                  <a:pt x="135259" y="323924"/>
                </a:lnTo>
                <a:cubicBezTo>
                  <a:pt x="135259" y="415069"/>
                  <a:pt x="190988" y="469634"/>
                  <a:pt x="267037" y="469634"/>
                </a:cubicBezTo>
                <a:cubicBezTo>
                  <a:pt x="343086" y="469634"/>
                  <a:pt x="399973" y="415069"/>
                  <a:pt x="399973" y="323924"/>
                </a:cubicBezTo>
                <a:lnTo>
                  <a:pt x="399973" y="66761"/>
                </a:lnTo>
                <a:lnTo>
                  <a:pt x="399394" y="66761"/>
                </a:lnTo>
                <a:cubicBezTo>
                  <a:pt x="399394" y="22063"/>
                  <a:pt x="422615" y="0"/>
                  <a:pt x="466734" y="0"/>
                </a:cubicBezTo>
                <a:cubicBezTo>
                  <a:pt x="510853" y="0"/>
                  <a:pt x="534652" y="22642"/>
                  <a:pt x="534652" y="66761"/>
                </a:cubicBezTo>
                <a:lnTo>
                  <a:pt x="534652" y="323924"/>
                </a:lnTo>
                <a:cubicBezTo>
                  <a:pt x="534652" y="493434"/>
                  <a:pt x="421457" y="602576"/>
                  <a:pt x="267037" y="602576"/>
                </a:cubicBezTo>
                <a:cubicBezTo>
                  <a:pt x="112623" y="602576"/>
                  <a:pt x="0" y="493434"/>
                  <a:pt x="0" y="323924"/>
                </a:cubicBezTo>
                <a:lnTo>
                  <a:pt x="0" y="66761"/>
                </a:lnTo>
                <a:cubicBezTo>
                  <a:pt x="0" y="22063"/>
                  <a:pt x="23221" y="0"/>
                  <a:pt x="67340" y="0"/>
                </a:cubicBezTo>
                <a:close/>
              </a:path>
            </a:pathLst>
          </a:custGeom>
          <a:solidFill>
            <a:schemeClr val="bg2"/>
          </a:solidFill>
        </p:spPr>
        <p:txBody>
          <a:bodyPr wrap="square">
            <a:noAutofit/>
          </a:bodyPr>
          <a:lstStyle>
            <a:lvl1pPr>
              <a:defRPr sz="100"/>
            </a:lvl1pPr>
          </a:lstStyle>
          <a:p>
            <a:pPr lvl="0"/>
            <a:r>
              <a:rPr lang="en-GB"/>
              <a:t> </a:t>
            </a:r>
          </a:p>
        </p:txBody>
      </p:sp>
      <p:sp>
        <p:nvSpPr>
          <p:cNvPr id="83" name="Tijdelijke aanduiding voor tekst 82">
            <a:extLst>
              <a:ext uri="{FF2B5EF4-FFF2-40B4-BE49-F238E27FC236}">
                <a16:creationId xmlns:a16="http://schemas.microsoft.com/office/drawing/2014/main" id="{843D44F3-22DE-6CE9-C43C-E259C1F60B93}"/>
              </a:ext>
            </a:extLst>
          </p:cNvPr>
          <p:cNvSpPr>
            <a:spLocks noGrp="1"/>
          </p:cNvSpPr>
          <p:nvPr>
            <p:ph type="body" sz="quarter" idx="18" hasCustomPrompt="1"/>
          </p:nvPr>
        </p:nvSpPr>
        <p:spPr>
          <a:xfrm>
            <a:off x="4329498" y="2704806"/>
            <a:ext cx="471957" cy="606635"/>
          </a:xfrm>
          <a:custGeom>
            <a:avLst/>
            <a:gdLst>
              <a:gd name="connsiteX0" fmla="*/ 237429 w 471957"/>
              <a:gd name="connsiteY0" fmla="*/ 0 h 606635"/>
              <a:gd name="connsiteX1" fmla="*/ 453381 w 471957"/>
              <a:gd name="connsiteY1" fmla="*/ 97527 h 606635"/>
              <a:gd name="connsiteX2" fmla="*/ 397651 w 471957"/>
              <a:gd name="connsiteY2" fmla="*/ 160801 h 606635"/>
              <a:gd name="connsiteX3" fmla="*/ 343665 w 471957"/>
              <a:gd name="connsiteY3" fmla="*/ 148612 h 606635"/>
              <a:gd name="connsiteX4" fmla="*/ 236850 w 471957"/>
              <a:gd name="connsiteY4" fmla="*/ 126555 h 606635"/>
              <a:gd name="connsiteX5" fmla="*/ 152677 w 471957"/>
              <a:gd name="connsiteY5" fmla="*/ 171253 h 606635"/>
              <a:gd name="connsiteX6" fmla="*/ 220017 w 471957"/>
              <a:gd name="connsiteY6" fmla="*/ 224075 h 606635"/>
              <a:gd name="connsiteX7" fmla="*/ 329733 w 471957"/>
              <a:gd name="connsiteY7" fmla="*/ 257748 h 606635"/>
              <a:gd name="connsiteX8" fmla="*/ 471957 w 471957"/>
              <a:gd name="connsiteY8" fmla="*/ 427258 h 606635"/>
              <a:gd name="connsiteX9" fmla="*/ 238593 w 471957"/>
              <a:gd name="connsiteY9" fmla="*/ 606635 h 606635"/>
              <a:gd name="connsiteX10" fmla="*/ 0 w 471957"/>
              <a:gd name="connsiteY10" fmla="*/ 509109 h 606635"/>
              <a:gd name="connsiteX11" fmla="*/ 61532 w 471957"/>
              <a:gd name="connsiteY11" fmla="*/ 445835 h 606635"/>
              <a:gd name="connsiteX12" fmla="*/ 121911 w 471957"/>
              <a:gd name="connsiteY12" fmla="*/ 458024 h 606635"/>
              <a:gd name="connsiteX13" fmla="*/ 239172 w 471957"/>
              <a:gd name="connsiteY13" fmla="*/ 480086 h 606635"/>
              <a:gd name="connsiteX14" fmla="*/ 334377 w 471957"/>
              <a:gd name="connsiteY14" fmla="*/ 423193 h 606635"/>
              <a:gd name="connsiteX15" fmla="*/ 333798 w 471957"/>
              <a:gd name="connsiteY15" fmla="*/ 423193 h 606635"/>
              <a:gd name="connsiteX16" fmla="*/ 246718 w 471957"/>
              <a:gd name="connsiteY16" fmla="*/ 365142 h 606635"/>
              <a:gd name="connsiteX17" fmla="*/ 148612 w 471957"/>
              <a:gd name="connsiteY17" fmla="*/ 335534 h 606635"/>
              <a:gd name="connsiteX18" fmla="*/ 15091 w 471957"/>
              <a:gd name="connsiteY18" fmla="*/ 177055 h 606635"/>
              <a:gd name="connsiteX19" fmla="*/ 237429 w 471957"/>
              <a:gd name="connsiteY19" fmla="*/ 0 h 60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1957" h="606635">
                <a:moveTo>
                  <a:pt x="237429" y="0"/>
                </a:moveTo>
                <a:cubicBezTo>
                  <a:pt x="336699" y="0"/>
                  <a:pt x="453381" y="34252"/>
                  <a:pt x="453381" y="97527"/>
                </a:cubicBezTo>
                <a:cubicBezTo>
                  <a:pt x="453381" y="136422"/>
                  <a:pt x="433646" y="160801"/>
                  <a:pt x="397651" y="160801"/>
                </a:cubicBezTo>
                <a:cubicBezTo>
                  <a:pt x="379075" y="160801"/>
                  <a:pt x="362820" y="154414"/>
                  <a:pt x="343665" y="148612"/>
                </a:cubicBezTo>
                <a:cubicBezTo>
                  <a:pt x="316379" y="138165"/>
                  <a:pt x="282712" y="126555"/>
                  <a:pt x="236850" y="126555"/>
                </a:cubicBezTo>
                <a:cubicBezTo>
                  <a:pt x="199118" y="126555"/>
                  <a:pt x="152677" y="141067"/>
                  <a:pt x="152677" y="171253"/>
                </a:cubicBezTo>
                <a:cubicBezTo>
                  <a:pt x="152677" y="197954"/>
                  <a:pt x="173576" y="210149"/>
                  <a:pt x="220017" y="224075"/>
                </a:cubicBezTo>
                <a:lnTo>
                  <a:pt x="329733" y="257748"/>
                </a:lnTo>
                <a:cubicBezTo>
                  <a:pt x="404039" y="280390"/>
                  <a:pt x="471957" y="325088"/>
                  <a:pt x="471957" y="427258"/>
                </a:cubicBezTo>
                <a:cubicBezTo>
                  <a:pt x="471957" y="536395"/>
                  <a:pt x="369787" y="606635"/>
                  <a:pt x="238593" y="606635"/>
                </a:cubicBezTo>
                <a:cubicBezTo>
                  <a:pt x="128871" y="606635"/>
                  <a:pt x="0" y="572389"/>
                  <a:pt x="0" y="509109"/>
                </a:cubicBezTo>
                <a:cubicBezTo>
                  <a:pt x="0" y="470219"/>
                  <a:pt x="22642" y="445835"/>
                  <a:pt x="61532" y="445835"/>
                </a:cubicBezTo>
                <a:cubicBezTo>
                  <a:pt x="81851" y="445835"/>
                  <a:pt x="100428" y="451058"/>
                  <a:pt x="121911" y="458024"/>
                </a:cubicBezTo>
                <a:cubicBezTo>
                  <a:pt x="151513" y="467897"/>
                  <a:pt x="186344" y="480086"/>
                  <a:pt x="239172" y="480086"/>
                </a:cubicBezTo>
                <a:cubicBezTo>
                  <a:pt x="283870" y="480086"/>
                  <a:pt x="334377" y="459767"/>
                  <a:pt x="334377" y="423193"/>
                </a:cubicBezTo>
                <a:lnTo>
                  <a:pt x="333798" y="423193"/>
                </a:lnTo>
                <a:cubicBezTo>
                  <a:pt x="333798" y="393006"/>
                  <a:pt x="295481" y="380238"/>
                  <a:pt x="246718" y="365142"/>
                </a:cubicBezTo>
                <a:lnTo>
                  <a:pt x="148612" y="335534"/>
                </a:lnTo>
                <a:cubicBezTo>
                  <a:pt x="77786" y="314642"/>
                  <a:pt x="15091" y="264714"/>
                  <a:pt x="15091" y="177055"/>
                </a:cubicBezTo>
                <a:cubicBezTo>
                  <a:pt x="15091" y="71984"/>
                  <a:pt x="109716" y="0"/>
                  <a:pt x="237429" y="0"/>
                </a:cubicBezTo>
                <a:close/>
              </a:path>
            </a:pathLst>
          </a:custGeom>
          <a:solidFill>
            <a:schemeClr val="bg2"/>
          </a:solidFill>
        </p:spPr>
        <p:txBody>
          <a:bodyPr wrap="square">
            <a:noAutofit/>
          </a:bodyPr>
          <a:lstStyle>
            <a:lvl1pPr>
              <a:defRPr sz="100"/>
            </a:lvl1pPr>
          </a:lstStyle>
          <a:p>
            <a:pPr lvl="0"/>
            <a:r>
              <a:rPr lang="en-GB"/>
              <a:t> </a:t>
            </a:r>
          </a:p>
        </p:txBody>
      </p:sp>
    </p:spTree>
    <p:extLst>
      <p:ext uri="{BB962C8B-B14F-4D97-AF65-F5344CB8AC3E}">
        <p14:creationId xmlns:p14="http://schemas.microsoft.com/office/powerpoint/2010/main" val="1573756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p:cTn id="7" dur="750" fill="hold"/>
                                        <p:tgtEl>
                                          <p:spTgt spid="5">
                                            <p:bg/>
                                          </p:spTgt>
                                        </p:tgtEl>
                                        <p:attrNameLst>
                                          <p:attrName>ppt_w</p:attrName>
                                        </p:attrNameLst>
                                      </p:cBhvr>
                                      <p:tavLst>
                                        <p:tav tm="0">
                                          <p:val>
                                            <p:fltVal val="0"/>
                                          </p:val>
                                        </p:tav>
                                        <p:tav tm="100000">
                                          <p:val>
                                            <p:strVal val="#ppt_w"/>
                                          </p:val>
                                        </p:tav>
                                      </p:tavLst>
                                    </p:anim>
                                    <p:anim calcmode="lin" valueType="num">
                                      <p:cBhvr>
                                        <p:cTn id="8" dur="750" fill="hold"/>
                                        <p:tgtEl>
                                          <p:spTgt spid="5">
                                            <p:bg/>
                                          </p:spTgt>
                                        </p:tgtEl>
                                        <p:attrNameLst>
                                          <p:attrName>ppt_h</p:attrName>
                                        </p:attrNameLst>
                                      </p:cBhvr>
                                      <p:tavLst>
                                        <p:tav tm="0">
                                          <p:val>
                                            <p:fltVal val="0"/>
                                          </p:val>
                                        </p:tav>
                                        <p:tav tm="100000">
                                          <p:val>
                                            <p:strVal val="#ppt_h"/>
                                          </p:val>
                                        </p:tav>
                                      </p:tavLst>
                                    </p:anim>
                                    <p:animEffect transition="in" filter="fade">
                                      <p:cBhvr>
                                        <p:cTn id="9" dur="750"/>
                                        <p:tgtEl>
                                          <p:spTgt spid="5">
                                            <p:bg/>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p:cTn id="12" dur="750" fill="hold"/>
                                        <p:tgtEl>
                                          <p:spTgt spid="5">
                                            <p:txEl>
                                              <p:pRg st="0" end="0"/>
                                            </p:txEl>
                                          </p:spTgt>
                                        </p:tgtEl>
                                        <p:attrNameLst>
                                          <p:attrName>ppt_w</p:attrName>
                                        </p:attrNameLst>
                                      </p:cBhvr>
                                      <p:tavLst>
                                        <p:tav tm="0">
                                          <p:val>
                                            <p:fltVal val="0"/>
                                          </p:val>
                                        </p:tav>
                                        <p:tav tm="100000">
                                          <p:val>
                                            <p:strVal val="#ppt_w"/>
                                          </p:val>
                                        </p:tav>
                                      </p:tavLst>
                                    </p:anim>
                                    <p:anim calcmode="lin" valueType="num">
                                      <p:cBhvr>
                                        <p:cTn id="13" dur="75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14" dur="750"/>
                                        <p:tgtEl>
                                          <p:spTgt spid="5">
                                            <p:txEl>
                                              <p:pRg st="0" end="0"/>
                                            </p:txEl>
                                          </p:spTgt>
                                        </p:tgtEl>
                                      </p:cBhvr>
                                    </p:animEffect>
                                  </p:childTnLst>
                                </p:cTn>
                              </p:par>
                            </p:childTnLst>
                          </p:cTn>
                        </p:par>
                        <p:par>
                          <p:cTn id="15" fill="hold">
                            <p:stCondLst>
                              <p:cond delay="750"/>
                            </p:stCondLst>
                            <p:childTnLst>
                              <p:par>
                                <p:cTn id="16" presetID="12" presetClass="entr" presetSubtype="4" fill="hold" grpId="0" nodeType="afterEffect">
                                  <p:stCondLst>
                                    <p:cond delay="0"/>
                                  </p:stCondLst>
                                  <p:childTnLst>
                                    <p:set>
                                      <p:cBhvr>
                                        <p:cTn id="17" dur="1" fill="hold">
                                          <p:stCondLst>
                                            <p:cond delay="0"/>
                                          </p:stCondLst>
                                        </p:cTn>
                                        <p:tgtEl>
                                          <p:spTgt spid="83"/>
                                        </p:tgtEl>
                                        <p:attrNameLst>
                                          <p:attrName>style.visibility</p:attrName>
                                        </p:attrNameLst>
                                      </p:cBhvr>
                                      <p:to>
                                        <p:strVal val="visible"/>
                                      </p:to>
                                    </p:set>
                                    <p:anim calcmode="lin" valueType="num">
                                      <p:cBhvr additive="base">
                                        <p:cTn id="18" dur="750"/>
                                        <p:tgtEl>
                                          <p:spTgt spid="83"/>
                                        </p:tgtEl>
                                        <p:attrNameLst>
                                          <p:attrName>ppt_y</p:attrName>
                                        </p:attrNameLst>
                                      </p:cBhvr>
                                      <p:tavLst>
                                        <p:tav tm="0">
                                          <p:val>
                                            <p:strVal val="#ppt_y+#ppt_h*1.125000"/>
                                          </p:val>
                                        </p:tav>
                                        <p:tav tm="100000">
                                          <p:val>
                                            <p:strVal val="#ppt_y"/>
                                          </p:val>
                                        </p:tav>
                                      </p:tavLst>
                                    </p:anim>
                                    <p:animEffect transition="in" filter="wipe(up)">
                                      <p:cBhvr>
                                        <p:cTn id="19" dur="750"/>
                                        <p:tgtEl>
                                          <p:spTgt spid="83"/>
                                        </p:tgtEl>
                                      </p:cBhvr>
                                    </p:animEffect>
                                  </p:childTnLst>
                                </p:cTn>
                              </p:par>
                              <p:par>
                                <p:cTn id="20" presetID="12" presetClass="entr" presetSubtype="4" fill="hold" grpId="0" nodeType="withEffect">
                                  <p:stCondLst>
                                    <p:cond delay="250"/>
                                  </p:stCondLst>
                                  <p:childTnLst>
                                    <p:set>
                                      <p:cBhvr>
                                        <p:cTn id="21" dur="1" fill="hold">
                                          <p:stCondLst>
                                            <p:cond delay="0"/>
                                          </p:stCondLst>
                                        </p:cTn>
                                        <p:tgtEl>
                                          <p:spTgt spid="80"/>
                                        </p:tgtEl>
                                        <p:attrNameLst>
                                          <p:attrName>style.visibility</p:attrName>
                                        </p:attrNameLst>
                                      </p:cBhvr>
                                      <p:to>
                                        <p:strVal val="visible"/>
                                      </p:to>
                                    </p:set>
                                    <p:anim calcmode="lin" valueType="num">
                                      <p:cBhvr additive="base">
                                        <p:cTn id="22" dur="750"/>
                                        <p:tgtEl>
                                          <p:spTgt spid="80"/>
                                        </p:tgtEl>
                                        <p:attrNameLst>
                                          <p:attrName>ppt_y</p:attrName>
                                        </p:attrNameLst>
                                      </p:cBhvr>
                                      <p:tavLst>
                                        <p:tav tm="0">
                                          <p:val>
                                            <p:strVal val="#ppt_y+#ppt_h*1.125000"/>
                                          </p:val>
                                        </p:tav>
                                        <p:tav tm="100000">
                                          <p:val>
                                            <p:strVal val="#ppt_y"/>
                                          </p:val>
                                        </p:tav>
                                      </p:tavLst>
                                    </p:anim>
                                    <p:animEffect transition="in" filter="wipe(up)">
                                      <p:cBhvr>
                                        <p:cTn id="23" dur="750"/>
                                        <p:tgtEl>
                                          <p:spTgt spid="80"/>
                                        </p:tgtEl>
                                      </p:cBhvr>
                                    </p:animEffect>
                                  </p:childTnLst>
                                </p:cTn>
                              </p:par>
                              <p:par>
                                <p:cTn id="24" presetID="12" presetClass="entr" presetSubtype="4" fill="hold" grpId="0" nodeType="withEffect">
                                  <p:stCondLst>
                                    <p:cond delay="500"/>
                                  </p:stCondLst>
                                  <p:childTnLst>
                                    <p:set>
                                      <p:cBhvr>
                                        <p:cTn id="25" dur="1" fill="hold">
                                          <p:stCondLst>
                                            <p:cond delay="0"/>
                                          </p:stCondLst>
                                        </p:cTn>
                                        <p:tgtEl>
                                          <p:spTgt spid="79"/>
                                        </p:tgtEl>
                                        <p:attrNameLst>
                                          <p:attrName>style.visibility</p:attrName>
                                        </p:attrNameLst>
                                      </p:cBhvr>
                                      <p:to>
                                        <p:strVal val="visible"/>
                                      </p:to>
                                    </p:set>
                                    <p:anim calcmode="lin" valueType="num">
                                      <p:cBhvr additive="base">
                                        <p:cTn id="26" dur="750"/>
                                        <p:tgtEl>
                                          <p:spTgt spid="79"/>
                                        </p:tgtEl>
                                        <p:attrNameLst>
                                          <p:attrName>ppt_y</p:attrName>
                                        </p:attrNameLst>
                                      </p:cBhvr>
                                      <p:tavLst>
                                        <p:tav tm="0">
                                          <p:val>
                                            <p:strVal val="#ppt_y+#ppt_h*1.125000"/>
                                          </p:val>
                                        </p:tav>
                                        <p:tav tm="100000">
                                          <p:val>
                                            <p:strVal val="#ppt_y"/>
                                          </p:val>
                                        </p:tav>
                                      </p:tavLst>
                                    </p:anim>
                                    <p:animEffect transition="in" filter="wipe(up)">
                                      <p:cBhvr>
                                        <p:cTn id="27" dur="750"/>
                                        <p:tgtEl>
                                          <p:spTgt spid="79"/>
                                        </p:tgtEl>
                                      </p:cBhvr>
                                    </p:animEffect>
                                  </p:childTnLst>
                                </p:cTn>
                              </p:par>
                              <p:par>
                                <p:cTn id="28" presetID="12" presetClass="entr" presetSubtype="4" fill="hold" grpId="0" nodeType="withEffect">
                                  <p:stCondLst>
                                    <p:cond delay="750"/>
                                  </p:stCondLst>
                                  <p:childTnLst>
                                    <p:set>
                                      <p:cBhvr>
                                        <p:cTn id="29" dur="1" fill="hold">
                                          <p:stCondLst>
                                            <p:cond delay="0"/>
                                          </p:stCondLst>
                                        </p:cTn>
                                        <p:tgtEl>
                                          <p:spTgt spid="76"/>
                                        </p:tgtEl>
                                        <p:attrNameLst>
                                          <p:attrName>style.visibility</p:attrName>
                                        </p:attrNameLst>
                                      </p:cBhvr>
                                      <p:to>
                                        <p:strVal val="visible"/>
                                      </p:to>
                                    </p:set>
                                    <p:anim calcmode="lin" valueType="num">
                                      <p:cBhvr additive="base">
                                        <p:cTn id="30" dur="750"/>
                                        <p:tgtEl>
                                          <p:spTgt spid="76"/>
                                        </p:tgtEl>
                                        <p:attrNameLst>
                                          <p:attrName>ppt_y</p:attrName>
                                        </p:attrNameLst>
                                      </p:cBhvr>
                                      <p:tavLst>
                                        <p:tav tm="0">
                                          <p:val>
                                            <p:strVal val="#ppt_y+#ppt_h*1.125000"/>
                                          </p:val>
                                        </p:tav>
                                        <p:tav tm="100000">
                                          <p:val>
                                            <p:strVal val="#ppt_y"/>
                                          </p:val>
                                        </p:tav>
                                      </p:tavLst>
                                    </p:anim>
                                    <p:animEffect transition="in" filter="wipe(up)">
                                      <p:cBhvr>
                                        <p:cTn id="31"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tmplLst>
          <p:tmpl>
            <p:tnLst>
              <p:par>
                <p:cTn presetID="53" presetClass="entr" presetSubtype="16"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p:cTn dur="750" fill="hold"/>
                        <p:tgtEl>
                          <p:spTgt spid="5"/>
                        </p:tgtEl>
                        <p:attrNameLst>
                          <p:attrName>ppt_w</p:attrName>
                        </p:attrNameLst>
                      </p:cBhvr>
                      <p:tavLst>
                        <p:tav tm="0">
                          <p:val>
                            <p:fltVal val="0"/>
                          </p:val>
                        </p:tav>
                        <p:tav tm="100000">
                          <p:val>
                            <p:strVal val="#ppt_w"/>
                          </p:val>
                        </p:tav>
                      </p:tavLst>
                    </p:anim>
                    <p:anim calcmode="lin" valueType="num">
                      <p:cBhvr>
                        <p:cTn dur="750" fill="hold"/>
                        <p:tgtEl>
                          <p:spTgt spid="5"/>
                        </p:tgtEl>
                        <p:attrNameLst>
                          <p:attrName>ppt_h</p:attrName>
                        </p:attrNameLst>
                      </p:cBhvr>
                      <p:tavLst>
                        <p:tav tm="0">
                          <p:val>
                            <p:fltVal val="0"/>
                          </p:val>
                        </p:tav>
                        <p:tav tm="100000">
                          <p:val>
                            <p:strVal val="#ppt_h"/>
                          </p:val>
                        </p:tav>
                      </p:tavLst>
                    </p:anim>
                    <p:animEffect transition="in" filter="fade">
                      <p:cBhvr>
                        <p:cTn dur="750"/>
                        <p:tgtEl>
                          <p:spTgt spid="5"/>
                        </p:tgtEl>
                      </p:cBhvr>
                    </p:animEffect>
                  </p:childTnLst>
                </p:cTn>
              </p:par>
            </p:tnLst>
          </p:tmpl>
          <p:tmpl lvl="1">
            <p:tnLst>
              <p:par>
                <p:cTn presetID="53" presetClass="entr" presetSubtype="16"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p:cTn dur="750" fill="hold"/>
                        <p:tgtEl>
                          <p:spTgt spid="5"/>
                        </p:tgtEl>
                        <p:attrNameLst>
                          <p:attrName>ppt_w</p:attrName>
                        </p:attrNameLst>
                      </p:cBhvr>
                      <p:tavLst>
                        <p:tav tm="0">
                          <p:val>
                            <p:fltVal val="0"/>
                          </p:val>
                        </p:tav>
                        <p:tav tm="100000">
                          <p:val>
                            <p:strVal val="#ppt_w"/>
                          </p:val>
                        </p:tav>
                      </p:tavLst>
                    </p:anim>
                    <p:anim calcmode="lin" valueType="num">
                      <p:cBhvr>
                        <p:cTn dur="750" fill="hold"/>
                        <p:tgtEl>
                          <p:spTgt spid="5"/>
                        </p:tgtEl>
                        <p:attrNameLst>
                          <p:attrName>ppt_h</p:attrName>
                        </p:attrNameLst>
                      </p:cBhvr>
                      <p:tavLst>
                        <p:tav tm="0">
                          <p:val>
                            <p:fltVal val="0"/>
                          </p:val>
                        </p:tav>
                        <p:tav tm="100000">
                          <p:val>
                            <p:strVal val="#ppt_h"/>
                          </p:val>
                        </p:tav>
                      </p:tavLst>
                    </p:anim>
                    <p:animEffect transition="in" filter="fade">
                      <p:cBhvr>
                        <p:cTn dur="750"/>
                        <p:tgtEl>
                          <p:spTgt spid="5"/>
                        </p:tgtEl>
                      </p:cBhvr>
                    </p:animEffect>
                  </p:childTnLst>
                </p:cTn>
              </p:par>
            </p:tnLst>
          </p:tmpl>
        </p:tmplLst>
      </p:bldP>
      <p:bldP spid="76" grpId="0" animBg="1">
        <p:tmplLst>
          <p:tmpl>
            <p:tnLst>
              <p:par>
                <p:cTn presetID="12" presetClass="entr" presetSubtype="4" fill="hold" nodeType="withEffect">
                  <p:stCondLst>
                    <p:cond delay="75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750"/>
                        <p:tgtEl>
                          <p:spTgt spid="76"/>
                        </p:tgtEl>
                        <p:attrNameLst>
                          <p:attrName>ppt_y</p:attrName>
                        </p:attrNameLst>
                      </p:cBhvr>
                      <p:tavLst>
                        <p:tav tm="0">
                          <p:val>
                            <p:strVal val="#ppt_y+#ppt_h*1.125000"/>
                          </p:val>
                        </p:tav>
                        <p:tav tm="100000">
                          <p:val>
                            <p:strVal val="#ppt_y"/>
                          </p:val>
                        </p:tav>
                      </p:tavLst>
                    </p:anim>
                    <p:animEffect transition="in" filter="wipe(up)">
                      <p:cBhvr>
                        <p:cTn dur="750"/>
                        <p:tgtEl>
                          <p:spTgt spid="76"/>
                        </p:tgtEl>
                      </p:cBhvr>
                    </p:animEffect>
                  </p:childTnLst>
                </p:cTn>
              </p:par>
            </p:tnLst>
          </p:tmpl>
        </p:tmplLst>
      </p:bldP>
      <p:bldP spid="79" grpId="0" animBg="1">
        <p:tmplLst>
          <p:tmpl>
            <p:tnLst>
              <p:par>
                <p:cTn presetID="12" presetClass="entr" presetSubtype="4" fill="hold" nodeType="withEffect">
                  <p:stCondLst>
                    <p:cond delay="50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750"/>
                        <p:tgtEl>
                          <p:spTgt spid="79"/>
                        </p:tgtEl>
                        <p:attrNameLst>
                          <p:attrName>ppt_y</p:attrName>
                        </p:attrNameLst>
                      </p:cBhvr>
                      <p:tavLst>
                        <p:tav tm="0">
                          <p:val>
                            <p:strVal val="#ppt_y+#ppt_h*1.125000"/>
                          </p:val>
                        </p:tav>
                        <p:tav tm="100000">
                          <p:val>
                            <p:strVal val="#ppt_y"/>
                          </p:val>
                        </p:tav>
                      </p:tavLst>
                    </p:anim>
                    <p:animEffect transition="in" filter="wipe(up)">
                      <p:cBhvr>
                        <p:cTn dur="750"/>
                        <p:tgtEl>
                          <p:spTgt spid="79"/>
                        </p:tgtEl>
                      </p:cBhvr>
                    </p:animEffect>
                  </p:childTnLst>
                </p:cTn>
              </p:par>
            </p:tnLst>
          </p:tmpl>
        </p:tmplLst>
      </p:bldP>
      <p:bldP spid="80" grpId="0" animBg="1">
        <p:tmplLst>
          <p:tmpl>
            <p:tnLst>
              <p:par>
                <p:cTn presetID="12" presetClass="entr" presetSubtype="4" fill="hold" nodeType="withEffect">
                  <p:stCondLst>
                    <p:cond delay="250"/>
                  </p:stCondLst>
                  <p:childTnLst>
                    <p:set>
                      <p:cBhvr>
                        <p:cTn dur="1" fill="hold">
                          <p:stCondLst>
                            <p:cond delay="0"/>
                          </p:stCondLst>
                        </p:cTn>
                        <p:tgtEl>
                          <p:spTgt spid="80"/>
                        </p:tgtEl>
                        <p:attrNameLst>
                          <p:attrName>style.visibility</p:attrName>
                        </p:attrNameLst>
                      </p:cBhvr>
                      <p:to>
                        <p:strVal val="visible"/>
                      </p:to>
                    </p:set>
                    <p:anim calcmode="lin" valueType="num">
                      <p:cBhvr additive="base">
                        <p:cTn dur="750"/>
                        <p:tgtEl>
                          <p:spTgt spid="80"/>
                        </p:tgtEl>
                        <p:attrNameLst>
                          <p:attrName>ppt_y</p:attrName>
                        </p:attrNameLst>
                      </p:cBhvr>
                      <p:tavLst>
                        <p:tav tm="0">
                          <p:val>
                            <p:strVal val="#ppt_y+#ppt_h*1.125000"/>
                          </p:val>
                        </p:tav>
                        <p:tav tm="100000">
                          <p:val>
                            <p:strVal val="#ppt_y"/>
                          </p:val>
                        </p:tav>
                      </p:tavLst>
                    </p:anim>
                    <p:animEffect transition="in" filter="wipe(up)">
                      <p:cBhvr>
                        <p:cTn dur="750"/>
                        <p:tgtEl>
                          <p:spTgt spid="80"/>
                        </p:tgtEl>
                      </p:cBhvr>
                    </p:animEffect>
                  </p:childTnLst>
                </p:cTn>
              </p:par>
            </p:tnLst>
          </p:tmpl>
        </p:tmplLst>
      </p:bldP>
      <p:bldP spid="83" grpId="0" animBg="1">
        <p:tmplLst>
          <p:tmpl>
            <p:tnLst>
              <p:par>
                <p:cTn presetID="12" presetClass="entr" presetSubtype="4" fill="hold" nodeType="afterEffect">
                  <p:stCondLst>
                    <p:cond delay="0"/>
                  </p:stCondLst>
                  <p:childTnLst>
                    <p:set>
                      <p:cBhvr>
                        <p:cTn dur="1" fill="hold">
                          <p:stCondLst>
                            <p:cond delay="0"/>
                          </p:stCondLst>
                        </p:cTn>
                        <p:tgtEl>
                          <p:spTgt spid="83"/>
                        </p:tgtEl>
                        <p:attrNameLst>
                          <p:attrName>style.visibility</p:attrName>
                        </p:attrNameLst>
                      </p:cBhvr>
                      <p:to>
                        <p:strVal val="visible"/>
                      </p:to>
                    </p:set>
                    <p:anim calcmode="lin" valueType="num">
                      <p:cBhvr additive="base">
                        <p:cTn dur="750"/>
                        <p:tgtEl>
                          <p:spTgt spid="83"/>
                        </p:tgtEl>
                        <p:attrNameLst>
                          <p:attrName>ppt_y</p:attrName>
                        </p:attrNameLst>
                      </p:cBhvr>
                      <p:tavLst>
                        <p:tav tm="0">
                          <p:val>
                            <p:strVal val="#ppt_y+#ppt_h*1.125000"/>
                          </p:val>
                        </p:tav>
                        <p:tav tm="100000">
                          <p:val>
                            <p:strVal val="#ppt_y"/>
                          </p:val>
                        </p:tav>
                      </p:tavLst>
                    </p:anim>
                    <p:animEffect transition="in" filter="wipe(up)">
                      <p:cBhvr>
                        <p:cTn dur="750"/>
                        <p:tgtEl>
                          <p:spTgt spid="83"/>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79" name="Tijdelijke aanduiding voor afbeelding 16">
            <a:extLst>
              <a:ext uri="{FF2B5EF4-FFF2-40B4-BE49-F238E27FC236}">
                <a16:creationId xmlns:a16="http://schemas.microsoft.com/office/drawing/2014/main" id="{B58464CF-AC46-0CF5-9A03-942DFB9749B7}"/>
              </a:ext>
            </a:extLst>
          </p:cNvPr>
          <p:cNvSpPr>
            <a:spLocks noGrp="1"/>
          </p:cNvSpPr>
          <p:nvPr>
            <p:ph type="pic" sz="quarter" idx="13" hasCustomPrompt="1"/>
          </p:nvPr>
        </p:nvSpPr>
        <p:spPr>
          <a:xfrm>
            <a:off x="0" y="2"/>
            <a:ext cx="12192001" cy="6857998"/>
          </a:xfrm>
          <a:solidFill>
            <a:schemeClr val="bg1">
              <a:lumMod val="95000"/>
            </a:schemeClr>
          </a:solidFill>
        </p:spPr>
        <p:txBody>
          <a:bodyPr tIns="0" bIns="1080000" anchor="ctr" anchorCtr="0"/>
          <a:lstStyle>
            <a:lvl1pPr marL="0" indent="0" algn="ctr">
              <a:buNone/>
              <a:defRPr sz="1200" i="1">
                <a:solidFill>
                  <a:schemeClr val="bg1">
                    <a:lumMod val="50000"/>
                  </a:schemeClr>
                </a:solidFill>
              </a:defRPr>
            </a:lvl1pPr>
          </a:lstStyle>
          <a:p>
            <a:r>
              <a:rPr lang="en-GB"/>
              <a:t>Select this placeholder, go to the tab ‘Slidebuilder’, click on ‘Images’, select the preferred image and click on ‘Insert’.</a:t>
            </a:r>
          </a:p>
        </p:txBody>
      </p:sp>
      <p:sp>
        <p:nvSpPr>
          <p:cNvPr id="3" name="Ondertitel 2">
            <a:extLst>
              <a:ext uri="{FF2B5EF4-FFF2-40B4-BE49-F238E27FC236}">
                <a16:creationId xmlns:a16="http://schemas.microsoft.com/office/drawing/2014/main" id="{CEA18CD7-32A7-41E4-9DF7-7259FA2187F6}"/>
              </a:ext>
            </a:extLst>
          </p:cNvPr>
          <p:cNvSpPr>
            <a:spLocks noGrp="1"/>
          </p:cNvSpPr>
          <p:nvPr>
            <p:ph type="subTitle" idx="1" hasCustomPrompt="1"/>
          </p:nvPr>
        </p:nvSpPr>
        <p:spPr>
          <a:xfrm>
            <a:off x="718946" y="5710306"/>
            <a:ext cx="5136349" cy="395785"/>
          </a:xfrm>
        </p:spPr>
        <p:txBody>
          <a:bodyPr anchor="t"/>
          <a:lstStyle>
            <a:lvl1pPr marL="0" indent="0" algn="l">
              <a:buNone/>
              <a:defRPr sz="2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Name of speaker here</a:t>
            </a:r>
          </a:p>
        </p:txBody>
      </p:sp>
      <p:grpSp>
        <p:nvGrpSpPr>
          <p:cNvPr id="15" name="INSTRUCTION">
            <a:extLst>
              <a:ext uri="{FF2B5EF4-FFF2-40B4-BE49-F238E27FC236}">
                <a16:creationId xmlns:a16="http://schemas.microsoft.com/office/drawing/2014/main" id="{8A8B6237-4113-177D-D9C5-A2781EDC0904}"/>
              </a:ext>
            </a:extLst>
          </p:cNvPr>
          <p:cNvGrpSpPr/>
          <p:nvPr userDrawn="1"/>
        </p:nvGrpSpPr>
        <p:grpSpPr>
          <a:xfrm>
            <a:off x="-3786165" y="0"/>
            <a:ext cx="3693114" cy="6236923"/>
            <a:chOff x="-3786165" y="0"/>
            <a:chExt cx="3693114" cy="6236923"/>
          </a:xfrm>
        </p:grpSpPr>
        <p:sp>
          <p:nvSpPr>
            <p:cNvPr id="18" name="Rechthoek 17">
              <a:extLst>
                <a:ext uri="{FF2B5EF4-FFF2-40B4-BE49-F238E27FC236}">
                  <a16:creationId xmlns:a16="http://schemas.microsoft.com/office/drawing/2014/main" id="{8E71D6C9-1504-A8F9-C8F7-67FD44761B23}"/>
                </a:ext>
              </a:extLst>
            </p:cNvPr>
            <p:cNvSpPr/>
            <p:nvPr userDrawn="1"/>
          </p:nvSpPr>
          <p:spPr>
            <a:xfrm>
              <a:off x="-3786165" y="0"/>
              <a:ext cx="3593091" cy="557062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Insert/edit an image</a:t>
              </a:r>
            </a:p>
          </p:txBody>
        </p:sp>
        <p:sp>
          <p:nvSpPr>
            <p:cNvPr id="20" name="Ovaal 19">
              <a:extLst>
                <a:ext uri="{FF2B5EF4-FFF2-40B4-BE49-F238E27FC236}">
                  <a16:creationId xmlns:a16="http://schemas.microsoft.com/office/drawing/2014/main" id="{4F642767-12E3-0E43-2FE1-93B74F7483A5}"/>
                </a:ext>
              </a:extLst>
            </p:cNvPr>
            <p:cNvSpPr/>
            <p:nvPr userDrawn="1"/>
          </p:nvSpPr>
          <p:spPr>
            <a:xfrm>
              <a:off x="-3603587" y="465324"/>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2" name="Rechthoek 21">
              <a:extLst>
                <a:ext uri="{FF2B5EF4-FFF2-40B4-BE49-F238E27FC236}">
                  <a16:creationId xmlns:a16="http://schemas.microsoft.com/office/drawing/2014/main" id="{06ABA688-151B-A4A5-ABBC-5A2664F05A7B}"/>
                </a:ext>
              </a:extLst>
            </p:cNvPr>
            <p:cNvSpPr/>
            <p:nvPr userDrawn="1"/>
          </p:nvSpPr>
          <p:spPr>
            <a:xfrm>
              <a:off x="-3319415" y="465324"/>
              <a:ext cx="2962706"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3" name="Ovaal 22">
              <a:extLst>
                <a:ext uri="{FF2B5EF4-FFF2-40B4-BE49-F238E27FC236}">
                  <a16:creationId xmlns:a16="http://schemas.microsoft.com/office/drawing/2014/main" id="{8F75B989-7096-97B9-3038-2A4493AF9920}"/>
                </a:ext>
              </a:extLst>
            </p:cNvPr>
            <p:cNvSpPr/>
            <p:nvPr userDrawn="1"/>
          </p:nvSpPr>
          <p:spPr>
            <a:xfrm>
              <a:off x="-3603587" y="2638808"/>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4" name="Rechthoek 23">
              <a:extLst>
                <a:ext uri="{FF2B5EF4-FFF2-40B4-BE49-F238E27FC236}">
                  <a16:creationId xmlns:a16="http://schemas.microsoft.com/office/drawing/2014/main" id="{C507B2FB-DC3B-FF65-EAFB-C102BFDE5898}"/>
                </a:ext>
              </a:extLst>
            </p:cNvPr>
            <p:cNvSpPr/>
            <p:nvPr userDrawn="1"/>
          </p:nvSpPr>
          <p:spPr>
            <a:xfrm>
              <a:off x="-3319415" y="2638809"/>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Click with the right mouse button on the image and choose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‘Send to back’</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5" name="Ovaal 24">
              <a:extLst>
                <a:ext uri="{FF2B5EF4-FFF2-40B4-BE49-F238E27FC236}">
                  <a16:creationId xmlns:a16="http://schemas.microsoft.com/office/drawing/2014/main" id="{F1B6D132-CE30-7D55-04B1-7B8AAF73DC9D}"/>
                </a:ext>
              </a:extLst>
            </p:cNvPr>
            <p:cNvSpPr/>
            <p:nvPr userDrawn="1"/>
          </p:nvSpPr>
          <p:spPr>
            <a:xfrm>
              <a:off x="-3603587" y="3817066"/>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6" name="Rechthoek 25">
              <a:extLst>
                <a:ext uri="{FF2B5EF4-FFF2-40B4-BE49-F238E27FC236}">
                  <a16:creationId xmlns:a16="http://schemas.microsoft.com/office/drawing/2014/main" id="{EF6F9B5C-DE84-BD42-543A-5EF957944CF9}"/>
                </a:ext>
              </a:extLst>
            </p:cNvPr>
            <p:cNvSpPr/>
            <p:nvPr userDrawn="1"/>
          </p:nvSpPr>
          <p:spPr>
            <a:xfrm>
              <a:off x="-3319415" y="3817067"/>
              <a:ext cx="2944086" cy="97979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27" name="Groep 26">
              <a:extLst>
                <a:ext uri="{FF2B5EF4-FFF2-40B4-BE49-F238E27FC236}">
                  <a16:creationId xmlns:a16="http://schemas.microsoft.com/office/drawing/2014/main" id="{C7223F72-3B2F-DDCA-7C2E-028CE1B70918}"/>
                </a:ext>
              </a:extLst>
            </p:cNvPr>
            <p:cNvGrpSpPr/>
            <p:nvPr userDrawn="1"/>
          </p:nvGrpSpPr>
          <p:grpSpPr>
            <a:xfrm>
              <a:off x="-3314821" y="3054865"/>
              <a:ext cx="1558053" cy="563933"/>
              <a:chOff x="-3314821" y="2981448"/>
              <a:chExt cx="1558053" cy="563933"/>
            </a:xfrm>
          </p:grpSpPr>
          <p:sp>
            <p:nvSpPr>
              <p:cNvPr id="65" name="Rechthoek 64">
                <a:extLst>
                  <a:ext uri="{FF2B5EF4-FFF2-40B4-BE49-F238E27FC236}">
                    <a16:creationId xmlns:a16="http://schemas.microsoft.com/office/drawing/2014/main" id="{0E6854CC-AB8D-66AB-52DA-959D29433257}"/>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66" name="Rechthoek 65">
                <a:extLst>
                  <a:ext uri="{FF2B5EF4-FFF2-40B4-BE49-F238E27FC236}">
                    <a16:creationId xmlns:a16="http://schemas.microsoft.com/office/drawing/2014/main" id="{B9F62523-6246-911F-CD90-2350553EC9CB}"/>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67" name="Tekstvak 66">
                <a:extLst>
                  <a:ext uri="{FF2B5EF4-FFF2-40B4-BE49-F238E27FC236}">
                    <a16:creationId xmlns:a16="http://schemas.microsoft.com/office/drawing/2014/main" id="{C4045DCD-238E-A623-DDDA-803092530914}"/>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a:solidFill>
                      <a:srgbClr val="211F26"/>
                    </a:solidFill>
                    <a:latin typeface="Calibri" panose="020F0502020204030204" pitchFamily="34" charset="0"/>
                    <a:ea typeface="+mn-ea"/>
                    <a:cs typeface="Calibri" panose="020F0502020204030204" pitchFamily="34" charset="0"/>
                  </a:rPr>
                  <a:t>Send to front</a:t>
                </a:r>
              </a:p>
            </p:txBody>
          </p:sp>
          <p:sp>
            <p:nvSpPr>
              <p:cNvPr id="68" name="Tekstvak 67">
                <a:extLst>
                  <a:ext uri="{FF2B5EF4-FFF2-40B4-BE49-F238E27FC236}">
                    <a16:creationId xmlns:a16="http://schemas.microsoft.com/office/drawing/2014/main" id="{41847825-0A19-76A2-16D6-051911D3A7CC}"/>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a:solidFill>
                      <a:srgbClr val="211F26"/>
                    </a:solidFill>
                    <a:latin typeface="Calibri" panose="020F0502020204030204" pitchFamily="34" charset="0"/>
                    <a:ea typeface="+mn-ea"/>
                    <a:cs typeface="Calibri" panose="020F0502020204030204" pitchFamily="34" charset="0"/>
                  </a:rPr>
                  <a:t>Send to back</a:t>
                </a:r>
              </a:p>
            </p:txBody>
          </p:sp>
          <p:sp>
            <p:nvSpPr>
              <p:cNvPr id="69" name="Vrije vorm: vorm 68">
                <a:extLst>
                  <a:ext uri="{FF2B5EF4-FFF2-40B4-BE49-F238E27FC236}">
                    <a16:creationId xmlns:a16="http://schemas.microsoft.com/office/drawing/2014/main" id="{DEFFC83E-362F-0766-DAC3-5A3D76DEEE7C}"/>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70" name="Gelijkbenige driehoek 69">
                <a:extLst>
                  <a:ext uri="{FF2B5EF4-FFF2-40B4-BE49-F238E27FC236}">
                    <a16:creationId xmlns:a16="http://schemas.microsoft.com/office/drawing/2014/main" id="{D83215C3-6DAA-FC2E-08AC-59534812FD6D}"/>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71" name="Groep 70">
                <a:extLst>
                  <a:ext uri="{FF2B5EF4-FFF2-40B4-BE49-F238E27FC236}">
                    <a16:creationId xmlns:a16="http://schemas.microsoft.com/office/drawing/2014/main" id="{60D0D8D4-4840-6D57-DE97-640E2B71613A}"/>
                  </a:ext>
                </a:extLst>
              </p:cNvPr>
              <p:cNvGrpSpPr/>
              <p:nvPr userDrawn="1"/>
            </p:nvGrpSpPr>
            <p:grpSpPr>
              <a:xfrm>
                <a:off x="-3257052" y="3032066"/>
                <a:ext cx="182309" cy="163794"/>
                <a:chOff x="12832541" y="3162395"/>
                <a:chExt cx="219532" cy="197236"/>
              </a:xfrm>
            </p:grpSpPr>
            <p:sp>
              <p:nvSpPr>
                <p:cNvPr id="76" name="Rechthoek 75">
                  <a:extLst>
                    <a:ext uri="{FF2B5EF4-FFF2-40B4-BE49-F238E27FC236}">
                      <a16:creationId xmlns:a16="http://schemas.microsoft.com/office/drawing/2014/main" id="{438C57B6-4068-F6DB-BE08-DBE37C754AA7}"/>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E3B5FAC6-523A-9D2E-F130-64E7BE0F1282}"/>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814ED78B-BA23-AE31-2579-FD1B5CEED6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grpSp>
          <p:grpSp>
            <p:nvGrpSpPr>
              <p:cNvPr id="72" name="Groep 71">
                <a:extLst>
                  <a:ext uri="{FF2B5EF4-FFF2-40B4-BE49-F238E27FC236}">
                    <a16:creationId xmlns:a16="http://schemas.microsoft.com/office/drawing/2014/main" id="{91FB530E-6027-A6F6-DCCF-ED1A6BF330D7}"/>
                  </a:ext>
                </a:extLst>
              </p:cNvPr>
              <p:cNvGrpSpPr/>
              <p:nvPr userDrawn="1"/>
            </p:nvGrpSpPr>
            <p:grpSpPr>
              <a:xfrm>
                <a:off x="-3257053" y="3276580"/>
                <a:ext cx="182309" cy="163794"/>
                <a:chOff x="12832541" y="3162395"/>
                <a:chExt cx="219532" cy="197236"/>
              </a:xfrm>
            </p:grpSpPr>
            <p:sp>
              <p:nvSpPr>
                <p:cNvPr id="73" name="Rechthoek 72">
                  <a:extLst>
                    <a:ext uri="{FF2B5EF4-FFF2-40B4-BE49-F238E27FC236}">
                      <a16:creationId xmlns:a16="http://schemas.microsoft.com/office/drawing/2014/main" id="{9308564A-04EF-29B2-6546-558F2DF32AA0}"/>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A916F82D-2FA9-A220-80EA-5FE020B66C70}"/>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5D896874-187A-61D9-F96B-CA41875D0C48}"/>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grpSp>
        </p:grpSp>
        <p:sp>
          <p:nvSpPr>
            <p:cNvPr id="28" name="Ovaal 27">
              <a:extLst>
                <a:ext uri="{FF2B5EF4-FFF2-40B4-BE49-F238E27FC236}">
                  <a16:creationId xmlns:a16="http://schemas.microsoft.com/office/drawing/2014/main" id="{0E473E70-93CD-22D0-DD9B-43383074D353}"/>
                </a:ext>
              </a:extLst>
            </p:cNvPr>
            <p:cNvSpPr/>
            <p:nvPr userDrawn="1"/>
          </p:nvSpPr>
          <p:spPr>
            <a:xfrm>
              <a:off x="-3603587" y="18111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9" name="Rechthoek 28">
              <a:extLst>
                <a:ext uri="{FF2B5EF4-FFF2-40B4-BE49-F238E27FC236}">
                  <a16:creationId xmlns:a16="http://schemas.microsoft.com/office/drawing/2014/main" id="{41F2ECBA-8E14-AAB0-975C-9B7DC969CA2B}"/>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30" name="Rechthoek 29">
              <a:extLst>
                <a:ext uri="{FF2B5EF4-FFF2-40B4-BE49-F238E27FC236}">
                  <a16:creationId xmlns:a16="http://schemas.microsoft.com/office/drawing/2014/main" id="{5EF087F5-D56F-D65C-BDA4-C27AAD662367}"/>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grpSp>
          <p:nvGrpSpPr>
            <p:cNvPr id="31" name="Groep 30">
              <a:extLst>
                <a:ext uri="{FF2B5EF4-FFF2-40B4-BE49-F238E27FC236}">
                  <a16:creationId xmlns:a16="http://schemas.microsoft.com/office/drawing/2014/main" id="{C74B3E2D-9B50-8A3A-0029-2271304AED17}"/>
                </a:ext>
              </a:extLst>
            </p:cNvPr>
            <p:cNvGrpSpPr/>
            <p:nvPr userDrawn="1"/>
          </p:nvGrpSpPr>
          <p:grpSpPr>
            <a:xfrm>
              <a:off x="-3426605" y="4716809"/>
              <a:ext cx="514284" cy="506545"/>
              <a:chOff x="12617641" y="3403239"/>
              <a:chExt cx="752963" cy="741634"/>
            </a:xfrm>
          </p:grpSpPr>
          <p:grpSp>
            <p:nvGrpSpPr>
              <p:cNvPr id="49" name="Groep 48">
                <a:extLst>
                  <a:ext uri="{FF2B5EF4-FFF2-40B4-BE49-F238E27FC236}">
                    <a16:creationId xmlns:a16="http://schemas.microsoft.com/office/drawing/2014/main" id="{C865EA9F-C792-978D-24AE-461B0C27C426}"/>
                  </a:ext>
                </a:extLst>
              </p:cNvPr>
              <p:cNvGrpSpPr/>
              <p:nvPr userDrawn="1"/>
            </p:nvGrpSpPr>
            <p:grpSpPr>
              <a:xfrm>
                <a:off x="12771530" y="3403239"/>
                <a:ext cx="467176" cy="448491"/>
                <a:chOff x="12782157" y="3403239"/>
                <a:chExt cx="467176" cy="448491"/>
              </a:xfrm>
            </p:grpSpPr>
            <p:grpSp>
              <p:nvGrpSpPr>
                <p:cNvPr id="52" name="Groep 51">
                  <a:extLst>
                    <a:ext uri="{FF2B5EF4-FFF2-40B4-BE49-F238E27FC236}">
                      <a16:creationId xmlns:a16="http://schemas.microsoft.com/office/drawing/2014/main" id="{0A845A87-3066-3A03-AEB0-086EF3BD4A02}"/>
                    </a:ext>
                  </a:extLst>
                </p:cNvPr>
                <p:cNvGrpSpPr/>
                <p:nvPr userDrawn="1"/>
              </p:nvGrpSpPr>
              <p:grpSpPr>
                <a:xfrm>
                  <a:off x="12782157" y="3403239"/>
                  <a:ext cx="412976" cy="396132"/>
                  <a:chOff x="13554906" y="3320109"/>
                  <a:chExt cx="443917" cy="425811"/>
                </a:xfrm>
              </p:grpSpPr>
              <p:grpSp>
                <p:nvGrpSpPr>
                  <p:cNvPr id="59" name="Groep 58">
                    <a:extLst>
                      <a:ext uri="{FF2B5EF4-FFF2-40B4-BE49-F238E27FC236}">
                        <a16:creationId xmlns:a16="http://schemas.microsoft.com/office/drawing/2014/main" id="{200BCA4E-942C-B22E-E7DB-F2D855078899}"/>
                      </a:ext>
                    </a:extLst>
                  </p:cNvPr>
                  <p:cNvGrpSpPr/>
                  <p:nvPr userDrawn="1"/>
                </p:nvGrpSpPr>
                <p:grpSpPr>
                  <a:xfrm>
                    <a:off x="13554906" y="3320109"/>
                    <a:ext cx="443917" cy="425811"/>
                    <a:chOff x="12909684" y="1276143"/>
                    <a:chExt cx="443917" cy="425811"/>
                  </a:xfrm>
                </p:grpSpPr>
                <p:sp>
                  <p:nvSpPr>
                    <p:cNvPr id="62" name="Rechthoek 61">
                      <a:extLst>
                        <a:ext uri="{FF2B5EF4-FFF2-40B4-BE49-F238E27FC236}">
                          <a16:creationId xmlns:a16="http://schemas.microsoft.com/office/drawing/2014/main" id="{91D7E52B-2554-9283-527F-A0EBDD6E84EB}"/>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63" name="Rechthoek 62">
                      <a:extLst>
                        <a:ext uri="{FF2B5EF4-FFF2-40B4-BE49-F238E27FC236}">
                          <a16:creationId xmlns:a16="http://schemas.microsoft.com/office/drawing/2014/main" id="{05AEFB40-7431-FE5A-4725-2760C174E95B}"/>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64" name="Ovaal 63">
                      <a:extLst>
                        <a:ext uri="{FF2B5EF4-FFF2-40B4-BE49-F238E27FC236}">
                          <a16:creationId xmlns:a16="http://schemas.microsoft.com/office/drawing/2014/main" id="{FAF0F998-6570-36DB-2E26-8A224C9AD038}"/>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60" name="Afbeelding 59">
                    <a:extLst>
                      <a:ext uri="{FF2B5EF4-FFF2-40B4-BE49-F238E27FC236}">
                        <a16:creationId xmlns:a16="http://schemas.microsoft.com/office/drawing/2014/main" id="{148053B1-4CB2-132F-A540-EC9A560DB2B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61" name="Afbeelding 60">
                    <a:extLst>
                      <a:ext uri="{FF2B5EF4-FFF2-40B4-BE49-F238E27FC236}">
                        <a16:creationId xmlns:a16="http://schemas.microsoft.com/office/drawing/2014/main" id="{DC54D653-64A2-B113-CAA2-436585BEBC77}"/>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53" name="Groep 52">
                  <a:extLst>
                    <a:ext uri="{FF2B5EF4-FFF2-40B4-BE49-F238E27FC236}">
                      <a16:creationId xmlns:a16="http://schemas.microsoft.com/office/drawing/2014/main" id="{7E04B4D3-79C8-BAAC-6B56-36D30FC74C4C}"/>
                    </a:ext>
                  </a:extLst>
                </p:cNvPr>
                <p:cNvGrpSpPr/>
                <p:nvPr userDrawn="1"/>
              </p:nvGrpSpPr>
              <p:grpSpPr>
                <a:xfrm>
                  <a:off x="13103513" y="3705268"/>
                  <a:ext cx="145820" cy="146462"/>
                  <a:chOff x="13096169" y="3602278"/>
                  <a:chExt cx="145820" cy="146462"/>
                </a:xfrm>
              </p:grpSpPr>
              <p:sp>
                <p:nvSpPr>
                  <p:cNvPr id="57" name="Rechthoek 56">
                    <a:extLst>
                      <a:ext uri="{FF2B5EF4-FFF2-40B4-BE49-F238E27FC236}">
                        <a16:creationId xmlns:a16="http://schemas.microsoft.com/office/drawing/2014/main" id="{ED1F9E12-10B5-769D-5713-E7CCB0463FC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58" name="Rechthoek 57">
                    <a:extLst>
                      <a:ext uri="{FF2B5EF4-FFF2-40B4-BE49-F238E27FC236}">
                        <a16:creationId xmlns:a16="http://schemas.microsoft.com/office/drawing/2014/main" id="{50D76793-148A-B33A-1359-05D7486E522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54" name="Groep 53">
                  <a:extLst>
                    <a:ext uri="{FF2B5EF4-FFF2-40B4-BE49-F238E27FC236}">
                      <a16:creationId xmlns:a16="http://schemas.microsoft.com/office/drawing/2014/main" id="{36ECFE46-FEC1-E69F-A98F-7D75E4F0ABBA}"/>
                    </a:ext>
                  </a:extLst>
                </p:cNvPr>
                <p:cNvGrpSpPr/>
                <p:nvPr userDrawn="1"/>
              </p:nvGrpSpPr>
              <p:grpSpPr>
                <a:xfrm rot="10800000">
                  <a:off x="13061402" y="3665637"/>
                  <a:ext cx="145820" cy="146462"/>
                  <a:chOff x="13096169" y="3602278"/>
                  <a:chExt cx="145820" cy="146462"/>
                </a:xfrm>
              </p:grpSpPr>
              <p:sp>
                <p:nvSpPr>
                  <p:cNvPr id="55" name="Rechthoek 54">
                    <a:extLst>
                      <a:ext uri="{FF2B5EF4-FFF2-40B4-BE49-F238E27FC236}">
                        <a16:creationId xmlns:a16="http://schemas.microsoft.com/office/drawing/2014/main" id="{31D50F45-6BAD-1CD4-DEB3-8C6580F8853C}"/>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56" name="Rechthoek 55">
                    <a:extLst>
                      <a:ext uri="{FF2B5EF4-FFF2-40B4-BE49-F238E27FC236}">
                        <a16:creationId xmlns:a16="http://schemas.microsoft.com/office/drawing/2014/main" id="{3B547143-3269-3065-0FC5-01B8C46B248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50" name="Rechthoek 49">
                <a:extLst>
                  <a:ext uri="{FF2B5EF4-FFF2-40B4-BE49-F238E27FC236}">
                    <a16:creationId xmlns:a16="http://schemas.microsoft.com/office/drawing/2014/main" id="{A0313EFD-60A8-6A8D-F430-4439A113E47B}"/>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51" name="Gelijkbenige driehoek 50">
                <a:extLst>
                  <a:ext uri="{FF2B5EF4-FFF2-40B4-BE49-F238E27FC236}">
                    <a16:creationId xmlns:a16="http://schemas.microsoft.com/office/drawing/2014/main" id="{110036C1-0D8E-8B42-361C-174148E3A61F}"/>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sp>
          <p:nvSpPr>
            <p:cNvPr id="32" name="Rechthoek 31">
              <a:extLst>
                <a:ext uri="{FF2B5EF4-FFF2-40B4-BE49-F238E27FC236}">
                  <a16:creationId xmlns:a16="http://schemas.microsoft.com/office/drawing/2014/main" id="{160A4278-5374-BD21-3578-4FB32517CD6C}"/>
                </a:ext>
              </a:extLst>
            </p:cNvPr>
            <p:cNvSpPr/>
            <p:nvPr userDrawn="1"/>
          </p:nvSpPr>
          <p:spPr>
            <a:xfrm>
              <a:off x="-3786165" y="540892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33" name="ICOON_info">
              <a:extLst>
                <a:ext uri="{FF2B5EF4-FFF2-40B4-BE49-F238E27FC236}">
                  <a16:creationId xmlns:a16="http://schemas.microsoft.com/office/drawing/2014/main" id="{4D96DA13-4DAD-8584-EADF-701ACBAC6761}"/>
                </a:ext>
              </a:extLst>
            </p:cNvPr>
            <p:cNvGrpSpPr/>
            <p:nvPr userDrawn="1"/>
          </p:nvGrpSpPr>
          <p:grpSpPr>
            <a:xfrm>
              <a:off x="-376736" y="5282697"/>
              <a:ext cx="283685" cy="283685"/>
              <a:chOff x="-510741" y="5913713"/>
              <a:chExt cx="267555" cy="267555"/>
            </a:xfrm>
          </p:grpSpPr>
          <p:sp>
            <p:nvSpPr>
              <p:cNvPr id="47" name="Ovaal 46">
                <a:extLst>
                  <a:ext uri="{FF2B5EF4-FFF2-40B4-BE49-F238E27FC236}">
                    <a16:creationId xmlns:a16="http://schemas.microsoft.com/office/drawing/2014/main" id="{8FE3F926-9E65-DE46-68FF-2D39350B4783}"/>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48" name="Graphic 163" descr="Informatie">
                <a:extLst>
                  <a:ext uri="{FF2B5EF4-FFF2-40B4-BE49-F238E27FC236}">
                    <a16:creationId xmlns:a16="http://schemas.microsoft.com/office/drawing/2014/main" id="{F2E65EF4-CEE6-D145-764F-E57405CF61AC}"/>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34" name="Groep 33">
              <a:extLst>
                <a:ext uri="{FF2B5EF4-FFF2-40B4-BE49-F238E27FC236}">
                  <a16:creationId xmlns:a16="http://schemas.microsoft.com/office/drawing/2014/main" id="{49DD52A1-898D-9FDA-EF55-1A0086D1B4C3}"/>
                </a:ext>
              </a:extLst>
            </p:cNvPr>
            <p:cNvGrpSpPr/>
            <p:nvPr userDrawn="1"/>
          </p:nvGrpSpPr>
          <p:grpSpPr>
            <a:xfrm>
              <a:off x="-938434" y="5546300"/>
              <a:ext cx="627798" cy="576693"/>
              <a:chOff x="-938434" y="4570310"/>
              <a:chExt cx="627798" cy="576693"/>
            </a:xfrm>
          </p:grpSpPr>
          <p:grpSp>
            <p:nvGrpSpPr>
              <p:cNvPr id="42" name="Inspireren">
                <a:extLst>
                  <a:ext uri="{FF2B5EF4-FFF2-40B4-BE49-F238E27FC236}">
                    <a16:creationId xmlns:a16="http://schemas.microsoft.com/office/drawing/2014/main" id="{A94209F5-2B67-1479-083D-3ADE1755F4AB}"/>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44" name="Freeform 12">
                  <a:extLst>
                    <a:ext uri="{FF2B5EF4-FFF2-40B4-BE49-F238E27FC236}">
                      <a16:creationId xmlns:a16="http://schemas.microsoft.com/office/drawing/2014/main" id="{4D877333-47EA-79A1-BF4B-7F4951A1E05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5" name="Freeform 13">
                  <a:extLst>
                    <a:ext uri="{FF2B5EF4-FFF2-40B4-BE49-F238E27FC236}">
                      <a16:creationId xmlns:a16="http://schemas.microsoft.com/office/drawing/2014/main" id="{C1B8F37B-5CDC-0D0F-90F7-8ACB9FA80D4B}"/>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6" name="Freeform 14">
                  <a:extLst>
                    <a:ext uri="{FF2B5EF4-FFF2-40B4-BE49-F238E27FC236}">
                      <a16:creationId xmlns:a16="http://schemas.microsoft.com/office/drawing/2014/main" id="{E46EEE15-BC47-E60C-44FC-B6A5D773FBE6}"/>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43" name="Tekstvak 42">
                <a:extLst>
                  <a:ext uri="{FF2B5EF4-FFF2-40B4-BE49-F238E27FC236}">
                    <a16:creationId xmlns:a16="http://schemas.microsoft.com/office/drawing/2014/main" id="{2A8516BF-F109-482E-38A8-64943B9B28DC}"/>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35" name="Groep 34">
              <a:extLst>
                <a:ext uri="{FF2B5EF4-FFF2-40B4-BE49-F238E27FC236}">
                  <a16:creationId xmlns:a16="http://schemas.microsoft.com/office/drawing/2014/main" id="{546E12C2-1784-2D44-E6C8-3D1A1BD02624}"/>
                </a:ext>
              </a:extLst>
            </p:cNvPr>
            <p:cNvGrpSpPr/>
            <p:nvPr userDrawn="1"/>
          </p:nvGrpSpPr>
          <p:grpSpPr>
            <a:xfrm>
              <a:off x="-3365484" y="1226982"/>
              <a:ext cx="446937" cy="406485"/>
              <a:chOff x="-3563526" y="1409294"/>
              <a:chExt cx="354190" cy="322133"/>
            </a:xfrm>
          </p:grpSpPr>
          <p:grpSp>
            <p:nvGrpSpPr>
              <p:cNvPr id="36" name="Groep 35">
                <a:extLst>
                  <a:ext uri="{FF2B5EF4-FFF2-40B4-BE49-F238E27FC236}">
                    <a16:creationId xmlns:a16="http://schemas.microsoft.com/office/drawing/2014/main" id="{5E9F53E1-34E0-D268-E24F-F25129899F59}"/>
                  </a:ext>
                </a:extLst>
              </p:cNvPr>
              <p:cNvGrpSpPr/>
              <p:nvPr userDrawn="1"/>
            </p:nvGrpSpPr>
            <p:grpSpPr>
              <a:xfrm>
                <a:off x="-3499992" y="1409294"/>
                <a:ext cx="225195" cy="195499"/>
                <a:chOff x="8987389" y="1361199"/>
                <a:chExt cx="2200275" cy="1914525"/>
              </a:xfrm>
            </p:grpSpPr>
            <p:sp>
              <p:nvSpPr>
                <p:cNvPr id="38" name="Vrije vorm: vorm 37">
                  <a:extLst>
                    <a:ext uri="{FF2B5EF4-FFF2-40B4-BE49-F238E27FC236}">
                      <a16:creationId xmlns:a16="http://schemas.microsoft.com/office/drawing/2014/main" id="{7E234596-2E4E-7F63-E423-65C33D1DAE0C}"/>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Segoe UI Light"/>
                  </a:endParaRPr>
                </a:p>
              </p:txBody>
            </p:sp>
            <p:grpSp>
              <p:nvGrpSpPr>
                <p:cNvPr id="39" name="Groep 38">
                  <a:extLst>
                    <a:ext uri="{FF2B5EF4-FFF2-40B4-BE49-F238E27FC236}">
                      <a16:creationId xmlns:a16="http://schemas.microsoft.com/office/drawing/2014/main" id="{3A33A841-7BE3-9D3E-B3CB-9B92097AA9FC}"/>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40" name="Vrije vorm: vorm 39">
                    <a:extLst>
                      <a:ext uri="{FF2B5EF4-FFF2-40B4-BE49-F238E27FC236}">
                        <a16:creationId xmlns:a16="http://schemas.microsoft.com/office/drawing/2014/main" id="{D6D4C616-FB00-9E26-5E98-5114D4833673}"/>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Segoe UI Light"/>
                    </a:endParaRPr>
                  </a:p>
                </p:txBody>
              </p:sp>
              <p:sp>
                <p:nvSpPr>
                  <p:cNvPr id="41" name="Vrije vorm: vorm 40">
                    <a:extLst>
                      <a:ext uri="{FF2B5EF4-FFF2-40B4-BE49-F238E27FC236}">
                        <a16:creationId xmlns:a16="http://schemas.microsoft.com/office/drawing/2014/main" id="{694011EF-18B0-1F74-D456-D3014A567708}"/>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Segoe UI Light"/>
                    </a:endParaRPr>
                  </a:p>
                </p:txBody>
              </p:sp>
            </p:grpSp>
          </p:grpSp>
          <p:sp>
            <p:nvSpPr>
              <p:cNvPr id="37" name="Tekstvak 36">
                <a:extLst>
                  <a:ext uri="{FF2B5EF4-FFF2-40B4-BE49-F238E27FC236}">
                    <a16:creationId xmlns:a16="http://schemas.microsoft.com/office/drawing/2014/main" id="{4792C8E4-BBF6-BDAD-4E9E-F58FC9813251}"/>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
        <p:nvSpPr>
          <p:cNvPr id="88" name="Tijdelijke aanduiding voor tekst 15">
            <a:extLst>
              <a:ext uri="{FF2B5EF4-FFF2-40B4-BE49-F238E27FC236}">
                <a16:creationId xmlns:a16="http://schemas.microsoft.com/office/drawing/2014/main" id="{0023AFB6-1403-A4C1-716C-051E9599D791}"/>
              </a:ext>
            </a:extLst>
          </p:cNvPr>
          <p:cNvSpPr>
            <a:spLocks noGrp="1"/>
          </p:cNvSpPr>
          <p:nvPr>
            <p:ph type="body" sz="quarter" idx="18" hasCustomPrompt="1"/>
          </p:nvPr>
        </p:nvSpPr>
        <p:spPr>
          <a:xfrm>
            <a:off x="718947" y="722313"/>
            <a:ext cx="1594247" cy="812512"/>
          </a:xfrm>
          <a:blipFill>
            <a:blip r:embed="rId4"/>
            <a:stretch>
              <a:fillRect/>
            </a:stretch>
          </a:blipFill>
        </p:spPr>
        <p:txBody>
          <a:bodyPr/>
          <a:lstStyle>
            <a:lvl1pPr marL="0" indent="0">
              <a:buNone/>
              <a:defRPr sz="100"/>
            </a:lvl1pPr>
          </a:lstStyle>
          <a:p>
            <a:pPr lvl="0"/>
            <a:r>
              <a:rPr lang="en-GB"/>
              <a:t> </a:t>
            </a:r>
          </a:p>
        </p:txBody>
      </p:sp>
      <p:sp>
        <p:nvSpPr>
          <p:cNvPr id="80" name="Tijdelijke aanduiding voor datum 3">
            <a:extLst>
              <a:ext uri="{FF2B5EF4-FFF2-40B4-BE49-F238E27FC236}">
                <a16:creationId xmlns:a16="http://schemas.microsoft.com/office/drawing/2014/main" id="{D410F314-1D67-A031-C451-797022B4925A}"/>
              </a:ext>
            </a:extLst>
          </p:cNvPr>
          <p:cNvSpPr>
            <a:spLocks noGrp="1"/>
          </p:cNvSpPr>
          <p:nvPr>
            <p:ph type="dt" sz="half" idx="2"/>
          </p:nvPr>
        </p:nvSpPr>
        <p:spPr>
          <a:xfrm>
            <a:off x="718946" y="6195358"/>
            <a:ext cx="2933400" cy="151790"/>
          </a:xfrm>
          <a:prstGeom prst="rect">
            <a:avLst/>
          </a:prstGeom>
        </p:spPr>
        <p:txBody>
          <a:bodyPr vert="horz" lIns="0" tIns="0" rIns="0" bIns="0" rtlCol="0" anchor="ctr">
            <a:noAutofit/>
          </a:bodyPr>
          <a:lstStyle>
            <a:lvl1pPr algn="l">
              <a:defRPr sz="1600">
                <a:solidFill>
                  <a:schemeClr val="tx1"/>
                </a:solidFill>
              </a:defRPr>
            </a:lvl1pPr>
          </a:lstStyle>
          <a:p>
            <a:fld id="{CF97DA82-84C5-4972-A41D-D2D51EA09891}" type="datetime3">
              <a:rPr lang="en-GB" smtClean="0"/>
              <a:t>18 July, 2025</a:t>
            </a:fld>
            <a:endParaRPr lang="en-GB"/>
          </a:p>
        </p:txBody>
      </p:sp>
      <p:sp>
        <p:nvSpPr>
          <p:cNvPr id="5" name="Tijdelijke aanduiding voor titel 1">
            <a:extLst>
              <a:ext uri="{FF2B5EF4-FFF2-40B4-BE49-F238E27FC236}">
                <a16:creationId xmlns:a16="http://schemas.microsoft.com/office/drawing/2014/main" id="{4F234B24-83D3-7CC9-76C9-6555FFA155AD}"/>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a:solidFill>
                  <a:schemeClr val="accent1"/>
                </a:solidFill>
                <a:latin typeface="+mj-lt"/>
              </a:rPr>
              <a:t>Title slide</a:t>
            </a:r>
          </a:p>
        </p:txBody>
      </p:sp>
      <p:sp>
        <p:nvSpPr>
          <p:cNvPr id="9" name="Tijdelijke aanduiding voor tekst 8">
            <a:extLst>
              <a:ext uri="{FF2B5EF4-FFF2-40B4-BE49-F238E27FC236}">
                <a16:creationId xmlns:a16="http://schemas.microsoft.com/office/drawing/2014/main" id="{4FD4B358-1033-FC99-149E-62875FBFF322}"/>
              </a:ext>
            </a:extLst>
          </p:cNvPr>
          <p:cNvSpPr>
            <a:spLocks noGrp="1"/>
          </p:cNvSpPr>
          <p:nvPr>
            <p:ph type="body" sz="quarter" idx="19" hasCustomPrompt="1"/>
          </p:nvPr>
        </p:nvSpPr>
        <p:spPr>
          <a:xfrm>
            <a:off x="721632" y="3438798"/>
            <a:ext cx="5133663" cy="2117352"/>
          </a:xfrm>
        </p:spPr>
        <p:txBody>
          <a:bodyPr anchor="b"/>
          <a:lstStyle>
            <a:lvl1pPr>
              <a:defRPr sz="5000" b="1">
                <a:solidFill>
                  <a:schemeClr val="accent3"/>
                </a:solidFill>
                <a:latin typeface="+mj-lt"/>
              </a:defRPr>
            </a:lvl1pPr>
          </a:lstStyle>
          <a:p>
            <a:pPr lvl="0"/>
            <a:r>
              <a:rPr lang="en-US"/>
              <a:t>The title of the presentation can be placed here</a:t>
            </a:r>
          </a:p>
        </p:txBody>
      </p:sp>
    </p:spTree>
    <p:extLst>
      <p:ext uri="{BB962C8B-B14F-4D97-AF65-F5344CB8AC3E}">
        <p14:creationId xmlns:p14="http://schemas.microsoft.com/office/powerpoint/2010/main" val="1198948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750"/>
                                        <p:tgtEl>
                                          <p:spTgt spid="3">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0">
                                            <p:txEl>
                                              <p:pRg st="0" end="0"/>
                                            </p:txEl>
                                          </p:spTgt>
                                        </p:tgtEl>
                                        <p:attrNameLst>
                                          <p:attrName>style.visibility</p:attrName>
                                        </p:attrNameLst>
                                      </p:cBhvr>
                                      <p:to>
                                        <p:strVal val="visible"/>
                                      </p:to>
                                    </p:set>
                                    <p:animEffect transition="in" filter="fade">
                                      <p:cBhvr>
                                        <p:cTn id="15" dur="750"/>
                                        <p:tgtEl>
                                          <p:spTgt spid="8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80" grpId="0" build="p"/>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lumn 3x">
    <p:spTree>
      <p:nvGrpSpPr>
        <p:cNvPr id="1" name=""/>
        <p:cNvGrpSpPr/>
        <p:nvPr/>
      </p:nvGrpSpPr>
      <p:grpSpPr>
        <a:xfrm>
          <a:off x="0" y="0"/>
          <a:ext cx="0" cy="0"/>
          <a:chOff x="0" y="0"/>
          <a:chExt cx="0" cy="0"/>
        </a:xfrm>
      </p:grpSpPr>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a:stretch>
              <a:fillRect/>
            </a:stretch>
          </a:blipFill>
        </p:spPr>
        <p:txBody>
          <a:bodyPr/>
          <a:lstStyle>
            <a:lvl1pPr marL="0" indent="0">
              <a:buNone/>
              <a:defRPr sz="100"/>
            </a:lvl1pPr>
          </a:lstStyle>
          <a:p>
            <a:pPr lvl="0"/>
            <a:r>
              <a:rPr lang="en-GB"/>
              <a:t> </a:t>
            </a:r>
          </a:p>
        </p:txBody>
      </p:sp>
      <p:sp>
        <p:nvSpPr>
          <p:cNvPr id="13" name="Tijdelijke aanduiding voor verticale tekst 2">
            <a:extLst>
              <a:ext uri="{FF2B5EF4-FFF2-40B4-BE49-F238E27FC236}">
                <a16:creationId xmlns:a16="http://schemas.microsoft.com/office/drawing/2014/main" id="{F8DBED56-0580-A1CE-EBEB-D57665E8D393}"/>
              </a:ext>
            </a:extLst>
          </p:cNvPr>
          <p:cNvSpPr>
            <a:spLocks noGrp="1"/>
          </p:cNvSpPr>
          <p:nvPr>
            <p:ph type="body" orient="vert" idx="20" hasCustomPrompt="1"/>
          </p:nvPr>
        </p:nvSpPr>
        <p:spPr>
          <a:xfrm>
            <a:off x="728694" y="1991183"/>
            <a:ext cx="3398400" cy="3814305"/>
          </a:xfrm>
        </p:spPr>
        <p:txBody>
          <a:bodyPr vert="horz"/>
          <a:lstStyle>
            <a:lvl1pPr>
              <a:defRPr sz="1000"/>
            </a:lvl1pPr>
            <a:lvl2pPr>
              <a:defRPr sz="1000"/>
            </a:lvl2pPr>
            <a:lvl3pPr>
              <a:defRPr sz="1400"/>
            </a:lvl3pPr>
            <a:lvl4pPr>
              <a:defRPr sz="1400"/>
            </a:lvl4pPr>
            <a:lvl5pPr>
              <a:defRPr sz="1400"/>
            </a:lvl5pPr>
            <a:lvl6pPr>
              <a:defRPr sz="1400"/>
            </a:lvl6pPr>
            <a:lvl7pPr>
              <a:defRPr sz="800"/>
            </a:lvl7pPr>
            <a:lvl8pPr>
              <a:defRPr sz="1000"/>
            </a:lvl8pPr>
            <a:lvl9pPr>
              <a:defRPr sz="1000"/>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sp>
        <p:nvSpPr>
          <p:cNvPr id="16" name="Tijdelijke aanduiding voor verticale tekst 2">
            <a:extLst>
              <a:ext uri="{FF2B5EF4-FFF2-40B4-BE49-F238E27FC236}">
                <a16:creationId xmlns:a16="http://schemas.microsoft.com/office/drawing/2014/main" id="{FC2B3C52-B661-0170-CCD8-4D6C2DAE3940}"/>
              </a:ext>
            </a:extLst>
          </p:cNvPr>
          <p:cNvSpPr>
            <a:spLocks noGrp="1"/>
          </p:cNvSpPr>
          <p:nvPr>
            <p:ph type="body" orient="vert" idx="28" hasCustomPrompt="1"/>
          </p:nvPr>
        </p:nvSpPr>
        <p:spPr>
          <a:xfrm>
            <a:off x="4395228" y="722313"/>
            <a:ext cx="3398400" cy="5083175"/>
          </a:xfrm>
        </p:spPr>
        <p:txBody>
          <a:bodyPr vert="horz"/>
          <a:lstStyle>
            <a:lvl1pPr>
              <a:defRPr sz="1000"/>
            </a:lvl1pPr>
            <a:lvl2pPr>
              <a:defRPr sz="1000"/>
            </a:lvl2pPr>
            <a:lvl3pPr>
              <a:defRPr sz="1400"/>
            </a:lvl3pPr>
            <a:lvl4pPr>
              <a:defRPr sz="1400"/>
            </a:lvl4pPr>
            <a:lvl5pPr>
              <a:defRPr sz="1400"/>
            </a:lvl5pPr>
            <a:lvl6pPr>
              <a:defRPr sz="1400"/>
            </a:lvl6pPr>
            <a:lvl7pPr>
              <a:defRPr sz="800"/>
            </a:lvl7pPr>
            <a:lvl8pPr>
              <a:defRPr sz="1000"/>
            </a:lvl8pPr>
            <a:lvl9pPr>
              <a:defRPr sz="1000"/>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sp>
        <p:nvSpPr>
          <p:cNvPr id="17" name="Tijdelijke aanduiding voor verticale tekst 2">
            <a:extLst>
              <a:ext uri="{FF2B5EF4-FFF2-40B4-BE49-F238E27FC236}">
                <a16:creationId xmlns:a16="http://schemas.microsoft.com/office/drawing/2014/main" id="{D0F31EC6-C0DC-249E-25EA-DF58AB036990}"/>
              </a:ext>
            </a:extLst>
          </p:cNvPr>
          <p:cNvSpPr>
            <a:spLocks noGrp="1"/>
          </p:cNvSpPr>
          <p:nvPr>
            <p:ph type="body" orient="vert" idx="29" hasCustomPrompt="1"/>
          </p:nvPr>
        </p:nvSpPr>
        <p:spPr>
          <a:xfrm>
            <a:off x="8061763" y="707795"/>
            <a:ext cx="3398400" cy="5083175"/>
          </a:xfrm>
        </p:spPr>
        <p:txBody>
          <a:bodyPr vert="horz"/>
          <a:lstStyle>
            <a:lvl1pPr>
              <a:defRPr sz="1000"/>
            </a:lvl1pPr>
            <a:lvl2pPr>
              <a:defRPr sz="1000"/>
            </a:lvl2pPr>
            <a:lvl3pPr>
              <a:defRPr sz="1400"/>
            </a:lvl3pPr>
            <a:lvl4pPr>
              <a:defRPr sz="1400"/>
            </a:lvl4pPr>
            <a:lvl5pPr>
              <a:defRPr sz="1400"/>
            </a:lvl5pPr>
            <a:lvl6pPr>
              <a:defRPr sz="1400"/>
            </a:lvl6pPr>
            <a:lvl7pPr>
              <a:defRPr sz="800"/>
            </a:lvl7pPr>
            <a:lvl8pPr>
              <a:defRPr sz="1000"/>
            </a:lvl8pPr>
            <a:lvl9pPr>
              <a:defRPr sz="1000"/>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a:defRPr sz="3400" b="1">
                <a:latin typeface="+mj-lt"/>
              </a:defRPr>
            </a:lvl1pPr>
          </a:lstStyle>
          <a:p>
            <a:pPr lvl="0"/>
            <a:r>
              <a:rPr lang="en-GB"/>
              <a:t>Place the title of the slide here</a:t>
            </a:r>
          </a:p>
        </p:txBody>
      </p:sp>
      <p:grpSp>
        <p:nvGrpSpPr>
          <p:cNvPr id="2" name="Groep 1">
            <a:extLst>
              <a:ext uri="{FF2B5EF4-FFF2-40B4-BE49-F238E27FC236}">
                <a16:creationId xmlns:a16="http://schemas.microsoft.com/office/drawing/2014/main" id="{BAB0D8F0-830B-7BC9-130E-9C0739A9235E}"/>
              </a:ext>
            </a:extLst>
          </p:cNvPr>
          <p:cNvGrpSpPr/>
          <p:nvPr userDrawn="1"/>
        </p:nvGrpSpPr>
        <p:grpSpPr>
          <a:xfrm>
            <a:off x="-3786437" y="0"/>
            <a:ext cx="3693386" cy="5359349"/>
            <a:chOff x="-3786437" y="0"/>
            <a:chExt cx="3693386" cy="5359349"/>
          </a:xfrm>
        </p:grpSpPr>
        <p:sp>
          <p:nvSpPr>
            <p:cNvPr id="5" name="Rechthoek 4">
              <a:extLst>
                <a:ext uri="{FF2B5EF4-FFF2-40B4-BE49-F238E27FC236}">
                  <a16:creationId xmlns:a16="http://schemas.microsoft.com/office/drawing/2014/main" id="{F336F262-DBBF-759A-2BEC-BBB1C3335D9C}"/>
                </a:ext>
              </a:extLst>
            </p:cNvPr>
            <p:cNvSpPr/>
            <p:nvPr userDrawn="1"/>
          </p:nvSpPr>
          <p:spPr>
            <a:xfrm>
              <a:off x="-3786165" y="0"/>
              <a:ext cx="3593091" cy="464133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Choosing text levels</a:t>
              </a:r>
            </a:p>
          </p:txBody>
        </p:sp>
        <p:sp>
          <p:nvSpPr>
            <p:cNvPr id="7" name="Ovaal 6">
              <a:extLst>
                <a:ext uri="{FF2B5EF4-FFF2-40B4-BE49-F238E27FC236}">
                  <a16:creationId xmlns:a16="http://schemas.microsoft.com/office/drawing/2014/main" id="{CE6B408A-2996-1C91-54B6-5B6D86108289}"/>
                </a:ext>
              </a:extLst>
            </p:cNvPr>
            <p:cNvSpPr/>
            <p:nvPr userDrawn="1"/>
          </p:nvSpPr>
          <p:spPr>
            <a:xfrm>
              <a:off x="-3604183" y="18374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 name="Rechthoek 7">
              <a:extLst>
                <a:ext uri="{FF2B5EF4-FFF2-40B4-BE49-F238E27FC236}">
                  <a16:creationId xmlns:a16="http://schemas.microsoft.com/office/drawing/2014/main" id="{3D80B4BF-F0D5-3FD2-0D34-18497E1AE84E}"/>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#1</a:t>
              </a:r>
            </a:p>
          </p:txBody>
        </p:sp>
        <p:sp>
          <p:nvSpPr>
            <p:cNvPr id="9" name="Ovaal 8">
              <a:extLst>
                <a:ext uri="{FF2B5EF4-FFF2-40B4-BE49-F238E27FC236}">
                  <a16:creationId xmlns:a16="http://schemas.microsoft.com/office/drawing/2014/main" id="{65EC22FF-7A96-244A-920D-5EBC1942A4B1}"/>
                </a:ext>
              </a:extLst>
            </p:cNvPr>
            <p:cNvSpPr/>
            <p:nvPr userDrawn="1"/>
          </p:nvSpPr>
          <p:spPr>
            <a:xfrm>
              <a:off x="-3604183" y="212876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0" name="Rechthoek 9">
              <a:extLst>
                <a:ext uri="{FF2B5EF4-FFF2-40B4-BE49-F238E27FC236}">
                  <a16:creationId xmlns:a16="http://schemas.microsoft.com/office/drawing/2014/main" id="{1C8B8762-D4BE-AE9F-4633-30F431D01246}"/>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Under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‘Home’</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use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list level-buttons</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to choose a text level. </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Choose from:</a:t>
              </a:r>
            </a:p>
          </p:txBody>
        </p:sp>
        <p:sp>
          <p:nvSpPr>
            <p:cNvPr id="11" name="Rechthoek 10">
              <a:extLst>
                <a:ext uri="{FF2B5EF4-FFF2-40B4-BE49-F238E27FC236}">
                  <a16:creationId xmlns:a16="http://schemas.microsoft.com/office/drawing/2014/main" id="{C3EB8525-982E-AB71-270C-42B4C510ACA7}"/>
                </a:ext>
              </a:extLst>
            </p:cNvPr>
            <p:cNvSpPr/>
            <p:nvPr userDrawn="1"/>
          </p:nvSpPr>
          <p:spPr>
            <a:xfrm>
              <a:off x="-3319415" y="2128873"/>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14" name="Ovaal 13">
              <a:extLst>
                <a:ext uri="{FF2B5EF4-FFF2-40B4-BE49-F238E27FC236}">
                  <a16:creationId xmlns:a16="http://schemas.microsoft.com/office/drawing/2014/main" id="{DCC91186-98E9-DE9C-2358-B9C0CE1EFFF6}"/>
                </a:ext>
              </a:extLst>
            </p:cNvPr>
            <p:cNvSpPr/>
            <p:nvPr userDrawn="1"/>
          </p:nvSpPr>
          <p:spPr>
            <a:xfrm>
              <a:off x="-3604183" y="242005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5" name="Rechthoek 14">
              <a:extLst>
                <a:ext uri="{FF2B5EF4-FFF2-40B4-BE49-F238E27FC236}">
                  <a16:creationId xmlns:a16="http://schemas.microsoft.com/office/drawing/2014/main" id="{ED8312BF-6559-DD8B-E426-782939390614}"/>
                </a:ext>
              </a:extLst>
            </p:cNvPr>
            <p:cNvSpPr/>
            <p:nvPr userDrawn="1"/>
          </p:nvSpPr>
          <p:spPr>
            <a:xfrm>
              <a:off x="-3319415" y="2420262"/>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tx2"/>
                  </a:solidFill>
                  <a:effectLst/>
                  <a:uLnTx/>
                  <a:uFillTx/>
                  <a:latin typeface="Calibri" panose="020F0502020204030204" pitchFamily="34" charset="0"/>
                  <a:ea typeface="+mn-ea"/>
                  <a:cs typeface="Calibri" panose="020F0502020204030204" pitchFamily="34" charset="0"/>
                </a:rPr>
                <a:t>Heading #1</a:t>
              </a:r>
            </a:p>
          </p:txBody>
        </p:sp>
        <p:sp>
          <p:nvSpPr>
            <p:cNvPr id="18" name="Ovaal 17">
              <a:extLst>
                <a:ext uri="{FF2B5EF4-FFF2-40B4-BE49-F238E27FC236}">
                  <a16:creationId xmlns:a16="http://schemas.microsoft.com/office/drawing/2014/main" id="{725AC749-A4A4-0E0A-8629-E4581F6734F2}"/>
                </a:ext>
              </a:extLst>
            </p:cNvPr>
            <p:cNvSpPr/>
            <p:nvPr userDrawn="1"/>
          </p:nvSpPr>
          <p:spPr>
            <a:xfrm>
              <a:off x="-3604183" y="2711336"/>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9" name="Rechthoek 18">
              <a:extLst>
                <a:ext uri="{FF2B5EF4-FFF2-40B4-BE49-F238E27FC236}">
                  <a16:creationId xmlns:a16="http://schemas.microsoft.com/office/drawing/2014/main" id="{629F8228-9673-326E-8072-DBBC15AFAE61}"/>
                </a:ext>
              </a:extLst>
            </p:cNvPr>
            <p:cNvSpPr/>
            <p:nvPr userDrawn="1"/>
          </p:nvSpPr>
          <p:spPr>
            <a:xfrm>
              <a:off x="-3319415" y="2711651"/>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accent1"/>
                  </a:solidFill>
                  <a:effectLst/>
                  <a:uLnTx/>
                  <a:uFillTx/>
                  <a:latin typeface="Calibri" panose="020F0502020204030204" pitchFamily="34" charset="0"/>
                  <a:ea typeface="+mn-ea"/>
                  <a:cs typeface="Calibri" panose="020F0502020204030204" pitchFamily="34" charset="0"/>
                </a:rPr>
                <a:t>Heading #2</a:t>
              </a:r>
            </a:p>
          </p:txBody>
        </p:sp>
        <p:sp>
          <p:nvSpPr>
            <p:cNvPr id="20" name="Ovaal 19">
              <a:extLst>
                <a:ext uri="{FF2B5EF4-FFF2-40B4-BE49-F238E27FC236}">
                  <a16:creationId xmlns:a16="http://schemas.microsoft.com/office/drawing/2014/main" id="{A6F43B55-F4B5-7AD6-DA8C-64557F43CF3A}"/>
                </a:ext>
              </a:extLst>
            </p:cNvPr>
            <p:cNvSpPr/>
            <p:nvPr userDrawn="1"/>
          </p:nvSpPr>
          <p:spPr>
            <a:xfrm>
              <a:off x="-3604183" y="3002620"/>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1" name="Rechthoek 20">
              <a:extLst>
                <a:ext uri="{FF2B5EF4-FFF2-40B4-BE49-F238E27FC236}">
                  <a16:creationId xmlns:a16="http://schemas.microsoft.com/office/drawing/2014/main" id="{AC1D655C-2406-172F-CF2F-FBD6696E5968}"/>
                </a:ext>
              </a:extLst>
            </p:cNvPr>
            <p:cNvSpPr/>
            <p:nvPr userDrawn="1"/>
          </p:nvSpPr>
          <p:spPr>
            <a:xfrm>
              <a:off x="-3319415" y="3003040"/>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3"/>
                  </a:solidFill>
                  <a:effectLst/>
                  <a:uLnTx/>
                  <a:uFillTx/>
                  <a:latin typeface="Calibri" panose="020F0502020204030204" pitchFamily="34" charset="0"/>
                  <a:cs typeface="Calibri" panose="020F0502020204030204" pitchFamily="34" charset="0"/>
                </a:rPr>
                <a:t>Heading #3</a:t>
              </a:r>
            </a:p>
          </p:txBody>
        </p:sp>
        <p:sp>
          <p:nvSpPr>
            <p:cNvPr id="22" name="Ovaal 21">
              <a:extLst>
                <a:ext uri="{FF2B5EF4-FFF2-40B4-BE49-F238E27FC236}">
                  <a16:creationId xmlns:a16="http://schemas.microsoft.com/office/drawing/2014/main" id="{9DD9DFCB-388F-0477-84AD-B1AEFA82B02B}"/>
                </a:ext>
              </a:extLst>
            </p:cNvPr>
            <p:cNvSpPr/>
            <p:nvPr userDrawn="1"/>
          </p:nvSpPr>
          <p:spPr>
            <a:xfrm>
              <a:off x="-3604183" y="329390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A00C174D-985F-3231-6884-08FE0D184D95}"/>
                </a:ext>
              </a:extLst>
            </p:cNvPr>
            <p:cNvSpPr/>
            <p:nvPr userDrawn="1"/>
          </p:nvSpPr>
          <p:spPr>
            <a:xfrm>
              <a:off x="-3319415" y="3585818"/>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Source</a:t>
              </a:r>
            </a:p>
          </p:txBody>
        </p:sp>
        <p:sp>
          <p:nvSpPr>
            <p:cNvPr id="26" name="Ovaal 25">
              <a:extLst>
                <a:ext uri="{FF2B5EF4-FFF2-40B4-BE49-F238E27FC236}">
                  <a16:creationId xmlns:a16="http://schemas.microsoft.com/office/drawing/2014/main" id="{BC48F9CB-BB05-CE1B-9BD7-4C9B933A4390}"/>
                </a:ext>
              </a:extLst>
            </p:cNvPr>
            <p:cNvSpPr/>
            <p:nvPr userDrawn="1"/>
          </p:nvSpPr>
          <p:spPr>
            <a:xfrm>
              <a:off x="-3604183" y="358518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8A8001F7-EA28-16F4-36D9-D674FC68F9E8}"/>
                </a:ext>
              </a:extLst>
            </p:cNvPr>
            <p:cNvSpPr/>
            <p:nvPr userDrawn="1"/>
          </p:nvSpPr>
          <p:spPr>
            <a:xfrm>
              <a:off x="-3325830" y="3877207"/>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2CA055"/>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Plain text #1</a:t>
              </a:r>
            </a:p>
          </p:txBody>
        </p:sp>
        <p:sp>
          <p:nvSpPr>
            <p:cNvPr id="28" name="Ovaal 27">
              <a:extLst>
                <a:ext uri="{FF2B5EF4-FFF2-40B4-BE49-F238E27FC236}">
                  <a16:creationId xmlns:a16="http://schemas.microsoft.com/office/drawing/2014/main" id="{763DF66B-240E-3AA3-D139-3D4184A96192}"/>
                </a:ext>
              </a:extLst>
            </p:cNvPr>
            <p:cNvSpPr/>
            <p:nvPr userDrawn="1"/>
          </p:nvSpPr>
          <p:spPr>
            <a:xfrm>
              <a:off x="-3604183" y="387647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1D8D6CE8-7AB1-42E3-7E59-D9FA19F040CC}"/>
                </a:ext>
              </a:extLst>
            </p:cNvPr>
            <p:cNvSpPr/>
            <p:nvPr userDrawn="1"/>
          </p:nvSpPr>
          <p:spPr>
            <a:xfrm>
              <a:off x="-3319415" y="416859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30" name="Ovaal 29">
              <a:extLst>
                <a:ext uri="{FF2B5EF4-FFF2-40B4-BE49-F238E27FC236}">
                  <a16:creationId xmlns:a16="http://schemas.microsoft.com/office/drawing/2014/main" id="{C720423E-DB67-D94C-D6FB-D121D2538410}"/>
                </a:ext>
              </a:extLst>
            </p:cNvPr>
            <p:cNvSpPr/>
            <p:nvPr userDrawn="1"/>
          </p:nvSpPr>
          <p:spPr>
            <a:xfrm>
              <a:off x="-3604183" y="416859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CB65E7B7-15B2-332D-5289-43EE5794BB9A}"/>
                </a:ext>
              </a:extLst>
            </p:cNvPr>
            <p:cNvSpPr/>
            <p:nvPr userDrawn="1"/>
          </p:nvSpPr>
          <p:spPr>
            <a:xfrm>
              <a:off x="-3319415" y="329442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4"/>
                  </a:solidFill>
                  <a:effectLst/>
                  <a:uLnTx/>
                  <a:uFillTx/>
                  <a:latin typeface="Calibri" panose="020F0502020204030204" pitchFamily="34" charset="0"/>
                  <a:cs typeface="Calibri" panose="020F0502020204030204" pitchFamily="34" charset="0"/>
                </a:rPr>
                <a:t>Heading #4</a:t>
              </a:r>
            </a:p>
          </p:txBody>
        </p:sp>
        <p:sp>
          <p:nvSpPr>
            <p:cNvPr id="32" name="Rechthoek 31">
              <a:extLst>
                <a:ext uri="{FF2B5EF4-FFF2-40B4-BE49-F238E27FC236}">
                  <a16:creationId xmlns:a16="http://schemas.microsoft.com/office/drawing/2014/main" id="{55699E95-936D-1525-BB4B-8D3625F59D41}"/>
                </a:ext>
              </a:extLst>
            </p:cNvPr>
            <p:cNvSpPr/>
            <p:nvPr userDrawn="1"/>
          </p:nvSpPr>
          <p:spPr>
            <a:xfrm>
              <a:off x="-3786437" y="4531349"/>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33" name="ICOON_info">
              <a:extLst>
                <a:ext uri="{FF2B5EF4-FFF2-40B4-BE49-F238E27FC236}">
                  <a16:creationId xmlns:a16="http://schemas.microsoft.com/office/drawing/2014/main" id="{108CEAE3-EFB7-9D5C-3054-C368B064CB0C}"/>
                </a:ext>
              </a:extLst>
            </p:cNvPr>
            <p:cNvGrpSpPr/>
            <p:nvPr userDrawn="1"/>
          </p:nvGrpSpPr>
          <p:grpSpPr>
            <a:xfrm>
              <a:off x="-376736" y="4400186"/>
              <a:ext cx="283685" cy="283685"/>
              <a:chOff x="-510741" y="5913713"/>
              <a:chExt cx="267555" cy="267555"/>
            </a:xfrm>
          </p:grpSpPr>
          <p:sp>
            <p:nvSpPr>
              <p:cNvPr id="81" name="Ovaal 80">
                <a:extLst>
                  <a:ext uri="{FF2B5EF4-FFF2-40B4-BE49-F238E27FC236}">
                    <a16:creationId xmlns:a16="http://schemas.microsoft.com/office/drawing/2014/main" id="{9EE53014-ECD2-F71F-EF45-02F2F60EBF3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D5D927A8-7434-77FA-73C0-A04EBCDCE84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CB505338-43F6-13AB-D27B-397A928DE3D6}"/>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37C671C6-A2F8-F9C5-EB0C-B63D933BC7F8}"/>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en-GB" sz="900" b="1" noProof="0">
                    <a:solidFill>
                      <a:srgbClr val="211F26"/>
                    </a:solidFill>
                    <a:latin typeface="Calibri" panose="020F0502020204030204" pitchFamily="34" charset="0"/>
                    <a:cs typeface="Calibri" panose="020F0502020204030204" pitchFamily="34" charset="0"/>
                  </a:rPr>
                  <a:t>Home</a:t>
                </a:r>
              </a:p>
            </p:txBody>
          </p:sp>
          <p:sp>
            <p:nvSpPr>
              <p:cNvPr id="42" name="Rechthoek 41">
                <a:extLst>
                  <a:ext uri="{FF2B5EF4-FFF2-40B4-BE49-F238E27FC236}">
                    <a16:creationId xmlns:a16="http://schemas.microsoft.com/office/drawing/2014/main" id="{773192B6-0B65-2670-E5FD-F574BAAB173A}"/>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5EC90947-F9F4-55DC-7DF1-F6AC07E75705}"/>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C1BB4C48-0BA8-EBF4-D1DE-6F1B4BAE4E2F}"/>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F007093E-1138-F568-9780-8CAFE2D4D26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37B1ADF9-C76C-19EF-D71C-DED24C7CE9E9}"/>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4AF5AD33-6E0D-0F5D-A634-57B75D37BFD6}"/>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49F3DB98-2BB2-68C9-C415-F94FF6A688F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1044E9A9-B8D5-5555-8B5D-D2DD6621615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A41913F4-CA6E-7C8E-36BB-0A3D2058B2D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424A8B76-DF73-1F6A-968C-D03C0DE3ABC8}"/>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A32C4473-3A06-88DE-BB25-11A2BA451D1B}"/>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CE62F858-881A-A718-5C53-D7FCA97150E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616A0D10-478D-6169-EF51-E06E4F107444}"/>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673A166B-28E5-D98D-A068-5F2D0DC4CB1A}"/>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97112778-3485-6989-C3BE-8AA27D680EBD}"/>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2B45705F-A558-8C3A-4104-E0EEF948DDC8}"/>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D538EF5A-6B20-029B-CA37-7E16F3718464}"/>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5CCAAE98-1BE4-D2BE-6A3B-31518692769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2229D043-C21B-3DD4-8197-B895D07E6E76}"/>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86833D78-5B8F-6462-8458-3E6117A88F3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down</a:t>
                </a:r>
              </a:p>
            </p:txBody>
          </p:sp>
          <p:sp>
            <p:nvSpPr>
              <p:cNvPr id="48" name="Rechthoek 47">
                <a:extLst>
                  <a:ext uri="{FF2B5EF4-FFF2-40B4-BE49-F238E27FC236}">
                    <a16:creationId xmlns:a16="http://schemas.microsoft.com/office/drawing/2014/main" id="{19411027-AE52-D43D-0182-533EFA2665A8}"/>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up</a:t>
                </a:r>
              </a:p>
            </p:txBody>
          </p:sp>
          <p:grpSp>
            <p:nvGrpSpPr>
              <p:cNvPr id="49" name="Groep 48">
                <a:extLst>
                  <a:ext uri="{FF2B5EF4-FFF2-40B4-BE49-F238E27FC236}">
                    <a16:creationId xmlns:a16="http://schemas.microsoft.com/office/drawing/2014/main" id="{96B38B68-6904-79D2-9DF6-4D944F01E1BD}"/>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5904106C-4C17-2BC7-DE32-CAEAA532BED2}"/>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47CEBF91-D6A8-9A7F-B65F-2071081F9F96}"/>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E6AA3639-A8C5-87DA-5DB5-F971A6414FEA}"/>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58E7717D-A312-4DFF-28F1-0E875A5D58E8}"/>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C50BA4F2-B181-482C-A644-E2C0E01423F6}"/>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D3359ED1-17F7-B214-306B-53C731499AD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69E1786F-7CA5-F72A-F278-C26E9CB27CE1}"/>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286B7340-CCB1-5D29-9C55-3FD5C42FDC84}"/>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4FB6D02A-BD4B-8043-1444-0017C402F6D7}"/>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843971F4-1B0A-A7F5-27B1-6025709503E9}"/>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3CF8B0EE-9B10-2F89-319D-8AF9737C466F}"/>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8E0F5FBE-49C9-5AF9-67E1-E51F05AA283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776C043D-6015-A5E7-D6B6-56EC14C68D92}"/>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73156E25-9293-BDBE-5DC3-C7557C358DBB}"/>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26249D49-74CF-5CAD-BD14-43D8EE5F49B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9A9C8765-EAB3-536F-0A39-F9B5F90F6023}"/>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841EEE9D-441B-C2CE-4ABF-F3BF39372AB6}"/>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30541D80-A752-D7EE-B44E-B5CAAC8A9770}"/>
                </a:ext>
              </a:extLst>
            </p:cNvPr>
            <p:cNvGrpSpPr/>
            <p:nvPr userDrawn="1"/>
          </p:nvGrpSpPr>
          <p:grpSpPr>
            <a:xfrm>
              <a:off x="-938434" y="4663037"/>
              <a:ext cx="627798" cy="576693"/>
              <a:chOff x="-1753862" y="6112775"/>
              <a:chExt cx="759635" cy="697798"/>
            </a:xfrm>
          </p:grpSpPr>
          <p:grpSp>
            <p:nvGrpSpPr>
              <p:cNvPr id="36" name="Inspireren">
                <a:extLst>
                  <a:ext uri="{FF2B5EF4-FFF2-40B4-BE49-F238E27FC236}">
                    <a16:creationId xmlns:a16="http://schemas.microsoft.com/office/drawing/2014/main" id="{1BB51D25-BCC8-1BD0-7290-13D8C65D57C7}"/>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DA900705-85CF-E5CF-91B2-2BB2C2A2EC9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C64FC949-2966-1630-0804-A644557ED6BE}"/>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70B2A3BF-B20E-EFF3-0260-CF6DC0F43F96}"/>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6809590A-D7A5-D221-43E8-F8E27D213F56}"/>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sp>
        <p:nvSpPr>
          <p:cNvPr id="92" name="Tijdelijke aanduiding voor datum 91">
            <a:extLst>
              <a:ext uri="{FF2B5EF4-FFF2-40B4-BE49-F238E27FC236}">
                <a16:creationId xmlns:a16="http://schemas.microsoft.com/office/drawing/2014/main" id="{FD1C72CF-6DCB-EC9C-EA86-3263BA4AD4A1}"/>
              </a:ext>
            </a:extLst>
          </p:cNvPr>
          <p:cNvSpPr>
            <a:spLocks noGrp="1"/>
          </p:cNvSpPr>
          <p:nvPr>
            <p:ph type="dt" sz="half" idx="31"/>
          </p:nvPr>
        </p:nvSpPr>
        <p:spPr>
          <a:xfrm>
            <a:off x="8317776" y="6343857"/>
            <a:ext cx="1451700" cy="151789"/>
          </a:xfrm>
        </p:spPr>
        <p:txBody>
          <a:bodyPr/>
          <a:lstStyle>
            <a:lvl1pPr algn="r">
              <a:defRPr/>
            </a:lvl1pPr>
          </a:lstStyle>
          <a:p>
            <a:fld id="{9CFB8860-A0C8-4BFA-A221-28D1EAA194CD}" type="datetime3">
              <a:rPr lang="en-GB" smtClean="0"/>
              <a:t>18 July, 2025</a:t>
            </a:fld>
            <a:endParaRPr lang="en-GB"/>
          </a:p>
        </p:txBody>
      </p:sp>
      <p:sp>
        <p:nvSpPr>
          <p:cNvPr id="93" name="Tijdelijke aanduiding voor voettekst 92">
            <a:extLst>
              <a:ext uri="{FF2B5EF4-FFF2-40B4-BE49-F238E27FC236}">
                <a16:creationId xmlns:a16="http://schemas.microsoft.com/office/drawing/2014/main" id="{47B02BF9-BF84-DC10-3BE3-A20F54C81F9B}"/>
              </a:ext>
            </a:extLst>
          </p:cNvPr>
          <p:cNvSpPr>
            <a:spLocks noGrp="1"/>
          </p:cNvSpPr>
          <p:nvPr>
            <p:ph type="ftr" sz="quarter" idx="32"/>
          </p:nvPr>
        </p:nvSpPr>
        <p:spPr>
          <a:xfrm>
            <a:off x="9801225" y="6343856"/>
            <a:ext cx="1658938" cy="151790"/>
          </a:xfrm>
        </p:spPr>
        <p:txBody>
          <a:bodyPr/>
          <a:lstStyle>
            <a:lvl1pPr algn="r">
              <a:defRPr/>
            </a:lvl1pPr>
          </a:lstStyle>
          <a:p>
            <a:r>
              <a:rPr lang="en-GB"/>
              <a:t>|  Published under cc-by licence</a:t>
            </a:r>
          </a:p>
        </p:txBody>
      </p:sp>
      <p:sp>
        <p:nvSpPr>
          <p:cNvPr id="94" name="Tijdelijke aanduiding voor dianummer 93">
            <a:extLst>
              <a:ext uri="{FF2B5EF4-FFF2-40B4-BE49-F238E27FC236}">
                <a16:creationId xmlns:a16="http://schemas.microsoft.com/office/drawing/2014/main" id="{7AD5CA52-DE6F-6CFC-74E1-E1CEAE62FDD6}"/>
              </a:ext>
            </a:extLst>
          </p:cNvPr>
          <p:cNvSpPr>
            <a:spLocks noGrp="1"/>
          </p:cNvSpPr>
          <p:nvPr>
            <p:ph type="sldNum" sz="quarter" idx="33"/>
          </p:nvPr>
        </p:nvSpPr>
        <p:spPr/>
        <p:txBody>
          <a:bodyPr/>
          <a:lstStyle/>
          <a:p>
            <a:fld id="{D7B5DC5B-6873-43DB-ADC7-B15ACCE0DFDB}" type="slidenum">
              <a:rPr lang="en-GB" smtClean="0"/>
              <a:pPr/>
              <a:t>‹#›</a:t>
            </a:fld>
            <a:endParaRPr lang="en-GB"/>
          </a:p>
        </p:txBody>
      </p:sp>
      <p:sp>
        <p:nvSpPr>
          <p:cNvPr id="96" name="Tijdelijke aanduiding voor titel 1">
            <a:extLst>
              <a:ext uri="{FF2B5EF4-FFF2-40B4-BE49-F238E27FC236}">
                <a16:creationId xmlns:a16="http://schemas.microsoft.com/office/drawing/2014/main" id="{8C0D93F6-4E10-45C6-CBF0-B94689488976}"/>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a:solidFill>
                  <a:schemeClr val="accent1"/>
                </a:solidFill>
                <a:latin typeface="+mj-lt"/>
              </a:rPr>
              <a:t>Column 3x</a:t>
            </a:r>
          </a:p>
        </p:txBody>
      </p:sp>
    </p:spTree>
    <p:extLst>
      <p:ext uri="{BB962C8B-B14F-4D97-AF65-F5344CB8AC3E}">
        <p14:creationId xmlns:p14="http://schemas.microsoft.com/office/powerpoint/2010/main" val="37640034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lumn 2x + Image">
    <p:spTree>
      <p:nvGrpSpPr>
        <p:cNvPr id="1" name=""/>
        <p:cNvGrpSpPr/>
        <p:nvPr/>
      </p:nvGrpSpPr>
      <p:grpSpPr>
        <a:xfrm>
          <a:off x="0" y="0"/>
          <a:ext cx="0" cy="0"/>
          <a:chOff x="0" y="0"/>
          <a:chExt cx="0" cy="0"/>
        </a:xfrm>
      </p:grpSpPr>
      <p:sp>
        <p:nvSpPr>
          <p:cNvPr id="2" name="Tijdelijke aanduiding voor afbeelding 16">
            <a:extLst>
              <a:ext uri="{FF2B5EF4-FFF2-40B4-BE49-F238E27FC236}">
                <a16:creationId xmlns:a16="http://schemas.microsoft.com/office/drawing/2014/main" id="{580E9612-E23F-8D75-95B8-C779AA9BA039}"/>
              </a:ext>
            </a:extLst>
          </p:cNvPr>
          <p:cNvSpPr>
            <a:spLocks noGrp="1"/>
          </p:cNvSpPr>
          <p:nvPr>
            <p:ph type="pic" sz="quarter" idx="19" hasCustomPrompt="1"/>
          </p:nvPr>
        </p:nvSpPr>
        <p:spPr>
          <a:xfrm>
            <a:off x="8061762" y="722313"/>
            <a:ext cx="3401543" cy="5083175"/>
          </a:xfrm>
          <a:prstGeom prst="roundRect">
            <a:avLst>
              <a:gd name="adj" fmla="val 4031"/>
            </a:avLst>
          </a:prstGeom>
          <a:solidFill>
            <a:schemeClr val="bg1">
              <a:lumMod val="95000"/>
            </a:schemeClr>
          </a:solidFill>
          <a:ln w="15875">
            <a:noFill/>
          </a:ln>
        </p:spPr>
        <p:txBody>
          <a:bodyPr lIns="360000" tIns="0" rIns="360000" bIns="1620000" anchor="ctr" anchorCtr="0"/>
          <a:lstStyle>
            <a:lvl1pPr marL="0" indent="0" algn="ctr">
              <a:buNone/>
              <a:defRPr sz="1200" i="1">
                <a:solidFill>
                  <a:schemeClr val="bg1">
                    <a:lumMod val="50000"/>
                  </a:schemeClr>
                </a:solidFill>
              </a:defRPr>
            </a:lvl1pPr>
          </a:lstStyle>
          <a:p>
            <a:r>
              <a:rPr lang="en-GB"/>
              <a:t>Select this placeholder, go to the tab ‘Slidebuilder’, click on ‘Images’, select the preferred image and click on ‘Insert’.</a:t>
            </a:r>
          </a:p>
        </p:txBody>
      </p:sp>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a:stretch>
              <a:fillRect/>
            </a:stretch>
          </a:blipFill>
        </p:spPr>
        <p:txBody>
          <a:bodyPr/>
          <a:lstStyle>
            <a:lvl1pPr marL="0" indent="0">
              <a:buNone/>
              <a:defRPr sz="100"/>
            </a:lvl1pPr>
          </a:lstStyle>
          <a:p>
            <a:pPr lvl="0"/>
            <a:r>
              <a:rPr lang="en-GB"/>
              <a:t> </a:t>
            </a:r>
          </a:p>
        </p:txBody>
      </p:sp>
      <p:sp>
        <p:nvSpPr>
          <p:cNvPr id="13" name="Tijdelijke aanduiding voor verticale tekst 2">
            <a:extLst>
              <a:ext uri="{FF2B5EF4-FFF2-40B4-BE49-F238E27FC236}">
                <a16:creationId xmlns:a16="http://schemas.microsoft.com/office/drawing/2014/main" id="{F8DBED56-0580-A1CE-EBEB-D57665E8D393}"/>
              </a:ext>
            </a:extLst>
          </p:cNvPr>
          <p:cNvSpPr>
            <a:spLocks noGrp="1"/>
          </p:cNvSpPr>
          <p:nvPr>
            <p:ph type="body" orient="vert" idx="20" hasCustomPrompt="1"/>
          </p:nvPr>
        </p:nvSpPr>
        <p:spPr>
          <a:xfrm>
            <a:off x="728694" y="1991183"/>
            <a:ext cx="3398400" cy="3814305"/>
          </a:xfrm>
        </p:spPr>
        <p:txBody>
          <a:bodyPr vert="horz"/>
          <a:lstStyle>
            <a:lvl1pPr>
              <a:defRPr sz="1000"/>
            </a:lvl1pPr>
            <a:lvl2pPr>
              <a:defRPr sz="1000"/>
            </a:lvl2pPr>
            <a:lvl3pPr>
              <a:defRPr sz="1400"/>
            </a:lvl3pPr>
            <a:lvl4pPr>
              <a:defRPr sz="1400"/>
            </a:lvl4pPr>
            <a:lvl5pPr>
              <a:defRPr sz="1400"/>
            </a:lvl5pPr>
            <a:lvl6pPr>
              <a:defRPr sz="1400"/>
            </a:lvl6pPr>
            <a:lvl7pPr>
              <a:defRPr sz="800"/>
            </a:lvl7pPr>
            <a:lvl8pPr>
              <a:defRPr sz="1000"/>
            </a:lvl8pPr>
            <a:lvl9pPr>
              <a:defRPr sz="1000"/>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sp>
        <p:nvSpPr>
          <p:cNvPr id="16" name="Tijdelijke aanduiding voor verticale tekst 2">
            <a:extLst>
              <a:ext uri="{FF2B5EF4-FFF2-40B4-BE49-F238E27FC236}">
                <a16:creationId xmlns:a16="http://schemas.microsoft.com/office/drawing/2014/main" id="{FC2B3C52-B661-0170-CCD8-4D6C2DAE3940}"/>
              </a:ext>
            </a:extLst>
          </p:cNvPr>
          <p:cNvSpPr>
            <a:spLocks noGrp="1"/>
          </p:cNvSpPr>
          <p:nvPr>
            <p:ph type="body" orient="vert" idx="28" hasCustomPrompt="1"/>
          </p:nvPr>
        </p:nvSpPr>
        <p:spPr>
          <a:xfrm>
            <a:off x="4395228" y="722313"/>
            <a:ext cx="3398400" cy="5083175"/>
          </a:xfrm>
        </p:spPr>
        <p:txBody>
          <a:bodyPr vert="horz"/>
          <a:lstStyle>
            <a:lvl1pPr>
              <a:defRPr sz="1000"/>
            </a:lvl1pPr>
            <a:lvl2pPr>
              <a:defRPr sz="1000"/>
            </a:lvl2pPr>
            <a:lvl3pPr>
              <a:defRPr sz="1400"/>
            </a:lvl3pPr>
            <a:lvl4pPr>
              <a:defRPr sz="1400"/>
            </a:lvl4pPr>
            <a:lvl5pPr>
              <a:defRPr sz="1400"/>
            </a:lvl5pPr>
            <a:lvl6pPr>
              <a:defRPr sz="1400"/>
            </a:lvl6pPr>
            <a:lvl7pPr>
              <a:defRPr sz="800"/>
            </a:lvl7pPr>
            <a:lvl8pPr>
              <a:defRPr sz="1000"/>
            </a:lvl8pPr>
            <a:lvl9pPr>
              <a:defRPr sz="1000"/>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a:defRPr sz="3400" b="1">
                <a:latin typeface="+mj-lt"/>
              </a:defRPr>
            </a:lvl1pPr>
          </a:lstStyle>
          <a:p>
            <a:pPr lvl="0"/>
            <a:r>
              <a:rPr lang="en-GB"/>
              <a:t>Place the title of the slide here</a:t>
            </a:r>
          </a:p>
        </p:txBody>
      </p:sp>
      <p:grpSp>
        <p:nvGrpSpPr>
          <p:cNvPr id="5" name="Groep 4">
            <a:extLst>
              <a:ext uri="{FF2B5EF4-FFF2-40B4-BE49-F238E27FC236}">
                <a16:creationId xmlns:a16="http://schemas.microsoft.com/office/drawing/2014/main" id="{982F7CD0-C70F-1005-2A0D-0833713601AF}"/>
              </a:ext>
            </a:extLst>
          </p:cNvPr>
          <p:cNvGrpSpPr/>
          <p:nvPr userDrawn="1"/>
        </p:nvGrpSpPr>
        <p:grpSpPr>
          <a:xfrm>
            <a:off x="-3786437" y="0"/>
            <a:ext cx="3693386" cy="5359349"/>
            <a:chOff x="-3786437" y="0"/>
            <a:chExt cx="3693386" cy="5359349"/>
          </a:xfrm>
        </p:grpSpPr>
        <p:sp>
          <p:nvSpPr>
            <p:cNvPr id="7" name="Rechthoek 6">
              <a:extLst>
                <a:ext uri="{FF2B5EF4-FFF2-40B4-BE49-F238E27FC236}">
                  <a16:creationId xmlns:a16="http://schemas.microsoft.com/office/drawing/2014/main" id="{D52A1B27-E1B7-303F-B95C-3C35242018B4}"/>
                </a:ext>
              </a:extLst>
            </p:cNvPr>
            <p:cNvSpPr/>
            <p:nvPr userDrawn="1"/>
          </p:nvSpPr>
          <p:spPr>
            <a:xfrm>
              <a:off x="-3786165" y="0"/>
              <a:ext cx="3593091" cy="464133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Choosing text levels</a:t>
              </a:r>
            </a:p>
          </p:txBody>
        </p:sp>
        <p:sp>
          <p:nvSpPr>
            <p:cNvPr id="8" name="Ovaal 7">
              <a:extLst>
                <a:ext uri="{FF2B5EF4-FFF2-40B4-BE49-F238E27FC236}">
                  <a16:creationId xmlns:a16="http://schemas.microsoft.com/office/drawing/2014/main" id="{A1A55889-5C11-1225-D9C6-B29C3C42904E}"/>
                </a:ext>
              </a:extLst>
            </p:cNvPr>
            <p:cNvSpPr/>
            <p:nvPr userDrawn="1"/>
          </p:nvSpPr>
          <p:spPr>
            <a:xfrm>
              <a:off x="-3604183" y="18374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9" name="Rechthoek 8">
              <a:extLst>
                <a:ext uri="{FF2B5EF4-FFF2-40B4-BE49-F238E27FC236}">
                  <a16:creationId xmlns:a16="http://schemas.microsoft.com/office/drawing/2014/main" id="{DE433CA3-3E1B-CAC3-D185-B6613561A965}"/>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#1</a:t>
              </a:r>
            </a:p>
          </p:txBody>
        </p:sp>
        <p:sp>
          <p:nvSpPr>
            <p:cNvPr id="10" name="Ovaal 9">
              <a:extLst>
                <a:ext uri="{FF2B5EF4-FFF2-40B4-BE49-F238E27FC236}">
                  <a16:creationId xmlns:a16="http://schemas.microsoft.com/office/drawing/2014/main" id="{892FE41D-C6D3-4D0D-4797-41A89A66C4CA}"/>
                </a:ext>
              </a:extLst>
            </p:cNvPr>
            <p:cNvSpPr/>
            <p:nvPr userDrawn="1"/>
          </p:nvSpPr>
          <p:spPr>
            <a:xfrm>
              <a:off x="-3604183" y="212876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1" name="Rechthoek 10">
              <a:extLst>
                <a:ext uri="{FF2B5EF4-FFF2-40B4-BE49-F238E27FC236}">
                  <a16:creationId xmlns:a16="http://schemas.microsoft.com/office/drawing/2014/main" id="{D2FD2E26-01C8-8042-697F-85381DCCC91E}"/>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Under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‘Home’</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use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list level-buttons</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to choose a text level. </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Choose from:</a:t>
              </a:r>
            </a:p>
          </p:txBody>
        </p:sp>
        <p:sp>
          <p:nvSpPr>
            <p:cNvPr id="14" name="Rechthoek 13">
              <a:extLst>
                <a:ext uri="{FF2B5EF4-FFF2-40B4-BE49-F238E27FC236}">
                  <a16:creationId xmlns:a16="http://schemas.microsoft.com/office/drawing/2014/main" id="{1FEFBE3A-6535-46BD-9670-E5DBB5DBF900}"/>
                </a:ext>
              </a:extLst>
            </p:cNvPr>
            <p:cNvSpPr/>
            <p:nvPr userDrawn="1"/>
          </p:nvSpPr>
          <p:spPr>
            <a:xfrm>
              <a:off x="-3319415" y="2128873"/>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15" name="Ovaal 14">
              <a:extLst>
                <a:ext uri="{FF2B5EF4-FFF2-40B4-BE49-F238E27FC236}">
                  <a16:creationId xmlns:a16="http://schemas.microsoft.com/office/drawing/2014/main" id="{9F1EFC1F-7C8E-0E5C-0BC2-00090077D728}"/>
                </a:ext>
              </a:extLst>
            </p:cNvPr>
            <p:cNvSpPr/>
            <p:nvPr userDrawn="1"/>
          </p:nvSpPr>
          <p:spPr>
            <a:xfrm>
              <a:off x="-3604183" y="242005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 name="Rechthoek 16">
              <a:extLst>
                <a:ext uri="{FF2B5EF4-FFF2-40B4-BE49-F238E27FC236}">
                  <a16:creationId xmlns:a16="http://schemas.microsoft.com/office/drawing/2014/main" id="{0BB6A17C-1030-3FC8-F54B-5E86469CE86E}"/>
                </a:ext>
              </a:extLst>
            </p:cNvPr>
            <p:cNvSpPr/>
            <p:nvPr userDrawn="1"/>
          </p:nvSpPr>
          <p:spPr>
            <a:xfrm>
              <a:off x="-3319415" y="2420262"/>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tx2"/>
                  </a:solidFill>
                  <a:effectLst/>
                  <a:uLnTx/>
                  <a:uFillTx/>
                  <a:latin typeface="Calibri" panose="020F0502020204030204" pitchFamily="34" charset="0"/>
                  <a:ea typeface="+mn-ea"/>
                  <a:cs typeface="Calibri" panose="020F0502020204030204" pitchFamily="34" charset="0"/>
                </a:rPr>
                <a:t>Heading #1</a:t>
              </a:r>
            </a:p>
          </p:txBody>
        </p:sp>
        <p:sp>
          <p:nvSpPr>
            <p:cNvPr id="18" name="Ovaal 17">
              <a:extLst>
                <a:ext uri="{FF2B5EF4-FFF2-40B4-BE49-F238E27FC236}">
                  <a16:creationId xmlns:a16="http://schemas.microsoft.com/office/drawing/2014/main" id="{BA3B2DD8-736D-9C20-3CA5-8FD31D432610}"/>
                </a:ext>
              </a:extLst>
            </p:cNvPr>
            <p:cNvSpPr/>
            <p:nvPr userDrawn="1"/>
          </p:nvSpPr>
          <p:spPr>
            <a:xfrm>
              <a:off x="-3604183" y="2711336"/>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9" name="Rechthoek 18">
              <a:extLst>
                <a:ext uri="{FF2B5EF4-FFF2-40B4-BE49-F238E27FC236}">
                  <a16:creationId xmlns:a16="http://schemas.microsoft.com/office/drawing/2014/main" id="{E2ADD88D-BCD7-5EB3-B0E0-6B8845C68112}"/>
                </a:ext>
              </a:extLst>
            </p:cNvPr>
            <p:cNvSpPr/>
            <p:nvPr userDrawn="1"/>
          </p:nvSpPr>
          <p:spPr>
            <a:xfrm>
              <a:off x="-3319415" y="2711651"/>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accent1"/>
                  </a:solidFill>
                  <a:effectLst/>
                  <a:uLnTx/>
                  <a:uFillTx/>
                  <a:latin typeface="Calibri" panose="020F0502020204030204" pitchFamily="34" charset="0"/>
                  <a:ea typeface="+mn-ea"/>
                  <a:cs typeface="Calibri" panose="020F0502020204030204" pitchFamily="34" charset="0"/>
                </a:rPr>
                <a:t>Heading #2</a:t>
              </a:r>
            </a:p>
          </p:txBody>
        </p:sp>
        <p:sp>
          <p:nvSpPr>
            <p:cNvPr id="20" name="Ovaal 19">
              <a:extLst>
                <a:ext uri="{FF2B5EF4-FFF2-40B4-BE49-F238E27FC236}">
                  <a16:creationId xmlns:a16="http://schemas.microsoft.com/office/drawing/2014/main" id="{AC303974-D6BB-9CF4-C95B-09D1D7F4B12E}"/>
                </a:ext>
              </a:extLst>
            </p:cNvPr>
            <p:cNvSpPr/>
            <p:nvPr userDrawn="1"/>
          </p:nvSpPr>
          <p:spPr>
            <a:xfrm>
              <a:off x="-3604183" y="3002620"/>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1" name="Rechthoek 20">
              <a:extLst>
                <a:ext uri="{FF2B5EF4-FFF2-40B4-BE49-F238E27FC236}">
                  <a16:creationId xmlns:a16="http://schemas.microsoft.com/office/drawing/2014/main" id="{049ACD19-E72F-15F8-213F-70AF72625494}"/>
                </a:ext>
              </a:extLst>
            </p:cNvPr>
            <p:cNvSpPr/>
            <p:nvPr userDrawn="1"/>
          </p:nvSpPr>
          <p:spPr>
            <a:xfrm>
              <a:off x="-3319415" y="3003040"/>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3"/>
                  </a:solidFill>
                  <a:effectLst/>
                  <a:uLnTx/>
                  <a:uFillTx/>
                  <a:latin typeface="Calibri" panose="020F0502020204030204" pitchFamily="34" charset="0"/>
                  <a:cs typeface="Calibri" panose="020F0502020204030204" pitchFamily="34" charset="0"/>
                </a:rPr>
                <a:t>Heading #3</a:t>
              </a:r>
            </a:p>
          </p:txBody>
        </p:sp>
        <p:sp>
          <p:nvSpPr>
            <p:cNvPr id="22" name="Ovaal 21">
              <a:extLst>
                <a:ext uri="{FF2B5EF4-FFF2-40B4-BE49-F238E27FC236}">
                  <a16:creationId xmlns:a16="http://schemas.microsoft.com/office/drawing/2014/main" id="{C405CDB5-C6A7-4BED-5EA8-2BA6716DE1A5}"/>
                </a:ext>
              </a:extLst>
            </p:cNvPr>
            <p:cNvSpPr/>
            <p:nvPr userDrawn="1"/>
          </p:nvSpPr>
          <p:spPr>
            <a:xfrm>
              <a:off x="-3604183" y="329390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2922634E-18B3-940C-9C99-CFCA2FF7CD00}"/>
                </a:ext>
              </a:extLst>
            </p:cNvPr>
            <p:cNvSpPr/>
            <p:nvPr userDrawn="1"/>
          </p:nvSpPr>
          <p:spPr>
            <a:xfrm>
              <a:off x="-3319415" y="3585818"/>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Source</a:t>
              </a:r>
            </a:p>
          </p:txBody>
        </p:sp>
        <p:sp>
          <p:nvSpPr>
            <p:cNvPr id="26" name="Ovaal 25">
              <a:extLst>
                <a:ext uri="{FF2B5EF4-FFF2-40B4-BE49-F238E27FC236}">
                  <a16:creationId xmlns:a16="http://schemas.microsoft.com/office/drawing/2014/main" id="{22C38DE1-BC68-C687-8965-73DA2B8CEB55}"/>
                </a:ext>
              </a:extLst>
            </p:cNvPr>
            <p:cNvSpPr/>
            <p:nvPr userDrawn="1"/>
          </p:nvSpPr>
          <p:spPr>
            <a:xfrm>
              <a:off x="-3604183" y="358518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3E4C006F-8A22-8491-3CF6-55A0DE62307F}"/>
                </a:ext>
              </a:extLst>
            </p:cNvPr>
            <p:cNvSpPr/>
            <p:nvPr userDrawn="1"/>
          </p:nvSpPr>
          <p:spPr>
            <a:xfrm>
              <a:off x="-3325830" y="3877207"/>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2CA055"/>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Plain text #1</a:t>
              </a:r>
            </a:p>
          </p:txBody>
        </p:sp>
        <p:sp>
          <p:nvSpPr>
            <p:cNvPr id="28" name="Ovaal 27">
              <a:extLst>
                <a:ext uri="{FF2B5EF4-FFF2-40B4-BE49-F238E27FC236}">
                  <a16:creationId xmlns:a16="http://schemas.microsoft.com/office/drawing/2014/main" id="{DC8C88BA-3DB3-AE66-A6FC-4DEE4A1E3D82}"/>
                </a:ext>
              </a:extLst>
            </p:cNvPr>
            <p:cNvSpPr/>
            <p:nvPr userDrawn="1"/>
          </p:nvSpPr>
          <p:spPr>
            <a:xfrm>
              <a:off x="-3604183" y="387647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030934F0-A585-3687-DC95-6FF2E9A2168B}"/>
                </a:ext>
              </a:extLst>
            </p:cNvPr>
            <p:cNvSpPr/>
            <p:nvPr userDrawn="1"/>
          </p:nvSpPr>
          <p:spPr>
            <a:xfrm>
              <a:off x="-3319415" y="416859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30" name="Ovaal 29">
              <a:extLst>
                <a:ext uri="{FF2B5EF4-FFF2-40B4-BE49-F238E27FC236}">
                  <a16:creationId xmlns:a16="http://schemas.microsoft.com/office/drawing/2014/main" id="{C20CA90F-D753-7FEC-7476-2ADFF05A96B2}"/>
                </a:ext>
              </a:extLst>
            </p:cNvPr>
            <p:cNvSpPr/>
            <p:nvPr userDrawn="1"/>
          </p:nvSpPr>
          <p:spPr>
            <a:xfrm>
              <a:off x="-3604183" y="416859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BBAB27F1-31BA-F80A-11BD-28756FCB4EF2}"/>
                </a:ext>
              </a:extLst>
            </p:cNvPr>
            <p:cNvSpPr/>
            <p:nvPr userDrawn="1"/>
          </p:nvSpPr>
          <p:spPr>
            <a:xfrm>
              <a:off x="-3319415" y="329442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4"/>
                  </a:solidFill>
                  <a:effectLst/>
                  <a:uLnTx/>
                  <a:uFillTx/>
                  <a:latin typeface="Calibri" panose="020F0502020204030204" pitchFamily="34" charset="0"/>
                  <a:cs typeface="Calibri" panose="020F0502020204030204" pitchFamily="34" charset="0"/>
                </a:rPr>
                <a:t>Heading #4</a:t>
              </a:r>
            </a:p>
          </p:txBody>
        </p:sp>
        <p:sp>
          <p:nvSpPr>
            <p:cNvPr id="32" name="Rechthoek 31">
              <a:extLst>
                <a:ext uri="{FF2B5EF4-FFF2-40B4-BE49-F238E27FC236}">
                  <a16:creationId xmlns:a16="http://schemas.microsoft.com/office/drawing/2014/main" id="{63656F8D-435B-B791-0998-475802560E19}"/>
                </a:ext>
              </a:extLst>
            </p:cNvPr>
            <p:cNvSpPr/>
            <p:nvPr userDrawn="1"/>
          </p:nvSpPr>
          <p:spPr>
            <a:xfrm>
              <a:off x="-3786437" y="4531349"/>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33" name="ICOON_info">
              <a:extLst>
                <a:ext uri="{FF2B5EF4-FFF2-40B4-BE49-F238E27FC236}">
                  <a16:creationId xmlns:a16="http://schemas.microsoft.com/office/drawing/2014/main" id="{8931C62B-6A9F-991A-4A42-FF962119B76F}"/>
                </a:ext>
              </a:extLst>
            </p:cNvPr>
            <p:cNvGrpSpPr/>
            <p:nvPr userDrawn="1"/>
          </p:nvGrpSpPr>
          <p:grpSpPr>
            <a:xfrm>
              <a:off x="-376736" y="4400186"/>
              <a:ext cx="283685" cy="283685"/>
              <a:chOff x="-510741" y="5913713"/>
              <a:chExt cx="267555" cy="267555"/>
            </a:xfrm>
          </p:grpSpPr>
          <p:sp>
            <p:nvSpPr>
              <p:cNvPr id="81" name="Ovaal 80">
                <a:extLst>
                  <a:ext uri="{FF2B5EF4-FFF2-40B4-BE49-F238E27FC236}">
                    <a16:creationId xmlns:a16="http://schemas.microsoft.com/office/drawing/2014/main" id="{D2B9C2A0-59EC-9D86-692F-4F3AAE247B0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A4736A6D-31F0-394E-A425-03F547B7161B}"/>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954F9972-3431-94E0-D30C-C929B9191D92}"/>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63BE35CA-7801-7ADA-84BE-58A0CBECC8DB}"/>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en-GB" sz="900" b="1" noProof="0">
                    <a:solidFill>
                      <a:srgbClr val="211F26"/>
                    </a:solidFill>
                    <a:latin typeface="Calibri" panose="020F0502020204030204" pitchFamily="34" charset="0"/>
                    <a:cs typeface="Calibri" panose="020F0502020204030204" pitchFamily="34" charset="0"/>
                  </a:rPr>
                  <a:t>Home</a:t>
                </a:r>
              </a:p>
            </p:txBody>
          </p:sp>
          <p:sp>
            <p:nvSpPr>
              <p:cNvPr id="42" name="Rechthoek 41">
                <a:extLst>
                  <a:ext uri="{FF2B5EF4-FFF2-40B4-BE49-F238E27FC236}">
                    <a16:creationId xmlns:a16="http://schemas.microsoft.com/office/drawing/2014/main" id="{755E5375-F522-DDB9-5220-8D4E6DCBCAF6}"/>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8D0A3AA3-790D-94C1-EDFF-C87870123705}"/>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BA674238-6BDA-AE84-5613-CD13D274A209}"/>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7F418884-207D-9CFA-0360-81EF816A287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3FAD5FAE-2263-45E4-EC0C-B4BA67C13B8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3F9494CB-8DBE-D016-059F-8104C5821FFF}"/>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50A5CBEC-B562-B38C-C46E-7D63563CB441}"/>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CB785CE4-D19A-5AE9-D530-F9277B78C06E}"/>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5320A331-3DE0-DC0C-FC1D-2B59150C1F0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561CAD71-5DCE-813E-21DB-57886AF0625B}"/>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E45BAAAC-CFA8-3978-90C0-635A68A178ED}"/>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F69742CE-BA74-EFA9-38A6-16CF9BC5D81F}"/>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4D7C200A-035F-6FC8-BFD3-6A591ACD75F4}"/>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08079543-ADE2-294B-73CF-2AFBCC9F015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C14A21E4-028B-608B-D7F8-656CDC07CDE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1F9861DE-738E-778D-B1D5-F9C90A2AEA55}"/>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2A4A7E80-BAF5-7778-E852-BFE1FE51AFFD}"/>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A9980E75-D492-C2A9-B40E-C237DC5E3E2E}"/>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264FA04A-A670-0841-9A63-2B90196D9EAD}"/>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550189C6-6058-68E8-C793-9B2D1683B56D}"/>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down</a:t>
                </a:r>
              </a:p>
            </p:txBody>
          </p:sp>
          <p:sp>
            <p:nvSpPr>
              <p:cNvPr id="48" name="Rechthoek 47">
                <a:extLst>
                  <a:ext uri="{FF2B5EF4-FFF2-40B4-BE49-F238E27FC236}">
                    <a16:creationId xmlns:a16="http://schemas.microsoft.com/office/drawing/2014/main" id="{6CCA36E1-4C1F-CA75-6EC6-947C72D1699E}"/>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up</a:t>
                </a:r>
              </a:p>
            </p:txBody>
          </p:sp>
          <p:grpSp>
            <p:nvGrpSpPr>
              <p:cNvPr id="49" name="Groep 48">
                <a:extLst>
                  <a:ext uri="{FF2B5EF4-FFF2-40B4-BE49-F238E27FC236}">
                    <a16:creationId xmlns:a16="http://schemas.microsoft.com/office/drawing/2014/main" id="{E0704F6D-66E9-D645-3E85-BCD9D66B66B3}"/>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952824F7-6192-9814-7BE3-E7D5051704C6}"/>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7A8C8BB2-6DEF-61A1-F96D-2E49979DDD34}"/>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CBD7A755-2EA4-5320-BE32-B56BD4CBDDB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9FD3DA73-E7A2-C105-6AE6-B3151A02A2AE}"/>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DBFEF47E-6853-BE07-CAE7-83B908C9DA3D}"/>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F0A7C228-82EE-BF10-3DE8-45206F90D5CE}"/>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AB16E552-2794-4173-51E2-3E7CE713C706}"/>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0D882A3C-2AAB-6D00-85A7-F20ECFAFDD1D}"/>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4299042A-BED9-B79D-418D-96084BE4FD9D}"/>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1F7BA473-8F3C-7DE3-7307-CF2B3CB7196B}"/>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8C663338-13A8-6BE8-71D8-B425D45F2017}"/>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6EC967C3-8961-D52D-BF06-3772FE7A9BA9}"/>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79BD42FD-AEBF-68E2-2815-1CE3BF5AA9CA}"/>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471E0C60-6392-EE2C-78E2-10709170E076}"/>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B4110C65-2988-AA8C-0122-726BA019EBD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24CFA446-DF28-22FD-D61E-0A3A23E0DBA5}"/>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298A9E84-2C8D-7040-B0DC-841817DE49E3}"/>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3DBE4CF7-AAE5-7577-1C87-9CE67956B992}"/>
                </a:ext>
              </a:extLst>
            </p:cNvPr>
            <p:cNvGrpSpPr/>
            <p:nvPr userDrawn="1"/>
          </p:nvGrpSpPr>
          <p:grpSpPr>
            <a:xfrm>
              <a:off x="-938434" y="4663037"/>
              <a:ext cx="627798" cy="576693"/>
              <a:chOff x="-1753862" y="6112775"/>
              <a:chExt cx="759635" cy="697798"/>
            </a:xfrm>
          </p:grpSpPr>
          <p:grpSp>
            <p:nvGrpSpPr>
              <p:cNvPr id="36" name="Inspireren">
                <a:extLst>
                  <a:ext uri="{FF2B5EF4-FFF2-40B4-BE49-F238E27FC236}">
                    <a16:creationId xmlns:a16="http://schemas.microsoft.com/office/drawing/2014/main" id="{A1AE8F81-35EC-DFCB-2301-B76D3A018DA8}"/>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550A83A3-1EE9-4D35-B2CA-0C98466952D4}"/>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A7841130-ECB1-585F-1C47-E31A4D3533BD}"/>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441220B7-7773-5114-5219-57E8503E319C}"/>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5EE391C5-D792-4355-7335-AA75A8CD336D}"/>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sp>
        <p:nvSpPr>
          <p:cNvPr id="83" name="Tijdelijke aanduiding voor datum 91">
            <a:extLst>
              <a:ext uri="{FF2B5EF4-FFF2-40B4-BE49-F238E27FC236}">
                <a16:creationId xmlns:a16="http://schemas.microsoft.com/office/drawing/2014/main" id="{0759EE27-8698-4BA8-A660-5C7A4ECFD50D}"/>
              </a:ext>
            </a:extLst>
          </p:cNvPr>
          <p:cNvSpPr>
            <a:spLocks noGrp="1"/>
          </p:cNvSpPr>
          <p:nvPr>
            <p:ph type="dt" sz="half" idx="31"/>
          </p:nvPr>
        </p:nvSpPr>
        <p:spPr>
          <a:xfrm>
            <a:off x="8317776" y="6343857"/>
            <a:ext cx="1451700" cy="151789"/>
          </a:xfrm>
        </p:spPr>
        <p:txBody>
          <a:bodyPr/>
          <a:lstStyle>
            <a:lvl1pPr algn="r">
              <a:defRPr/>
            </a:lvl1pPr>
          </a:lstStyle>
          <a:p>
            <a:fld id="{1C057A53-E246-4DA5-B1BD-94BFE04C6FDE}" type="datetime3">
              <a:rPr lang="en-GB" smtClean="0"/>
              <a:t>18 July, 2025</a:t>
            </a:fld>
            <a:endParaRPr lang="en-GB"/>
          </a:p>
        </p:txBody>
      </p:sp>
      <p:sp>
        <p:nvSpPr>
          <p:cNvPr id="84" name="Tijdelijke aanduiding voor voettekst 92">
            <a:extLst>
              <a:ext uri="{FF2B5EF4-FFF2-40B4-BE49-F238E27FC236}">
                <a16:creationId xmlns:a16="http://schemas.microsoft.com/office/drawing/2014/main" id="{2A34B266-D1BC-5C78-1980-CCF673C15604}"/>
              </a:ext>
            </a:extLst>
          </p:cNvPr>
          <p:cNvSpPr>
            <a:spLocks noGrp="1"/>
          </p:cNvSpPr>
          <p:nvPr>
            <p:ph type="ftr" sz="quarter" idx="32"/>
          </p:nvPr>
        </p:nvSpPr>
        <p:spPr>
          <a:xfrm>
            <a:off x="9801225" y="6343856"/>
            <a:ext cx="1658938" cy="151790"/>
          </a:xfrm>
        </p:spPr>
        <p:txBody>
          <a:bodyPr/>
          <a:lstStyle>
            <a:lvl1pPr algn="r">
              <a:defRPr/>
            </a:lvl1pPr>
          </a:lstStyle>
          <a:p>
            <a:r>
              <a:rPr lang="en-GB"/>
              <a:t>|  Published under cc-by licence</a:t>
            </a:r>
          </a:p>
        </p:txBody>
      </p:sp>
      <p:sp>
        <p:nvSpPr>
          <p:cNvPr id="85" name="Tijdelijke aanduiding voor dianummer 93">
            <a:extLst>
              <a:ext uri="{FF2B5EF4-FFF2-40B4-BE49-F238E27FC236}">
                <a16:creationId xmlns:a16="http://schemas.microsoft.com/office/drawing/2014/main" id="{464D6FC6-DC03-078E-5A00-B42DB7E68DAD}"/>
              </a:ext>
            </a:extLst>
          </p:cNvPr>
          <p:cNvSpPr>
            <a:spLocks noGrp="1"/>
          </p:cNvSpPr>
          <p:nvPr>
            <p:ph type="sldNum" sz="quarter" idx="33"/>
          </p:nvPr>
        </p:nvSpPr>
        <p:spPr>
          <a:xfrm>
            <a:off x="11175566" y="7255814"/>
            <a:ext cx="284597" cy="151790"/>
          </a:xfrm>
        </p:spPr>
        <p:txBody>
          <a:bodyPr/>
          <a:lstStyle/>
          <a:p>
            <a:fld id="{D7B5DC5B-6873-43DB-ADC7-B15ACCE0DFDB}" type="slidenum">
              <a:rPr lang="en-GB" smtClean="0"/>
              <a:pPr/>
              <a:t>‹#›</a:t>
            </a:fld>
            <a:endParaRPr lang="en-GB"/>
          </a:p>
        </p:txBody>
      </p:sp>
      <p:grpSp>
        <p:nvGrpSpPr>
          <p:cNvPr id="86" name="INSTRUCTION">
            <a:extLst>
              <a:ext uri="{FF2B5EF4-FFF2-40B4-BE49-F238E27FC236}">
                <a16:creationId xmlns:a16="http://schemas.microsoft.com/office/drawing/2014/main" id="{A4D565EC-88E5-D613-0106-9DD7CBCA3760}"/>
              </a:ext>
            </a:extLst>
          </p:cNvPr>
          <p:cNvGrpSpPr/>
          <p:nvPr userDrawn="1"/>
        </p:nvGrpSpPr>
        <p:grpSpPr>
          <a:xfrm>
            <a:off x="12377595" y="0"/>
            <a:ext cx="3693113" cy="5054643"/>
            <a:chOff x="-3786164" y="0"/>
            <a:chExt cx="3693113" cy="5054643"/>
          </a:xfrm>
        </p:grpSpPr>
        <p:sp>
          <p:nvSpPr>
            <p:cNvPr id="87" name="Rechthoek 86">
              <a:extLst>
                <a:ext uri="{FF2B5EF4-FFF2-40B4-BE49-F238E27FC236}">
                  <a16:creationId xmlns:a16="http://schemas.microsoft.com/office/drawing/2014/main" id="{B7FF0B43-A687-932C-6089-582B0087F1E9}"/>
                </a:ext>
              </a:extLst>
            </p:cNvPr>
            <p:cNvSpPr/>
            <p:nvPr userDrawn="1"/>
          </p:nvSpPr>
          <p:spPr>
            <a:xfrm>
              <a:off x="-3786164" y="0"/>
              <a:ext cx="3593091" cy="439159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accent1"/>
                  </a:solidFill>
                  <a:latin typeface="Calibri" panose="020F0502020204030204" pitchFamily="34" charset="0"/>
                  <a:cs typeface="Calibri" panose="020F0502020204030204" pitchFamily="34" charset="0"/>
                </a:rPr>
                <a:t>Insert/edit an image</a:t>
              </a:r>
            </a:p>
          </p:txBody>
        </p:sp>
        <p:sp>
          <p:nvSpPr>
            <p:cNvPr id="88" name="Rechthoek 87">
              <a:extLst>
                <a:ext uri="{FF2B5EF4-FFF2-40B4-BE49-F238E27FC236}">
                  <a16:creationId xmlns:a16="http://schemas.microsoft.com/office/drawing/2014/main" id="{10D3B6B7-47C0-E73B-C9A2-3E39483EAC4A}"/>
                </a:ext>
              </a:extLst>
            </p:cNvPr>
            <p:cNvSpPr/>
            <p:nvPr userDrawn="1"/>
          </p:nvSpPr>
          <p:spPr>
            <a:xfrm>
              <a:off x="-3786164" y="422664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sp>
          <p:nvSpPr>
            <p:cNvPr id="89" name="Ovaal 88">
              <a:extLst>
                <a:ext uri="{FF2B5EF4-FFF2-40B4-BE49-F238E27FC236}">
                  <a16:creationId xmlns:a16="http://schemas.microsoft.com/office/drawing/2014/main" id="{E91C6FCA-BD37-D856-D583-8AEF4D9115BA}"/>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90" name="Rechthoek 89">
              <a:extLst>
                <a:ext uri="{FF2B5EF4-FFF2-40B4-BE49-F238E27FC236}">
                  <a16:creationId xmlns:a16="http://schemas.microsoft.com/office/drawing/2014/main" id="{E17BCCF2-0F44-072D-CB22-326C22857791}"/>
                </a:ext>
              </a:extLst>
            </p:cNvPr>
            <p:cNvSpPr/>
            <p:nvPr userDrawn="1"/>
          </p:nvSpPr>
          <p:spPr>
            <a:xfrm>
              <a:off x="-3319416" y="465323"/>
              <a:ext cx="3008779"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91" name="Ovaal 90">
              <a:extLst>
                <a:ext uri="{FF2B5EF4-FFF2-40B4-BE49-F238E27FC236}">
                  <a16:creationId xmlns:a16="http://schemas.microsoft.com/office/drawing/2014/main" id="{F9C1E66E-7D84-6869-AF78-F2F6601A03D6}"/>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2" name="Rechthoek 91">
              <a:extLst>
                <a:ext uri="{FF2B5EF4-FFF2-40B4-BE49-F238E27FC236}">
                  <a16:creationId xmlns:a16="http://schemas.microsoft.com/office/drawing/2014/main" id="{7E0846F7-4E4F-58AA-B386-5F48A484763C}"/>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3" name="Rechthoek 92">
              <a:extLst>
                <a:ext uri="{FF2B5EF4-FFF2-40B4-BE49-F238E27FC236}">
                  <a16:creationId xmlns:a16="http://schemas.microsoft.com/office/drawing/2014/main" id="{FDE076C9-07CC-B22B-982C-5161FB21C83F}"/>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sp>
          <p:nvSpPr>
            <p:cNvPr id="94" name="Ovaal 93">
              <a:extLst>
                <a:ext uri="{FF2B5EF4-FFF2-40B4-BE49-F238E27FC236}">
                  <a16:creationId xmlns:a16="http://schemas.microsoft.com/office/drawing/2014/main" id="{0349888C-438F-5436-E772-0941E2A80A90}"/>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5" name="Rechthoek 94">
              <a:extLst>
                <a:ext uri="{FF2B5EF4-FFF2-40B4-BE49-F238E27FC236}">
                  <a16:creationId xmlns:a16="http://schemas.microsoft.com/office/drawing/2014/main" id="{DE019BA5-53AC-07B6-B3DF-46CB3328B493}"/>
                </a:ext>
              </a:extLst>
            </p:cNvPr>
            <p:cNvSpPr/>
            <p:nvPr userDrawn="1"/>
          </p:nvSpPr>
          <p:spPr>
            <a:xfrm>
              <a:off x="-3319415" y="2634835"/>
              <a:ext cx="2944682" cy="794165"/>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96" name="Groep 95">
              <a:extLst>
                <a:ext uri="{FF2B5EF4-FFF2-40B4-BE49-F238E27FC236}">
                  <a16:creationId xmlns:a16="http://schemas.microsoft.com/office/drawing/2014/main" id="{D29C1A75-912C-D19F-BB65-DF59C9F0321F}"/>
                </a:ext>
              </a:extLst>
            </p:cNvPr>
            <p:cNvGrpSpPr/>
            <p:nvPr userDrawn="1"/>
          </p:nvGrpSpPr>
          <p:grpSpPr>
            <a:xfrm>
              <a:off x="-3414453" y="3534339"/>
              <a:ext cx="514284" cy="506545"/>
              <a:chOff x="12617641" y="3403239"/>
              <a:chExt cx="752963" cy="741634"/>
            </a:xfrm>
          </p:grpSpPr>
          <p:grpSp>
            <p:nvGrpSpPr>
              <p:cNvPr id="113" name="Groep 112">
                <a:extLst>
                  <a:ext uri="{FF2B5EF4-FFF2-40B4-BE49-F238E27FC236}">
                    <a16:creationId xmlns:a16="http://schemas.microsoft.com/office/drawing/2014/main" id="{19741EAA-F646-0628-EAF3-14FB686C77B3}"/>
                  </a:ext>
                </a:extLst>
              </p:cNvPr>
              <p:cNvGrpSpPr/>
              <p:nvPr userDrawn="1"/>
            </p:nvGrpSpPr>
            <p:grpSpPr>
              <a:xfrm>
                <a:off x="12771530" y="3403239"/>
                <a:ext cx="467176" cy="448491"/>
                <a:chOff x="12782157" y="3403239"/>
                <a:chExt cx="467176" cy="448491"/>
              </a:xfrm>
            </p:grpSpPr>
            <p:grpSp>
              <p:nvGrpSpPr>
                <p:cNvPr id="116" name="Groep 115">
                  <a:extLst>
                    <a:ext uri="{FF2B5EF4-FFF2-40B4-BE49-F238E27FC236}">
                      <a16:creationId xmlns:a16="http://schemas.microsoft.com/office/drawing/2014/main" id="{68D3A3F6-F234-38E0-F0BC-FFDDE4C474A0}"/>
                    </a:ext>
                  </a:extLst>
                </p:cNvPr>
                <p:cNvGrpSpPr/>
                <p:nvPr userDrawn="1"/>
              </p:nvGrpSpPr>
              <p:grpSpPr>
                <a:xfrm>
                  <a:off x="12782157" y="3403239"/>
                  <a:ext cx="412976" cy="396132"/>
                  <a:chOff x="13554906" y="3320109"/>
                  <a:chExt cx="443917" cy="425811"/>
                </a:xfrm>
              </p:grpSpPr>
              <p:grpSp>
                <p:nvGrpSpPr>
                  <p:cNvPr id="123" name="Groep 122">
                    <a:extLst>
                      <a:ext uri="{FF2B5EF4-FFF2-40B4-BE49-F238E27FC236}">
                        <a16:creationId xmlns:a16="http://schemas.microsoft.com/office/drawing/2014/main" id="{20C0A5EE-0557-283C-E2CD-8EA7F38BF480}"/>
                      </a:ext>
                    </a:extLst>
                  </p:cNvPr>
                  <p:cNvGrpSpPr/>
                  <p:nvPr userDrawn="1"/>
                </p:nvGrpSpPr>
                <p:grpSpPr>
                  <a:xfrm>
                    <a:off x="13554906" y="3320109"/>
                    <a:ext cx="443917" cy="425811"/>
                    <a:chOff x="12909684" y="1276143"/>
                    <a:chExt cx="443917" cy="425811"/>
                  </a:xfrm>
                </p:grpSpPr>
                <p:sp>
                  <p:nvSpPr>
                    <p:cNvPr id="126" name="Rechthoek 125">
                      <a:extLst>
                        <a:ext uri="{FF2B5EF4-FFF2-40B4-BE49-F238E27FC236}">
                          <a16:creationId xmlns:a16="http://schemas.microsoft.com/office/drawing/2014/main" id="{5325A13B-F035-5E72-EA1C-41B59BCEBB70}"/>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127" name="Rechthoek 126">
                      <a:extLst>
                        <a:ext uri="{FF2B5EF4-FFF2-40B4-BE49-F238E27FC236}">
                          <a16:creationId xmlns:a16="http://schemas.microsoft.com/office/drawing/2014/main" id="{8BB161B0-CC2E-26BB-9D0B-B491F77107A0}"/>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128" name="Ovaal 127">
                      <a:extLst>
                        <a:ext uri="{FF2B5EF4-FFF2-40B4-BE49-F238E27FC236}">
                          <a16:creationId xmlns:a16="http://schemas.microsoft.com/office/drawing/2014/main" id="{A33BE93A-BB34-EDFC-272E-263672134147}"/>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124" name="Afbeelding 123">
                    <a:extLst>
                      <a:ext uri="{FF2B5EF4-FFF2-40B4-BE49-F238E27FC236}">
                        <a16:creationId xmlns:a16="http://schemas.microsoft.com/office/drawing/2014/main" id="{F634EBA6-7C02-F11B-6D3C-7E8D645AE7A9}"/>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25" name="Afbeelding 124">
                    <a:extLst>
                      <a:ext uri="{FF2B5EF4-FFF2-40B4-BE49-F238E27FC236}">
                        <a16:creationId xmlns:a16="http://schemas.microsoft.com/office/drawing/2014/main" id="{9A1F9700-7B55-C3F3-DCCE-46D7F4623C9F}"/>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17" name="Groep 116">
                  <a:extLst>
                    <a:ext uri="{FF2B5EF4-FFF2-40B4-BE49-F238E27FC236}">
                      <a16:creationId xmlns:a16="http://schemas.microsoft.com/office/drawing/2014/main" id="{58FDCBA2-B5FB-0856-85CC-04BFD191313B}"/>
                    </a:ext>
                  </a:extLst>
                </p:cNvPr>
                <p:cNvGrpSpPr/>
                <p:nvPr userDrawn="1"/>
              </p:nvGrpSpPr>
              <p:grpSpPr>
                <a:xfrm>
                  <a:off x="13103513" y="3705268"/>
                  <a:ext cx="145820" cy="146462"/>
                  <a:chOff x="13096169" y="3602278"/>
                  <a:chExt cx="145820" cy="146462"/>
                </a:xfrm>
              </p:grpSpPr>
              <p:sp>
                <p:nvSpPr>
                  <p:cNvPr id="121" name="Rechthoek 120">
                    <a:extLst>
                      <a:ext uri="{FF2B5EF4-FFF2-40B4-BE49-F238E27FC236}">
                        <a16:creationId xmlns:a16="http://schemas.microsoft.com/office/drawing/2014/main" id="{66E95AEB-25A5-330C-4547-EB60C138F60A}"/>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122" name="Rechthoek 121">
                    <a:extLst>
                      <a:ext uri="{FF2B5EF4-FFF2-40B4-BE49-F238E27FC236}">
                        <a16:creationId xmlns:a16="http://schemas.microsoft.com/office/drawing/2014/main" id="{18A84750-D289-E572-DC73-92F1169C2E9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118" name="Groep 117">
                  <a:extLst>
                    <a:ext uri="{FF2B5EF4-FFF2-40B4-BE49-F238E27FC236}">
                      <a16:creationId xmlns:a16="http://schemas.microsoft.com/office/drawing/2014/main" id="{46E8143F-272A-894D-3631-44B4890629AE}"/>
                    </a:ext>
                  </a:extLst>
                </p:cNvPr>
                <p:cNvGrpSpPr/>
                <p:nvPr userDrawn="1"/>
              </p:nvGrpSpPr>
              <p:grpSpPr>
                <a:xfrm rot="10800000">
                  <a:off x="13061402" y="3665637"/>
                  <a:ext cx="145820" cy="146462"/>
                  <a:chOff x="13096169" y="3602278"/>
                  <a:chExt cx="145820" cy="146462"/>
                </a:xfrm>
              </p:grpSpPr>
              <p:sp>
                <p:nvSpPr>
                  <p:cNvPr id="119" name="Rechthoek 118">
                    <a:extLst>
                      <a:ext uri="{FF2B5EF4-FFF2-40B4-BE49-F238E27FC236}">
                        <a16:creationId xmlns:a16="http://schemas.microsoft.com/office/drawing/2014/main" id="{93873D57-90B2-0261-B397-D875B9FDABD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120" name="Rechthoek 119">
                    <a:extLst>
                      <a:ext uri="{FF2B5EF4-FFF2-40B4-BE49-F238E27FC236}">
                        <a16:creationId xmlns:a16="http://schemas.microsoft.com/office/drawing/2014/main" id="{86EA645D-7250-A1E3-849C-2229FCDC41F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114" name="Rechthoek 113">
                <a:extLst>
                  <a:ext uri="{FF2B5EF4-FFF2-40B4-BE49-F238E27FC236}">
                    <a16:creationId xmlns:a16="http://schemas.microsoft.com/office/drawing/2014/main" id="{886C1614-C52D-F9D3-5C97-A6434D20C36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115" name="Gelijkbenige driehoek 114">
                <a:extLst>
                  <a:ext uri="{FF2B5EF4-FFF2-40B4-BE49-F238E27FC236}">
                    <a16:creationId xmlns:a16="http://schemas.microsoft.com/office/drawing/2014/main" id="{3E1D7EBB-D12B-E219-2BB6-F35A2D163A46}"/>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97" name="ICOON_info">
              <a:extLst>
                <a:ext uri="{FF2B5EF4-FFF2-40B4-BE49-F238E27FC236}">
                  <a16:creationId xmlns:a16="http://schemas.microsoft.com/office/drawing/2014/main" id="{04EF548F-691C-352D-9F68-6BC1D792E8B1}"/>
                </a:ext>
              </a:extLst>
            </p:cNvPr>
            <p:cNvGrpSpPr/>
            <p:nvPr userDrawn="1"/>
          </p:nvGrpSpPr>
          <p:grpSpPr>
            <a:xfrm>
              <a:off x="-376736" y="4055594"/>
              <a:ext cx="283685" cy="283685"/>
              <a:chOff x="-510741" y="5913713"/>
              <a:chExt cx="267555" cy="267555"/>
            </a:xfrm>
          </p:grpSpPr>
          <p:sp>
            <p:nvSpPr>
              <p:cNvPr id="111" name="Ovaal 110">
                <a:extLst>
                  <a:ext uri="{FF2B5EF4-FFF2-40B4-BE49-F238E27FC236}">
                    <a16:creationId xmlns:a16="http://schemas.microsoft.com/office/drawing/2014/main" id="{03B19F58-4B9C-5BCB-0DDF-869D3C2ADA6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112" name="Graphic 163" descr="Informatie">
                <a:extLst>
                  <a:ext uri="{FF2B5EF4-FFF2-40B4-BE49-F238E27FC236}">
                    <a16:creationId xmlns:a16="http://schemas.microsoft.com/office/drawing/2014/main" id="{B1663C09-BA14-0A4E-4DE7-27744C15F8B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98" name="Groep 97">
              <a:extLst>
                <a:ext uri="{FF2B5EF4-FFF2-40B4-BE49-F238E27FC236}">
                  <a16:creationId xmlns:a16="http://schemas.microsoft.com/office/drawing/2014/main" id="{80C021C8-94A7-B105-19D6-10EC4D8C0C68}"/>
                </a:ext>
              </a:extLst>
            </p:cNvPr>
            <p:cNvGrpSpPr/>
            <p:nvPr userDrawn="1"/>
          </p:nvGrpSpPr>
          <p:grpSpPr>
            <a:xfrm>
              <a:off x="-938434" y="4364020"/>
              <a:ext cx="627798" cy="576693"/>
              <a:chOff x="-938434" y="4570310"/>
              <a:chExt cx="627798" cy="576693"/>
            </a:xfrm>
          </p:grpSpPr>
          <p:grpSp>
            <p:nvGrpSpPr>
              <p:cNvPr id="106" name="Inspireren">
                <a:extLst>
                  <a:ext uri="{FF2B5EF4-FFF2-40B4-BE49-F238E27FC236}">
                    <a16:creationId xmlns:a16="http://schemas.microsoft.com/office/drawing/2014/main" id="{40B8457F-173F-2C59-5706-F02BFFCFBF08}"/>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4A0649FB-82DA-69F6-EEB1-D2933DC9C356}"/>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109" name="Freeform 13">
                  <a:extLst>
                    <a:ext uri="{FF2B5EF4-FFF2-40B4-BE49-F238E27FC236}">
                      <a16:creationId xmlns:a16="http://schemas.microsoft.com/office/drawing/2014/main" id="{35617959-E05C-7BDA-BC0B-775B876126EF}"/>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110" name="Freeform 14">
                  <a:extLst>
                    <a:ext uri="{FF2B5EF4-FFF2-40B4-BE49-F238E27FC236}">
                      <a16:creationId xmlns:a16="http://schemas.microsoft.com/office/drawing/2014/main" id="{241B8D03-0504-7B48-5127-CD418FCD1730}"/>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grpSp>
          <p:sp>
            <p:nvSpPr>
              <p:cNvPr id="107" name="Tekstvak 106">
                <a:extLst>
                  <a:ext uri="{FF2B5EF4-FFF2-40B4-BE49-F238E27FC236}">
                    <a16:creationId xmlns:a16="http://schemas.microsoft.com/office/drawing/2014/main" id="{E0E24AB6-45AE-9216-F6CE-4C29D342FA4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99" name="Groep 98">
              <a:extLst>
                <a:ext uri="{FF2B5EF4-FFF2-40B4-BE49-F238E27FC236}">
                  <a16:creationId xmlns:a16="http://schemas.microsoft.com/office/drawing/2014/main" id="{B02B1DC2-00EB-2D5A-93EF-B5D1EEE8E315}"/>
                </a:ext>
              </a:extLst>
            </p:cNvPr>
            <p:cNvGrpSpPr/>
            <p:nvPr userDrawn="1"/>
          </p:nvGrpSpPr>
          <p:grpSpPr>
            <a:xfrm>
              <a:off x="-3365484" y="1226982"/>
              <a:ext cx="446937" cy="406485"/>
              <a:chOff x="-3563526" y="1409294"/>
              <a:chExt cx="354190" cy="322133"/>
            </a:xfrm>
          </p:grpSpPr>
          <p:grpSp>
            <p:nvGrpSpPr>
              <p:cNvPr id="100" name="Groep 99">
                <a:extLst>
                  <a:ext uri="{FF2B5EF4-FFF2-40B4-BE49-F238E27FC236}">
                    <a16:creationId xmlns:a16="http://schemas.microsoft.com/office/drawing/2014/main" id="{900D3CBA-9591-4F4D-3E60-0FDDAD703E25}"/>
                  </a:ext>
                </a:extLst>
              </p:cNvPr>
              <p:cNvGrpSpPr/>
              <p:nvPr userDrawn="1"/>
            </p:nvGrpSpPr>
            <p:grpSpPr>
              <a:xfrm>
                <a:off x="-3499992" y="1409294"/>
                <a:ext cx="225195" cy="195499"/>
                <a:chOff x="8987389" y="1361199"/>
                <a:chExt cx="2200275" cy="1914525"/>
              </a:xfrm>
            </p:grpSpPr>
            <p:sp>
              <p:nvSpPr>
                <p:cNvPr id="102" name="Vrije vorm: vorm 101">
                  <a:extLst>
                    <a:ext uri="{FF2B5EF4-FFF2-40B4-BE49-F238E27FC236}">
                      <a16:creationId xmlns:a16="http://schemas.microsoft.com/office/drawing/2014/main" id="{7A516FF2-324F-E395-FC87-1EBA325DA578}"/>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mn-lt"/>
                  </a:endParaRPr>
                </a:p>
              </p:txBody>
            </p:sp>
            <p:grpSp>
              <p:nvGrpSpPr>
                <p:cNvPr id="103" name="Groep 102">
                  <a:extLst>
                    <a:ext uri="{FF2B5EF4-FFF2-40B4-BE49-F238E27FC236}">
                      <a16:creationId xmlns:a16="http://schemas.microsoft.com/office/drawing/2014/main" id="{42FE7D63-CDCB-8C44-D1DB-6B8177B0A60C}"/>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104" name="Vrije vorm: vorm 103">
                    <a:extLst>
                      <a:ext uri="{FF2B5EF4-FFF2-40B4-BE49-F238E27FC236}">
                        <a16:creationId xmlns:a16="http://schemas.microsoft.com/office/drawing/2014/main" id="{5EA0C3D0-0FD1-B66D-A05A-A34D2553B386}"/>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sp>
                <p:nvSpPr>
                  <p:cNvPr id="105" name="Vrije vorm: vorm 104">
                    <a:extLst>
                      <a:ext uri="{FF2B5EF4-FFF2-40B4-BE49-F238E27FC236}">
                        <a16:creationId xmlns:a16="http://schemas.microsoft.com/office/drawing/2014/main" id="{F016CFB7-6CD5-B5C2-38BE-28A8A51B2355}"/>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grpSp>
          </p:grpSp>
          <p:sp>
            <p:nvSpPr>
              <p:cNvPr id="101" name="Tekstvak 100">
                <a:extLst>
                  <a:ext uri="{FF2B5EF4-FFF2-40B4-BE49-F238E27FC236}">
                    <a16:creationId xmlns:a16="http://schemas.microsoft.com/office/drawing/2014/main" id="{CC37F595-FC7B-6F27-9D06-E9C2EC8A24C3}"/>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
        <p:nvSpPr>
          <p:cNvPr id="129" name="Tijdelijke aanduiding voor titel 1">
            <a:extLst>
              <a:ext uri="{FF2B5EF4-FFF2-40B4-BE49-F238E27FC236}">
                <a16:creationId xmlns:a16="http://schemas.microsoft.com/office/drawing/2014/main" id="{A66E5048-334F-CFFB-EE39-79C7EF459551}"/>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a:solidFill>
                  <a:schemeClr val="accent1"/>
                </a:solidFill>
                <a:latin typeface="+mj-lt"/>
              </a:rPr>
              <a:t>Column 2x + Image</a:t>
            </a:r>
          </a:p>
        </p:txBody>
      </p:sp>
    </p:spTree>
    <p:extLst>
      <p:ext uri="{BB962C8B-B14F-4D97-AF65-F5344CB8AC3E}">
        <p14:creationId xmlns:p14="http://schemas.microsoft.com/office/powerpoint/2010/main" val="35647239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lumn 1x + Image">
    <p:spTree>
      <p:nvGrpSpPr>
        <p:cNvPr id="1" name=""/>
        <p:cNvGrpSpPr/>
        <p:nvPr/>
      </p:nvGrpSpPr>
      <p:grpSpPr>
        <a:xfrm>
          <a:off x="0" y="0"/>
          <a:ext cx="0" cy="0"/>
          <a:chOff x="0" y="0"/>
          <a:chExt cx="0" cy="0"/>
        </a:xfrm>
      </p:grpSpPr>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a:stretch>
              <a:fillRect/>
            </a:stretch>
          </a:blipFill>
        </p:spPr>
        <p:txBody>
          <a:bodyPr/>
          <a:lstStyle>
            <a:lvl1pPr marL="0" indent="0">
              <a:buNone/>
              <a:defRPr sz="100"/>
            </a:lvl1pPr>
          </a:lstStyle>
          <a:p>
            <a:pPr lvl="0"/>
            <a:r>
              <a:rPr lang="en-GB"/>
              <a:t> </a:t>
            </a:r>
          </a:p>
        </p:txBody>
      </p:sp>
      <p:sp>
        <p:nvSpPr>
          <p:cNvPr id="13" name="Tijdelijke aanduiding voor verticale tekst 2">
            <a:extLst>
              <a:ext uri="{FF2B5EF4-FFF2-40B4-BE49-F238E27FC236}">
                <a16:creationId xmlns:a16="http://schemas.microsoft.com/office/drawing/2014/main" id="{F8DBED56-0580-A1CE-EBEB-D57665E8D393}"/>
              </a:ext>
            </a:extLst>
          </p:cNvPr>
          <p:cNvSpPr>
            <a:spLocks noGrp="1"/>
          </p:cNvSpPr>
          <p:nvPr>
            <p:ph type="body" orient="vert" idx="20" hasCustomPrompt="1"/>
          </p:nvPr>
        </p:nvSpPr>
        <p:spPr>
          <a:xfrm>
            <a:off x="728694" y="1991183"/>
            <a:ext cx="3398400" cy="3814305"/>
          </a:xfrm>
        </p:spPr>
        <p:txBody>
          <a:bodyPr vert="horz"/>
          <a:lstStyle>
            <a:lvl1pPr>
              <a:defRPr sz="1000"/>
            </a:lvl1pPr>
            <a:lvl2pPr>
              <a:defRPr sz="1000"/>
            </a:lvl2pPr>
            <a:lvl3pPr>
              <a:defRPr sz="1400"/>
            </a:lvl3pPr>
            <a:lvl4pPr>
              <a:defRPr sz="1400"/>
            </a:lvl4pPr>
            <a:lvl5pPr>
              <a:defRPr sz="1400"/>
            </a:lvl5pPr>
            <a:lvl6pPr>
              <a:defRPr sz="1400"/>
            </a:lvl6pPr>
            <a:lvl7pPr>
              <a:defRPr sz="800"/>
            </a:lvl7pPr>
            <a:lvl8pPr>
              <a:defRPr sz="1000"/>
            </a:lvl8pPr>
            <a:lvl9pPr>
              <a:defRPr sz="1000"/>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a:defRPr sz="3400" b="1">
                <a:latin typeface="+mj-lt"/>
              </a:defRPr>
            </a:lvl1pPr>
          </a:lstStyle>
          <a:p>
            <a:pPr lvl="0"/>
            <a:r>
              <a:rPr lang="en-GB"/>
              <a:t>Place the title of the slide here</a:t>
            </a:r>
          </a:p>
        </p:txBody>
      </p:sp>
      <p:sp>
        <p:nvSpPr>
          <p:cNvPr id="9" name="Tijdelijke aanduiding voor afbeelding 8">
            <a:extLst>
              <a:ext uri="{FF2B5EF4-FFF2-40B4-BE49-F238E27FC236}">
                <a16:creationId xmlns:a16="http://schemas.microsoft.com/office/drawing/2014/main" id="{31E40BE9-F389-C052-6303-70D8081D1F7C}"/>
              </a:ext>
            </a:extLst>
          </p:cNvPr>
          <p:cNvSpPr>
            <a:spLocks noGrp="1"/>
          </p:cNvSpPr>
          <p:nvPr>
            <p:ph type="pic" sz="quarter" idx="32" hasCustomPrompt="1"/>
          </p:nvPr>
        </p:nvSpPr>
        <p:spPr>
          <a:xfrm>
            <a:off x="4395227" y="722313"/>
            <a:ext cx="7061192" cy="5083175"/>
          </a:xfrm>
          <a:custGeom>
            <a:avLst/>
            <a:gdLst>
              <a:gd name="connsiteX0" fmla="*/ 137116 w 7061192"/>
              <a:gd name="connsiteY0" fmla="*/ 0 h 5083175"/>
              <a:gd name="connsiteX1" fmla="*/ 3264427 w 7061192"/>
              <a:gd name="connsiteY1" fmla="*/ 0 h 5083175"/>
              <a:gd name="connsiteX2" fmla="*/ 3264427 w 7061192"/>
              <a:gd name="connsiteY2" fmla="*/ 0 h 5083175"/>
              <a:gd name="connsiteX3" fmla="*/ 3796765 w 7061192"/>
              <a:gd name="connsiteY3" fmla="*/ 0 h 5083175"/>
              <a:gd name="connsiteX4" fmla="*/ 5691312 w 7061192"/>
              <a:gd name="connsiteY4" fmla="*/ 0 h 5083175"/>
              <a:gd name="connsiteX5" fmla="*/ 6924076 w 7061192"/>
              <a:gd name="connsiteY5" fmla="*/ 0 h 5083175"/>
              <a:gd name="connsiteX6" fmla="*/ 7061192 w 7061192"/>
              <a:gd name="connsiteY6" fmla="*/ 137116 h 5083175"/>
              <a:gd name="connsiteX7" fmla="*/ 7061192 w 7061192"/>
              <a:gd name="connsiteY7" fmla="*/ 4946059 h 5083175"/>
              <a:gd name="connsiteX8" fmla="*/ 6924076 w 7061192"/>
              <a:gd name="connsiteY8" fmla="*/ 5083175 h 5083175"/>
              <a:gd name="connsiteX9" fmla="*/ 5691312 w 7061192"/>
              <a:gd name="connsiteY9" fmla="*/ 5083175 h 5083175"/>
              <a:gd name="connsiteX10" fmla="*/ 3796765 w 7061192"/>
              <a:gd name="connsiteY10" fmla="*/ 5083175 h 5083175"/>
              <a:gd name="connsiteX11" fmla="*/ 3264427 w 7061192"/>
              <a:gd name="connsiteY11" fmla="*/ 5083175 h 5083175"/>
              <a:gd name="connsiteX12" fmla="*/ 2564001 w 7061192"/>
              <a:gd name="connsiteY12" fmla="*/ 5083175 h 5083175"/>
              <a:gd name="connsiteX13" fmla="*/ 137116 w 7061192"/>
              <a:gd name="connsiteY13" fmla="*/ 5083175 h 5083175"/>
              <a:gd name="connsiteX14" fmla="*/ 0 w 7061192"/>
              <a:gd name="connsiteY14" fmla="*/ 4946059 h 5083175"/>
              <a:gd name="connsiteX15" fmla="*/ 0 w 7061192"/>
              <a:gd name="connsiteY15" fmla="*/ 137116 h 5083175"/>
              <a:gd name="connsiteX16" fmla="*/ 137116 w 7061192"/>
              <a:gd name="connsiteY16" fmla="*/ 0 h 5083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61192" h="5083175">
                <a:moveTo>
                  <a:pt x="137116" y="0"/>
                </a:moveTo>
                <a:lnTo>
                  <a:pt x="3264427" y="0"/>
                </a:lnTo>
                <a:lnTo>
                  <a:pt x="3264427" y="0"/>
                </a:lnTo>
                <a:lnTo>
                  <a:pt x="3796765" y="0"/>
                </a:lnTo>
                <a:lnTo>
                  <a:pt x="5691312" y="0"/>
                </a:lnTo>
                <a:lnTo>
                  <a:pt x="6924076" y="0"/>
                </a:lnTo>
                <a:cubicBezTo>
                  <a:pt x="6999803" y="0"/>
                  <a:pt x="7061192" y="61389"/>
                  <a:pt x="7061192" y="137116"/>
                </a:cubicBezTo>
                <a:lnTo>
                  <a:pt x="7061192" y="4946059"/>
                </a:lnTo>
                <a:cubicBezTo>
                  <a:pt x="7061192" y="5021786"/>
                  <a:pt x="6999803" y="5083175"/>
                  <a:pt x="6924076" y="5083175"/>
                </a:cubicBezTo>
                <a:lnTo>
                  <a:pt x="5691312" y="5083175"/>
                </a:lnTo>
                <a:lnTo>
                  <a:pt x="3796765" y="5083175"/>
                </a:lnTo>
                <a:lnTo>
                  <a:pt x="3264427" y="5083175"/>
                </a:lnTo>
                <a:lnTo>
                  <a:pt x="2564001" y="5083175"/>
                </a:lnTo>
                <a:lnTo>
                  <a:pt x="137116" y="5083175"/>
                </a:lnTo>
                <a:cubicBezTo>
                  <a:pt x="61389" y="5083175"/>
                  <a:pt x="0" y="5021786"/>
                  <a:pt x="0" y="4946059"/>
                </a:cubicBezTo>
                <a:lnTo>
                  <a:pt x="0" y="137116"/>
                </a:lnTo>
                <a:cubicBezTo>
                  <a:pt x="0" y="61389"/>
                  <a:pt x="61389" y="0"/>
                  <a:pt x="137116" y="0"/>
                </a:cubicBezTo>
                <a:close/>
              </a:path>
            </a:pathLst>
          </a:custGeom>
          <a:solidFill>
            <a:schemeClr val="bg1">
              <a:lumMod val="95000"/>
            </a:schemeClr>
          </a:solidFill>
          <a:ln w="15875">
            <a:noFill/>
          </a:ln>
        </p:spPr>
        <p:txBody>
          <a:bodyPr wrap="square" lIns="360000" tIns="0" rIns="360000" bIns="1620000" anchor="ctr" anchorCtr="0">
            <a:noAutofit/>
          </a:bodyPr>
          <a:lstStyle>
            <a:lvl1pPr marL="0" indent="0" algn="ctr">
              <a:buNone/>
              <a:defRPr sz="1200" i="1">
                <a:solidFill>
                  <a:schemeClr val="bg1">
                    <a:lumMod val="50000"/>
                  </a:schemeClr>
                </a:solidFill>
              </a:defRPr>
            </a:lvl1pPr>
          </a:lstStyle>
          <a:p>
            <a:r>
              <a:rPr lang="en-GB"/>
              <a:t>Select this placeholder, go to the tab ‘Slidebuilder’, click on ‘Images’, </a:t>
            </a:r>
            <a:br>
              <a:rPr lang="en-GB"/>
            </a:br>
            <a:r>
              <a:rPr lang="en-GB"/>
              <a:t>select the preferred image and click on ‘Insert’.</a:t>
            </a:r>
          </a:p>
        </p:txBody>
      </p:sp>
      <p:grpSp>
        <p:nvGrpSpPr>
          <p:cNvPr id="10" name="Groep 9">
            <a:extLst>
              <a:ext uri="{FF2B5EF4-FFF2-40B4-BE49-F238E27FC236}">
                <a16:creationId xmlns:a16="http://schemas.microsoft.com/office/drawing/2014/main" id="{0A7008A5-E1D4-DA48-5F89-59A4D102E6DA}"/>
              </a:ext>
            </a:extLst>
          </p:cNvPr>
          <p:cNvGrpSpPr/>
          <p:nvPr userDrawn="1"/>
        </p:nvGrpSpPr>
        <p:grpSpPr>
          <a:xfrm>
            <a:off x="-3786437" y="0"/>
            <a:ext cx="3693386" cy="5359349"/>
            <a:chOff x="-3786437" y="0"/>
            <a:chExt cx="3693386" cy="5359349"/>
          </a:xfrm>
        </p:grpSpPr>
        <p:sp>
          <p:nvSpPr>
            <p:cNvPr id="11" name="Rechthoek 10">
              <a:extLst>
                <a:ext uri="{FF2B5EF4-FFF2-40B4-BE49-F238E27FC236}">
                  <a16:creationId xmlns:a16="http://schemas.microsoft.com/office/drawing/2014/main" id="{1B9348DC-620B-F02B-4331-44C7E9E42CF5}"/>
                </a:ext>
              </a:extLst>
            </p:cNvPr>
            <p:cNvSpPr/>
            <p:nvPr userDrawn="1"/>
          </p:nvSpPr>
          <p:spPr>
            <a:xfrm>
              <a:off x="-3786165" y="0"/>
              <a:ext cx="3593091" cy="464133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Choosing text levels</a:t>
              </a:r>
            </a:p>
          </p:txBody>
        </p:sp>
        <p:sp>
          <p:nvSpPr>
            <p:cNvPr id="14" name="Ovaal 13">
              <a:extLst>
                <a:ext uri="{FF2B5EF4-FFF2-40B4-BE49-F238E27FC236}">
                  <a16:creationId xmlns:a16="http://schemas.microsoft.com/office/drawing/2014/main" id="{AD95F931-1C5C-80E3-6204-8679B5347F0A}"/>
                </a:ext>
              </a:extLst>
            </p:cNvPr>
            <p:cNvSpPr/>
            <p:nvPr userDrawn="1"/>
          </p:nvSpPr>
          <p:spPr>
            <a:xfrm>
              <a:off x="-3604183" y="18374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F07ACF40-2B9E-44F0-F897-535712552BB9}"/>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#1</a:t>
              </a:r>
            </a:p>
          </p:txBody>
        </p:sp>
        <p:sp>
          <p:nvSpPr>
            <p:cNvPr id="16" name="Ovaal 15">
              <a:extLst>
                <a:ext uri="{FF2B5EF4-FFF2-40B4-BE49-F238E27FC236}">
                  <a16:creationId xmlns:a16="http://schemas.microsoft.com/office/drawing/2014/main" id="{ACA79C77-930B-DC5F-CFCE-F7D50F256873}"/>
                </a:ext>
              </a:extLst>
            </p:cNvPr>
            <p:cNvSpPr/>
            <p:nvPr userDrawn="1"/>
          </p:nvSpPr>
          <p:spPr>
            <a:xfrm>
              <a:off x="-3604183" y="212876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 name="Rechthoek 16">
              <a:extLst>
                <a:ext uri="{FF2B5EF4-FFF2-40B4-BE49-F238E27FC236}">
                  <a16:creationId xmlns:a16="http://schemas.microsoft.com/office/drawing/2014/main" id="{0D143790-FAAB-0FDB-991D-EE34654D931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Under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‘Home’</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use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list level-buttons</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to choose a text level. </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Choose from:</a:t>
              </a:r>
            </a:p>
          </p:txBody>
        </p:sp>
        <p:sp>
          <p:nvSpPr>
            <p:cNvPr id="18" name="Rechthoek 17">
              <a:extLst>
                <a:ext uri="{FF2B5EF4-FFF2-40B4-BE49-F238E27FC236}">
                  <a16:creationId xmlns:a16="http://schemas.microsoft.com/office/drawing/2014/main" id="{DD617340-074D-56F6-BE50-1EF9DC84BB21}"/>
                </a:ext>
              </a:extLst>
            </p:cNvPr>
            <p:cNvSpPr/>
            <p:nvPr userDrawn="1"/>
          </p:nvSpPr>
          <p:spPr>
            <a:xfrm>
              <a:off x="-3319415" y="2128873"/>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19" name="Ovaal 18">
              <a:extLst>
                <a:ext uri="{FF2B5EF4-FFF2-40B4-BE49-F238E27FC236}">
                  <a16:creationId xmlns:a16="http://schemas.microsoft.com/office/drawing/2014/main" id="{E20784DD-51C8-438F-F4E8-6A0E43899EEC}"/>
                </a:ext>
              </a:extLst>
            </p:cNvPr>
            <p:cNvSpPr/>
            <p:nvPr userDrawn="1"/>
          </p:nvSpPr>
          <p:spPr>
            <a:xfrm>
              <a:off x="-3604183" y="242005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817A8C40-CE93-FE22-193F-4AD44863F16A}"/>
                </a:ext>
              </a:extLst>
            </p:cNvPr>
            <p:cNvSpPr/>
            <p:nvPr userDrawn="1"/>
          </p:nvSpPr>
          <p:spPr>
            <a:xfrm>
              <a:off x="-3319415" y="2420262"/>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tx2"/>
                  </a:solidFill>
                  <a:effectLst/>
                  <a:uLnTx/>
                  <a:uFillTx/>
                  <a:latin typeface="Calibri" panose="020F0502020204030204" pitchFamily="34" charset="0"/>
                  <a:ea typeface="+mn-ea"/>
                  <a:cs typeface="Calibri" panose="020F0502020204030204" pitchFamily="34" charset="0"/>
                </a:rPr>
                <a:t>Heading #1</a:t>
              </a:r>
            </a:p>
          </p:txBody>
        </p:sp>
        <p:sp>
          <p:nvSpPr>
            <p:cNvPr id="21" name="Ovaal 20">
              <a:extLst>
                <a:ext uri="{FF2B5EF4-FFF2-40B4-BE49-F238E27FC236}">
                  <a16:creationId xmlns:a16="http://schemas.microsoft.com/office/drawing/2014/main" id="{966866A7-3769-67BC-4535-20D9B21F11B3}"/>
                </a:ext>
              </a:extLst>
            </p:cNvPr>
            <p:cNvSpPr/>
            <p:nvPr userDrawn="1"/>
          </p:nvSpPr>
          <p:spPr>
            <a:xfrm>
              <a:off x="-3604183" y="2711336"/>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679CECC7-F85D-214E-1545-09DA471C5907}"/>
                </a:ext>
              </a:extLst>
            </p:cNvPr>
            <p:cNvSpPr/>
            <p:nvPr userDrawn="1"/>
          </p:nvSpPr>
          <p:spPr>
            <a:xfrm>
              <a:off x="-3319415" y="2711651"/>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accent1"/>
                  </a:solidFill>
                  <a:effectLst/>
                  <a:uLnTx/>
                  <a:uFillTx/>
                  <a:latin typeface="Calibri" panose="020F0502020204030204" pitchFamily="34" charset="0"/>
                  <a:ea typeface="+mn-ea"/>
                  <a:cs typeface="Calibri" panose="020F0502020204030204" pitchFamily="34" charset="0"/>
                </a:rPr>
                <a:t>Heading #2</a:t>
              </a:r>
            </a:p>
          </p:txBody>
        </p:sp>
        <p:sp>
          <p:nvSpPr>
            <p:cNvPr id="25" name="Ovaal 24">
              <a:extLst>
                <a:ext uri="{FF2B5EF4-FFF2-40B4-BE49-F238E27FC236}">
                  <a16:creationId xmlns:a16="http://schemas.microsoft.com/office/drawing/2014/main" id="{A21F1513-F40E-6DB1-BC2C-E2C6377A6957}"/>
                </a:ext>
              </a:extLst>
            </p:cNvPr>
            <p:cNvSpPr/>
            <p:nvPr userDrawn="1"/>
          </p:nvSpPr>
          <p:spPr>
            <a:xfrm>
              <a:off x="-3604183" y="3002620"/>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6" name="Rechthoek 25">
              <a:extLst>
                <a:ext uri="{FF2B5EF4-FFF2-40B4-BE49-F238E27FC236}">
                  <a16:creationId xmlns:a16="http://schemas.microsoft.com/office/drawing/2014/main" id="{D855A766-DAED-975B-BFF0-8AA02037B95C}"/>
                </a:ext>
              </a:extLst>
            </p:cNvPr>
            <p:cNvSpPr/>
            <p:nvPr userDrawn="1"/>
          </p:nvSpPr>
          <p:spPr>
            <a:xfrm>
              <a:off x="-3319415" y="3003040"/>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3"/>
                  </a:solidFill>
                  <a:effectLst/>
                  <a:uLnTx/>
                  <a:uFillTx/>
                  <a:latin typeface="Calibri" panose="020F0502020204030204" pitchFamily="34" charset="0"/>
                  <a:cs typeface="Calibri" panose="020F0502020204030204" pitchFamily="34" charset="0"/>
                </a:rPr>
                <a:t>Heading #3</a:t>
              </a:r>
            </a:p>
          </p:txBody>
        </p:sp>
        <p:sp>
          <p:nvSpPr>
            <p:cNvPr id="27" name="Ovaal 26">
              <a:extLst>
                <a:ext uri="{FF2B5EF4-FFF2-40B4-BE49-F238E27FC236}">
                  <a16:creationId xmlns:a16="http://schemas.microsoft.com/office/drawing/2014/main" id="{CA852A1F-9CC4-125F-AABC-E8144C370629}"/>
                </a:ext>
              </a:extLst>
            </p:cNvPr>
            <p:cNvSpPr/>
            <p:nvPr userDrawn="1"/>
          </p:nvSpPr>
          <p:spPr>
            <a:xfrm>
              <a:off x="-3604183" y="329390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8" name="Rechthoek 27">
              <a:extLst>
                <a:ext uri="{FF2B5EF4-FFF2-40B4-BE49-F238E27FC236}">
                  <a16:creationId xmlns:a16="http://schemas.microsoft.com/office/drawing/2014/main" id="{FACE79B8-4B33-8CC0-46F7-9A9053DE4CC8}"/>
                </a:ext>
              </a:extLst>
            </p:cNvPr>
            <p:cNvSpPr/>
            <p:nvPr userDrawn="1"/>
          </p:nvSpPr>
          <p:spPr>
            <a:xfrm>
              <a:off x="-3319415" y="3585818"/>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Source</a:t>
              </a:r>
            </a:p>
          </p:txBody>
        </p:sp>
        <p:sp>
          <p:nvSpPr>
            <p:cNvPr id="29" name="Ovaal 28">
              <a:extLst>
                <a:ext uri="{FF2B5EF4-FFF2-40B4-BE49-F238E27FC236}">
                  <a16:creationId xmlns:a16="http://schemas.microsoft.com/office/drawing/2014/main" id="{B2404827-EE3A-B4BF-9D4C-EE3229D16C2E}"/>
                </a:ext>
              </a:extLst>
            </p:cNvPr>
            <p:cNvSpPr/>
            <p:nvPr userDrawn="1"/>
          </p:nvSpPr>
          <p:spPr>
            <a:xfrm>
              <a:off x="-3604183" y="358518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30" name="Rechthoek 29">
              <a:extLst>
                <a:ext uri="{FF2B5EF4-FFF2-40B4-BE49-F238E27FC236}">
                  <a16:creationId xmlns:a16="http://schemas.microsoft.com/office/drawing/2014/main" id="{555CD3E8-10B7-4C43-CFD4-07DAF76F32BF}"/>
                </a:ext>
              </a:extLst>
            </p:cNvPr>
            <p:cNvSpPr/>
            <p:nvPr userDrawn="1"/>
          </p:nvSpPr>
          <p:spPr>
            <a:xfrm>
              <a:off x="-3325830" y="3877207"/>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2CA055"/>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Plain text #1</a:t>
              </a:r>
            </a:p>
          </p:txBody>
        </p:sp>
        <p:sp>
          <p:nvSpPr>
            <p:cNvPr id="31" name="Ovaal 30">
              <a:extLst>
                <a:ext uri="{FF2B5EF4-FFF2-40B4-BE49-F238E27FC236}">
                  <a16:creationId xmlns:a16="http://schemas.microsoft.com/office/drawing/2014/main" id="{3CAA5307-6B19-25DA-BDCF-520A9B89BC6E}"/>
                </a:ext>
              </a:extLst>
            </p:cNvPr>
            <p:cNvSpPr/>
            <p:nvPr userDrawn="1"/>
          </p:nvSpPr>
          <p:spPr>
            <a:xfrm>
              <a:off x="-3604183" y="387647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2" name="Rechthoek 31">
              <a:extLst>
                <a:ext uri="{FF2B5EF4-FFF2-40B4-BE49-F238E27FC236}">
                  <a16:creationId xmlns:a16="http://schemas.microsoft.com/office/drawing/2014/main" id="{A9995D40-1E65-4BD0-42B4-0BE652BE362A}"/>
                </a:ext>
              </a:extLst>
            </p:cNvPr>
            <p:cNvSpPr/>
            <p:nvPr userDrawn="1"/>
          </p:nvSpPr>
          <p:spPr>
            <a:xfrm>
              <a:off x="-3319415" y="416859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33" name="Ovaal 32">
              <a:extLst>
                <a:ext uri="{FF2B5EF4-FFF2-40B4-BE49-F238E27FC236}">
                  <a16:creationId xmlns:a16="http://schemas.microsoft.com/office/drawing/2014/main" id="{EE5BF63D-1177-5861-E918-A37270315663}"/>
                </a:ext>
              </a:extLst>
            </p:cNvPr>
            <p:cNvSpPr/>
            <p:nvPr userDrawn="1"/>
          </p:nvSpPr>
          <p:spPr>
            <a:xfrm>
              <a:off x="-3604183" y="416859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4" name="Rechthoek 33">
              <a:extLst>
                <a:ext uri="{FF2B5EF4-FFF2-40B4-BE49-F238E27FC236}">
                  <a16:creationId xmlns:a16="http://schemas.microsoft.com/office/drawing/2014/main" id="{A7AD49DA-CF79-B52C-79D9-F0183CA74EBB}"/>
                </a:ext>
              </a:extLst>
            </p:cNvPr>
            <p:cNvSpPr/>
            <p:nvPr userDrawn="1"/>
          </p:nvSpPr>
          <p:spPr>
            <a:xfrm>
              <a:off x="-3319415" y="329442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4"/>
                  </a:solidFill>
                  <a:effectLst/>
                  <a:uLnTx/>
                  <a:uFillTx/>
                  <a:latin typeface="Calibri" panose="020F0502020204030204" pitchFamily="34" charset="0"/>
                  <a:cs typeface="Calibri" panose="020F0502020204030204" pitchFamily="34" charset="0"/>
                </a:rPr>
                <a:t>Heading #4</a:t>
              </a:r>
            </a:p>
          </p:txBody>
        </p:sp>
        <p:sp>
          <p:nvSpPr>
            <p:cNvPr id="35" name="Rechthoek 34">
              <a:extLst>
                <a:ext uri="{FF2B5EF4-FFF2-40B4-BE49-F238E27FC236}">
                  <a16:creationId xmlns:a16="http://schemas.microsoft.com/office/drawing/2014/main" id="{CB58F4D4-DFC3-6342-8B21-1E966481501F}"/>
                </a:ext>
              </a:extLst>
            </p:cNvPr>
            <p:cNvSpPr/>
            <p:nvPr userDrawn="1"/>
          </p:nvSpPr>
          <p:spPr>
            <a:xfrm>
              <a:off x="-3786437" y="4531349"/>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36" name="ICOON_info">
              <a:extLst>
                <a:ext uri="{FF2B5EF4-FFF2-40B4-BE49-F238E27FC236}">
                  <a16:creationId xmlns:a16="http://schemas.microsoft.com/office/drawing/2014/main" id="{B76E3D7E-6F80-F052-6168-9E88B866B6A5}"/>
                </a:ext>
              </a:extLst>
            </p:cNvPr>
            <p:cNvGrpSpPr/>
            <p:nvPr userDrawn="1"/>
          </p:nvGrpSpPr>
          <p:grpSpPr>
            <a:xfrm>
              <a:off x="-376736" y="4400186"/>
              <a:ext cx="283685" cy="283685"/>
              <a:chOff x="-510741" y="5913713"/>
              <a:chExt cx="267555" cy="267555"/>
            </a:xfrm>
          </p:grpSpPr>
          <p:sp>
            <p:nvSpPr>
              <p:cNvPr id="86" name="Ovaal 85">
                <a:extLst>
                  <a:ext uri="{FF2B5EF4-FFF2-40B4-BE49-F238E27FC236}">
                    <a16:creationId xmlns:a16="http://schemas.microsoft.com/office/drawing/2014/main" id="{5CB75E3E-0956-D0F3-C59B-37C4223BED5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87" name="Graphic 163" descr="Informatie">
                <a:extLst>
                  <a:ext uri="{FF2B5EF4-FFF2-40B4-BE49-F238E27FC236}">
                    <a16:creationId xmlns:a16="http://schemas.microsoft.com/office/drawing/2014/main" id="{2243CD18-C039-804D-CC0C-2FCC2EB7D2D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37" name="VOORBEELD">
              <a:extLst>
                <a:ext uri="{FF2B5EF4-FFF2-40B4-BE49-F238E27FC236}">
                  <a16:creationId xmlns:a16="http://schemas.microsoft.com/office/drawing/2014/main" id="{40133004-773F-6717-49B9-220E4EAA82B6}"/>
                </a:ext>
              </a:extLst>
            </p:cNvPr>
            <p:cNvGrpSpPr/>
            <p:nvPr userDrawn="1"/>
          </p:nvGrpSpPr>
          <p:grpSpPr>
            <a:xfrm>
              <a:off x="-3605171" y="458674"/>
              <a:ext cx="3234311" cy="558875"/>
              <a:chOff x="-3605171" y="458674"/>
              <a:chExt cx="3234311" cy="558875"/>
            </a:xfrm>
          </p:grpSpPr>
          <p:sp>
            <p:nvSpPr>
              <p:cNvPr id="44" name="Rechthoek 43">
                <a:extLst>
                  <a:ext uri="{FF2B5EF4-FFF2-40B4-BE49-F238E27FC236}">
                    <a16:creationId xmlns:a16="http://schemas.microsoft.com/office/drawing/2014/main" id="{4321C283-6D47-C93D-D256-8CB34AA235AD}"/>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en-GB" sz="900" b="1" noProof="0">
                    <a:solidFill>
                      <a:srgbClr val="211F26"/>
                    </a:solidFill>
                    <a:latin typeface="Calibri" panose="020F0502020204030204" pitchFamily="34" charset="0"/>
                    <a:cs typeface="Calibri" panose="020F0502020204030204" pitchFamily="34" charset="0"/>
                  </a:rPr>
                  <a:t>Home</a:t>
                </a:r>
              </a:p>
            </p:txBody>
          </p:sp>
          <p:sp>
            <p:nvSpPr>
              <p:cNvPr id="45" name="Rechthoek 44">
                <a:extLst>
                  <a:ext uri="{FF2B5EF4-FFF2-40B4-BE49-F238E27FC236}">
                    <a16:creationId xmlns:a16="http://schemas.microsoft.com/office/drawing/2014/main" id="{C5A61D8B-EBBE-ABBE-18B7-894D8DE237B9}"/>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46" name="Groep 45">
                <a:extLst>
                  <a:ext uri="{FF2B5EF4-FFF2-40B4-BE49-F238E27FC236}">
                    <a16:creationId xmlns:a16="http://schemas.microsoft.com/office/drawing/2014/main" id="{F9C98E73-BEBF-CDA2-FDFB-E54E70B8BB54}"/>
                  </a:ext>
                </a:extLst>
              </p:cNvPr>
              <p:cNvGrpSpPr/>
              <p:nvPr userDrawn="1"/>
            </p:nvGrpSpPr>
            <p:grpSpPr>
              <a:xfrm>
                <a:off x="-3386247" y="830871"/>
                <a:ext cx="139423" cy="109566"/>
                <a:chOff x="-2866744" y="827071"/>
                <a:chExt cx="168701" cy="132575"/>
              </a:xfrm>
            </p:grpSpPr>
            <p:grpSp>
              <p:nvGrpSpPr>
                <p:cNvPr id="77" name="Groep 76">
                  <a:extLst>
                    <a:ext uri="{FF2B5EF4-FFF2-40B4-BE49-F238E27FC236}">
                      <a16:creationId xmlns:a16="http://schemas.microsoft.com/office/drawing/2014/main" id="{B29C0DF5-4DFD-52A3-ECBA-2CCA69BD09BB}"/>
                    </a:ext>
                  </a:extLst>
                </p:cNvPr>
                <p:cNvGrpSpPr/>
                <p:nvPr userDrawn="1"/>
              </p:nvGrpSpPr>
              <p:grpSpPr>
                <a:xfrm>
                  <a:off x="-2866744" y="827071"/>
                  <a:ext cx="168701" cy="132575"/>
                  <a:chOff x="-2866744" y="827071"/>
                  <a:chExt cx="168701" cy="132575"/>
                </a:xfrm>
              </p:grpSpPr>
              <p:cxnSp>
                <p:nvCxnSpPr>
                  <p:cNvPr id="79" name="Rechte verbindingslijn 78">
                    <a:extLst>
                      <a:ext uri="{FF2B5EF4-FFF2-40B4-BE49-F238E27FC236}">
                        <a16:creationId xmlns:a16="http://schemas.microsoft.com/office/drawing/2014/main" id="{254B7267-57C1-47C2-2946-EF3BBB8A4B36}"/>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8E56F40E-3EE5-2F93-1394-D96A315567E7}"/>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9E1A9750-B82B-0A05-043C-1104E935ECE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2" name="Rechte verbindingslijn 81">
                    <a:extLst>
                      <a:ext uri="{FF2B5EF4-FFF2-40B4-BE49-F238E27FC236}">
                        <a16:creationId xmlns:a16="http://schemas.microsoft.com/office/drawing/2014/main" id="{E63EEA48-DDB1-DF09-6F0D-CF007E30D0C1}"/>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5" name="Rechte verbindingslijn 84">
                    <a:extLst>
                      <a:ext uri="{FF2B5EF4-FFF2-40B4-BE49-F238E27FC236}">
                        <a16:creationId xmlns:a16="http://schemas.microsoft.com/office/drawing/2014/main" id="{747B7EEE-4E05-DCB7-A092-289F7BFC18A8}"/>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8" name="Pijl: rechts 77">
                  <a:extLst>
                    <a:ext uri="{FF2B5EF4-FFF2-40B4-BE49-F238E27FC236}">
                      <a16:creationId xmlns:a16="http://schemas.microsoft.com/office/drawing/2014/main" id="{0A8F4613-1F16-9870-19BA-1C71DAAA3E4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47" name="Groep 46">
                <a:extLst>
                  <a:ext uri="{FF2B5EF4-FFF2-40B4-BE49-F238E27FC236}">
                    <a16:creationId xmlns:a16="http://schemas.microsoft.com/office/drawing/2014/main" id="{352348C3-D816-0964-E7D4-5094FDA7BCB6}"/>
                  </a:ext>
                </a:extLst>
              </p:cNvPr>
              <p:cNvGrpSpPr/>
              <p:nvPr userDrawn="1"/>
            </p:nvGrpSpPr>
            <p:grpSpPr>
              <a:xfrm>
                <a:off x="-3605171" y="830871"/>
                <a:ext cx="139423" cy="109566"/>
                <a:chOff x="-2866744" y="518074"/>
                <a:chExt cx="168701" cy="132575"/>
              </a:xfrm>
            </p:grpSpPr>
            <p:grpSp>
              <p:nvGrpSpPr>
                <p:cNvPr id="70" name="Groep 69">
                  <a:extLst>
                    <a:ext uri="{FF2B5EF4-FFF2-40B4-BE49-F238E27FC236}">
                      <a16:creationId xmlns:a16="http://schemas.microsoft.com/office/drawing/2014/main" id="{47A212FE-0A19-B1D6-F033-537EC93E313C}"/>
                    </a:ext>
                  </a:extLst>
                </p:cNvPr>
                <p:cNvGrpSpPr/>
                <p:nvPr userDrawn="1"/>
              </p:nvGrpSpPr>
              <p:grpSpPr>
                <a:xfrm>
                  <a:off x="-2866744" y="518074"/>
                  <a:ext cx="168701" cy="132575"/>
                  <a:chOff x="-2866744" y="518074"/>
                  <a:chExt cx="168701" cy="132575"/>
                </a:xfrm>
              </p:grpSpPr>
              <p:cxnSp>
                <p:nvCxnSpPr>
                  <p:cNvPr id="72" name="Rechte verbindingslijn 71">
                    <a:extLst>
                      <a:ext uri="{FF2B5EF4-FFF2-40B4-BE49-F238E27FC236}">
                        <a16:creationId xmlns:a16="http://schemas.microsoft.com/office/drawing/2014/main" id="{41582735-D30B-6FDE-3ED7-EF7423BC56ED}"/>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EF96A4AA-D318-C822-8B09-EE81BBE2C48B}"/>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FCD41BEB-CD1C-B1A1-944E-E78DE0BFAD26}"/>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5" name="Rechte verbindingslijn 74">
                    <a:extLst>
                      <a:ext uri="{FF2B5EF4-FFF2-40B4-BE49-F238E27FC236}">
                        <a16:creationId xmlns:a16="http://schemas.microsoft.com/office/drawing/2014/main" id="{4BA3544D-B5B1-F520-7F93-495A90DD36B0}"/>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6" name="Rechte verbindingslijn 75">
                    <a:extLst>
                      <a:ext uri="{FF2B5EF4-FFF2-40B4-BE49-F238E27FC236}">
                        <a16:creationId xmlns:a16="http://schemas.microsoft.com/office/drawing/2014/main" id="{BB7ED4FD-4D90-6DAF-F6CE-723C85D8A6B0}"/>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71" name="Pijl: rechts 70">
                  <a:extLst>
                    <a:ext uri="{FF2B5EF4-FFF2-40B4-BE49-F238E27FC236}">
                      <a16:creationId xmlns:a16="http://schemas.microsoft.com/office/drawing/2014/main" id="{A06518EB-64E1-33D7-2AFA-2B8FAD87936F}"/>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cxnSp>
            <p:nvCxnSpPr>
              <p:cNvPr id="48" name="Rechte verbindingslijn 47">
                <a:extLst>
                  <a:ext uri="{FF2B5EF4-FFF2-40B4-BE49-F238E27FC236}">
                    <a16:creationId xmlns:a16="http://schemas.microsoft.com/office/drawing/2014/main" id="{4253BF4F-7970-0CAC-3E5E-E9BE3042E6BC}"/>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9" name="Rechte verbindingslijn 48">
                <a:extLst>
                  <a:ext uri="{FF2B5EF4-FFF2-40B4-BE49-F238E27FC236}">
                    <a16:creationId xmlns:a16="http://schemas.microsoft.com/office/drawing/2014/main" id="{F2278F5B-F2BD-8CDE-050F-A9870B2F03B7}"/>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50" name="Rechthoek 49">
                <a:extLst>
                  <a:ext uri="{FF2B5EF4-FFF2-40B4-BE49-F238E27FC236}">
                    <a16:creationId xmlns:a16="http://schemas.microsoft.com/office/drawing/2014/main" id="{B66E28A1-9D21-604D-80BC-7EC630A17680}"/>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down</a:t>
                </a:r>
              </a:p>
            </p:txBody>
          </p:sp>
          <p:sp>
            <p:nvSpPr>
              <p:cNvPr id="51" name="Rechthoek 50">
                <a:extLst>
                  <a:ext uri="{FF2B5EF4-FFF2-40B4-BE49-F238E27FC236}">
                    <a16:creationId xmlns:a16="http://schemas.microsoft.com/office/drawing/2014/main" id="{D1AC9881-E594-072C-AE0A-96FECBBD524F}"/>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up</a:t>
                </a:r>
              </a:p>
            </p:txBody>
          </p:sp>
          <p:grpSp>
            <p:nvGrpSpPr>
              <p:cNvPr id="52" name="Groep 51">
                <a:extLst>
                  <a:ext uri="{FF2B5EF4-FFF2-40B4-BE49-F238E27FC236}">
                    <a16:creationId xmlns:a16="http://schemas.microsoft.com/office/drawing/2014/main" id="{9246232D-9630-958C-900A-8334BE04AD15}"/>
                  </a:ext>
                </a:extLst>
              </p:cNvPr>
              <p:cNvGrpSpPr/>
              <p:nvPr userDrawn="1"/>
            </p:nvGrpSpPr>
            <p:grpSpPr>
              <a:xfrm>
                <a:off x="-2916763" y="769168"/>
                <a:ext cx="268738" cy="248381"/>
                <a:chOff x="-2916763" y="769168"/>
                <a:chExt cx="268738" cy="248381"/>
              </a:xfrm>
            </p:grpSpPr>
            <p:sp>
              <p:nvSpPr>
                <p:cNvPr id="62" name="Rechthoek 61">
                  <a:extLst>
                    <a:ext uri="{FF2B5EF4-FFF2-40B4-BE49-F238E27FC236}">
                      <a16:creationId xmlns:a16="http://schemas.microsoft.com/office/drawing/2014/main" id="{51995BBC-F5B3-0D95-1506-332CEA121A47}"/>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DAE9E054-7D00-545C-0D19-1F06847CFD28}"/>
                    </a:ext>
                  </a:extLst>
                </p:cNvPr>
                <p:cNvGrpSpPr/>
                <p:nvPr userDrawn="1"/>
              </p:nvGrpSpPr>
              <p:grpSpPr>
                <a:xfrm>
                  <a:off x="-2866744" y="827071"/>
                  <a:ext cx="168701" cy="132575"/>
                  <a:chOff x="-2866744" y="827071"/>
                  <a:chExt cx="168701" cy="132575"/>
                </a:xfrm>
              </p:grpSpPr>
              <p:cxnSp>
                <p:nvCxnSpPr>
                  <p:cNvPr id="65" name="Rechte verbindingslijn 64">
                    <a:extLst>
                      <a:ext uri="{FF2B5EF4-FFF2-40B4-BE49-F238E27FC236}">
                        <a16:creationId xmlns:a16="http://schemas.microsoft.com/office/drawing/2014/main" id="{CBBF09D4-0717-C1B0-B880-92B2E40F656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9E7D7F7E-1574-4CAA-C066-72724CF6166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9CEF87AA-8C51-3BAC-D002-050E282C834E}"/>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8" name="Rechte verbindingslijn 67">
                    <a:extLst>
                      <a:ext uri="{FF2B5EF4-FFF2-40B4-BE49-F238E27FC236}">
                        <a16:creationId xmlns:a16="http://schemas.microsoft.com/office/drawing/2014/main" id="{C65388E7-4A55-B9F2-5C06-F02D720DD245}"/>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9" name="Rechte verbindingslijn 68">
                    <a:extLst>
                      <a:ext uri="{FF2B5EF4-FFF2-40B4-BE49-F238E27FC236}">
                        <a16:creationId xmlns:a16="http://schemas.microsoft.com/office/drawing/2014/main" id="{39303F4B-2FCA-9968-EDAF-98512A0386C8}"/>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4" name="Pijl: rechts 63">
                  <a:extLst>
                    <a:ext uri="{FF2B5EF4-FFF2-40B4-BE49-F238E27FC236}">
                      <a16:creationId xmlns:a16="http://schemas.microsoft.com/office/drawing/2014/main" id="{36CA1DA3-766D-5041-9B3B-E6F9A1826F74}"/>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69FB14BA-CD67-7052-F6CB-25B5244F06DD}"/>
                  </a:ext>
                </a:extLst>
              </p:cNvPr>
              <p:cNvGrpSpPr/>
              <p:nvPr userDrawn="1"/>
            </p:nvGrpSpPr>
            <p:grpSpPr>
              <a:xfrm>
                <a:off x="-2916763" y="460171"/>
                <a:ext cx="268738" cy="248381"/>
                <a:chOff x="-2916763" y="460171"/>
                <a:chExt cx="268738" cy="248381"/>
              </a:xfrm>
            </p:grpSpPr>
            <p:sp>
              <p:nvSpPr>
                <p:cNvPr id="54" name="Rechthoek 53">
                  <a:extLst>
                    <a:ext uri="{FF2B5EF4-FFF2-40B4-BE49-F238E27FC236}">
                      <a16:creationId xmlns:a16="http://schemas.microsoft.com/office/drawing/2014/main" id="{639F0070-DF49-7898-EE75-B0F0463D24BC}"/>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55" name="Groep 54">
                  <a:extLst>
                    <a:ext uri="{FF2B5EF4-FFF2-40B4-BE49-F238E27FC236}">
                      <a16:creationId xmlns:a16="http://schemas.microsoft.com/office/drawing/2014/main" id="{EDD23EE8-CE26-A136-9C3C-D48D2FDC5FF1}"/>
                    </a:ext>
                  </a:extLst>
                </p:cNvPr>
                <p:cNvGrpSpPr/>
                <p:nvPr userDrawn="1"/>
              </p:nvGrpSpPr>
              <p:grpSpPr>
                <a:xfrm>
                  <a:off x="-2866744" y="518074"/>
                  <a:ext cx="168701" cy="132575"/>
                  <a:chOff x="-2866744" y="518074"/>
                  <a:chExt cx="168701" cy="132575"/>
                </a:xfrm>
              </p:grpSpPr>
              <p:cxnSp>
                <p:nvCxnSpPr>
                  <p:cNvPr id="57" name="Rechte verbindingslijn 56">
                    <a:extLst>
                      <a:ext uri="{FF2B5EF4-FFF2-40B4-BE49-F238E27FC236}">
                        <a16:creationId xmlns:a16="http://schemas.microsoft.com/office/drawing/2014/main" id="{250E6154-CB7F-96F2-256D-90DF2341B288}"/>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13101FE4-B01B-B0AA-DD44-55E242267314}"/>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4F86C1A5-9737-8D16-91C4-10A185BE15F3}"/>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60" name="Rechte verbindingslijn 59">
                    <a:extLst>
                      <a:ext uri="{FF2B5EF4-FFF2-40B4-BE49-F238E27FC236}">
                        <a16:creationId xmlns:a16="http://schemas.microsoft.com/office/drawing/2014/main" id="{2D7984D8-E396-79F8-B14A-371F8E1916D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61" name="Rechte verbindingslijn 60">
                    <a:extLst>
                      <a:ext uri="{FF2B5EF4-FFF2-40B4-BE49-F238E27FC236}">
                        <a16:creationId xmlns:a16="http://schemas.microsoft.com/office/drawing/2014/main" id="{EB42B5C5-12CA-F1D7-4CA5-3F08699582FF}"/>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6" name="Pijl: rechts 55">
                  <a:extLst>
                    <a:ext uri="{FF2B5EF4-FFF2-40B4-BE49-F238E27FC236}">
                      <a16:creationId xmlns:a16="http://schemas.microsoft.com/office/drawing/2014/main" id="{7961D8DB-7AAF-4985-D2CF-8BEB155592F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grpSp>
          <p:nvGrpSpPr>
            <p:cNvPr id="38" name="Groep 37">
              <a:extLst>
                <a:ext uri="{FF2B5EF4-FFF2-40B4-BE49-F238E27FC236}">
                  <a16:creationId xmlns:a16="http://schemas.microsoft.com/office/drawing/2014/main" id="{13769BE1-43EA-E68E-899E-6024F096534B}"/>
                </a:ext>
              </a:extLst>
            </p:cNvPr>
            <p:cNvGrpSpPr/>
            <p:nvPr userDrawn="1"/>
          </p:nvGrpSpPr>
          <p:grpSpPr>
            <a:xfrm>
              <a:off x="-938434" y="4663037"/>
              <a:ext cx="627798" cy="576693"/>
              <a:chOff x="-1753862" y="6112775"/>
              <a:chExt cx="759635" cy="697798"/>
            </a:xfrm>
          </p:grpSpPr>
          <p:grpSp>
            <p:nvGrpSpPr>
              <p:cNvPr id="39" name="Inspireren">
                <a:extLst>
                  <a:ext uri="{FF2B5EF4-FFF2-40B4-BE49-F238E27FC236}">
                    <a16:creationId xmlns:a16="http://schemas.microsoft.com/office/drawing/2014/main" id="{775B9605-E7C8-8810-F281-558599B1B8B4}"/>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41" name="Freeform 12">
                  <a:extLst>
                    <a:ext uri="{FF2B5EF4-FFF2-40B4-BE49-F238E27FC236}">
                      <a16:creationId xmlns:a16="http://schemas.microsoft.com/office/drawing/2014/main" id="{3F6ABCB4-57EB-1DDC-BDC3-65C6F00CD91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2" name="Freeform 13">
                  <a:extLst>
                    <a:ext uri="{FF2B5EF4-FFF2-40B4-BE49-F238E27FC236}">
                      <a16:creationId xmlns:a16="http://schemas.microsoft.com/office/drawing/2014/main" id="{AE047373-E2E6-4D0A-DEE0-D2EAAA6F494E}"/>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3" name="Freeform 14">
                  <a:extLst>
                    <a:ext uri="{FF2B5EF4-FFF2-40B4-BE49-F238E27FC236}">
                      <a16:creationId xmlns:a16="http://schemas.microsoft.com/office/drawing/2014/main" id="{35248A11-CB43-86A1-308F-B59C361ABCB4}"/>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40" name="Tekstvak 39">
                <a:extLst>
                  <a:ext uri="{FF2B5EF4-FFF2-40B4-BE49-F238E27FC236}">
                    <a16:creationId xmlns:a16="http://schemas.microsoft.com/office/drawing/2014/main" id="{D360E140-56F0-2944-11C8-E90CECB94274}"/>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sp>
        <p:nvSpPr>
          <p:cNvPr id="2" name="Tijdelijke aanduiding voor datum 91">
            <a:extLst>
              <a:ext uri="{FF2B5EF4-FFF2-40B4-BE49-F238E27FC236}">
                <a16:creationId xmlns:a16="http://schemas.microsoft.com/office/drawing/2014/main" id="{698C5B14-4201-EEBD-BF85-339310997406}"/>
              </a:ext>
            </a:extLst>
          </p:cNvPr>
          <p:cNvSpPr>
            <a:spLocks noGrp="1"/>
          </p:cNvSpPr>
          <p:nvPr>
            <p:ph type="dt" sz="half" idx="31"/>
          </p:nvPr>
        </p:nvSpPr>
        <p:spPr>
          <a:xfrm>
            <a:off x="8317776" y="6343857"/>
            <a:ext cx="1451700" cy="151789"/>
          </a:xfrm>
        </p:spPr>
        <p:txBody>
          <a:bodyPr/>
          <a:lstStyle>
            <a:lvl1pPr algn="r">
              <a:defRPr/>
            </a:lvl1pPr>
          </a:lstStyle>
          <a:p>
            <a:fld id="{3BC5C854-3977-48AA-8095-3B0AAB22C25E}" type="datetime3">
              <a:rPr lang="en-GB" smtClean="0"/>
              <a:t>18 July, 2025</a:t>
            </a:fld>
            <a:endParaRPr lang="en-GB"/>
          </a:p>
        </p:txBody>
      </p:sp>
      <p:sp>
        <p:nvSpPr>
          <p:cNvPr id="5" name="Tijdelijke aanduiding voor voettekst 92">
            <a:extLst>
              <a:ext uri="{FF2B5EF4-FFF2-40B4-BE49-F238E27FC236}">
                <a16:creationId xmlns:a16="http://schemas.microsoft.com/office/drawing/2014/main" id="{096A27CF-C272-BC47-9E2D-8AF4786CE3A5}"/>
              </a:ext>
            </a:extLst>
          </p:cNvPr>
          <p:cNvSpPr>
            <a:spLocks noGrp="1"/>
          </p:cNvSpPr>
          <p:nvPr>
            <p:ph type="ftr" sz="quarter" idx="33"/>
          </p:nvPr>
        </p:nvSpPr>
        <p:spPr>
          <a:xfrm>
            <a:off x="9801225" y="6343856"/>
            <a:ext cx="1658938" cy="151790"/>
          </a:xfrm>
        </p:spPr>
        <p:txBody>
          <a:bodyPr/>
          <a:lstStyle>
            <a:lvl1pPr algn="r">
              <a:defRPr/>
            </a:lvl1pPr>
          </a:lstStyle>
          <a:p>
            <a:r>
              <a:rPr lang="en-GB"/>
              <a:t>|  Published under cc-by licence</a:t>
            </a:r>
          </a:p>
        </p:txBody>
      </p:sp>
      <p:sp>
        <p:nvSpPr>
          <p:cNvPr id="7" name="Tijdelijke aanduiding voor dianummer 93">
            <a:extLst>
              <a:ext uri="{FF2B5EF4-FFF2-40B4-BE49-F238E27FC236}">
                <a16:creationId xmlns:a16="http://schemas.microsoft.com/office/drawing/2014/main" id="{3AA27908-3C5C-F405-86DB-A3FA7756454D}"/>
              </a:ext>
            </a:extLst>
          </p:cNvPr>
          <p:cNvSpPr>
            <a:spLocks noGrp="1"/>
          </p:cNvSpPr>
          <p:nvPr>
            <p:ph type="sldNum" sz="quarter" idx="34"/>
          </p:nvPr>
        </p:nvSpPr>
        <p:spPr>
          <a:xfrm>
            <a:off x="11175566" y="7255814"/>
            <a:ext cx="284597" cy="151790"/>
          </a:xfrm>
        </p:spPr>
        <p:txBody>
          <a:bodyPr/>
          <a:lstStyle/>
          <a:p>
            <a:fld id="{D7B5DC5B-6873-43DB-ADC7-B15ACCE0DFDB}" type="slidenum">
              <a:rPr lang="en-GB" smtClean="0"/>
              <a:pPr/>
              <a:t>‹#›</a:t>
            </a:fld>
            <a:endParaRPr lang="en-GB"/>
          </a:p>
        </p:txBody>
      </p:sp>
      <p:grpSp>
        <p:nvGrpSpPr>
          <p:cNvPr id="128" name="INSTRUCTION">
            <a:extLst>
              <a:ext uri="{FF2B5EF4-FFF2-40B4-BE49-F238E27FC236}">
                <a16:creationId xmlns:a16="http://schemas.microsoft.com/office/drawing/2014/main" id="{57C343E7-58C5-B302-CF35-07229B04A0BD}"/>
              </a:ext>
            </a:extLst>
          </p:cNvPr>
          <p:cNvGrpSpPr/>
          <p:nvPr userDrawn="1"/>
        </p:nvGrpSpPr>
        <p:grpSpPr>
          <a:xfrm>
            <a:off x="12377595" y="0"/>
            <a:ext cx="3693113" cy="5054643"/>
            <a:chOff x="-3786164" y="0"/>
            <a:chExt cx="3693113" cy="5054643"/>
          </a:xfrm>
        </p:grpSpPr>
        <p:sp>
          <p:nvSpPr>
            <p:cNvPr id="129" name="Rechthoek 128">
              <a:extLst>
                <a:ext uri="{FF2B5EF4-FFF2-40B4-BE49-F238E27FC236}">
                  <a16:creationId xmlns:a16="http://schemas.microsoft.com/office/drawing/2014/main" id="{814EB990-7CFB-5D4E-F498-632235718FE7}"/>
                </a:ext>
              </a:extLst>
            </p:cNvPr>
            <p:cNvSpPr/>
            <p:nvPr userDrawn="1"/>
          </p:nvSpPr>
          <p:spPr>
            <a:xfrm>
              <a:off x="-3786164" y="0"/>
              <a:ext cx="3593091" cy="439159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accent1"/>
                  </a:solidFill>
                  <a:latin typeface="Calibri" panose="020F0502020204030204" pitchFamily="34" charset="0"/>
                  <a:cs typeface="Calibri" panose="020F0502020204030204" pitchFamily="34" charset="0"/>
                </a:rPr>
                <a:t>Insert/edit an image</a:t>
              </a:r>
            </a:p>
          </p:txBody>
        </p:sp>
        <p:sp>
          <p:nvSpPr>
            <p:cNvPr id="130" name="Rechthoek 129">
              <a:extLst>
                <a:ext uri="{FF2B5EF4-FFF2-40B4-BE49-F238E27FC236}">
                  <a16:creationId xmlns:a16="http://schemas.microsoft.com/office/drawing/2014/main" id="{AA47AB58-30AD-ECC3-FEF2-B83C59801EA3}"/>
                </a:ext>
              </a:extLst>
            </p:cNvPr>
            <p:cNvSpPr/>
            <p:nvPr userDrawn="1"/>
          </p:nvSpPr>
          <p:spPr>
            <a:xfrm>
              <a:off x="-3786164" y="422664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sp>
          <p:nvSpPr>
            <p:cNvPr id="131" name="Ovaal 130">
              <a:extLst>
                <a:ext uri="{FF2B5EF4-FFF2-40B4-BE49-F238E27FC236}">
                  <a16:creationId xmlns:a16="http://schemas.microsoft.com/office/drawing/2014/main" id="{B049F825-299B-B3CB-EE10-578A5668D35B}"/>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32" name="Rechthoek 131">
              <a:extLst>
                <a:ext uri="{FF2B5EF4-FFF2-40B4-BE49-F238E27FC236}">
                  <a16:creationId xmlns:a16="http://schemas.microsoft.com/office/drawing/2014/main" id="{39150F97-8011-8E16-F893-0A729F6E50E1}"/>
                </a:ext>
              </a:extLst>
            </p:cNvPr>
            <p:cNvSpPr/>
            <p:nvPr userDrawn="1"/>
          </p:nvSpPr>
          <p:spPr>
            <a:xfrm>
              <a:off x="-3319416" y="465323"/>
              <a:ext cx="3008779"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33" name="Ovaal 132">
              <a:extLst>
                <a:ext uri="{FF2B5EF4-FFF2-40B4-BE49-F238E27FC236}">
                  <a16:creationId xmlns:a16="http://schemas.microsoft.com/office/drawing/2014/main" id="{BB0C7953-0592-10E0-C972-3F6E1836113F}"/>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34" name="Rechthoek 133">
              <a:extLst>
                <a:ext uri="{FF2B5EF4-FFF2-40B4-BE49-F238E27FC236}">
                  <a16:creationId xmlns:a16="http://schemas.microsoft.com/office/drawing/2014/main" id="{9E933920-CE00-0F4F-34D3-E7CD0CCA4C43}"/>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35" name="Rechthoek 134">
              <a:extLst>
                <a:ext uri="{FF2B5EF4-FFF2-40B4-BE49-F238E27FC236}">
                  <a16:creationId xmlns:a16="http://schemas.microsoft.com/office/drawing/2014/main" id="{177C5347-F84E-7F9F-8608-9096104D1FBA}"/>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sp>
          <p:nvSpPr>
            <p:cNvPr id="136" name="Ovaal 135">
              <a:extLst>
                <a:ext uri="{FF2B5EF4-FFF2-40B4-BE49-F238E27FC236}">
                  <a16:creationId xmlns:a16="http://schemas.microsoft.com/office/drawing/2014/main" id="{5A95160C-DFE0-CB31-39B5-A4FB8E31E83E}"/>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37" name="Rechthoek 136">
              <a:extLst>
                <a:ext uri="{FF2B5EF4-FFF2-40B4-BE49-F238E27FC236}">
                  <a16:creationId xmlns:a16="http://schemas.microsoft.com/office/drawing/2014/main" id="{1E6E73A7-9DC1-E5E3-E2B3-EC7F23EF8543}"/>
                </a:ext>
              </a:extLst>
            </p:cNvPr>
            <p:cNvSpPr/>
            <p:nvPr userDrawn="1"/>
          </p:nvSpPr>
          <p:spPr>
            <a:xfrm>
              <a:off x="-3319415" y="2634835"/>
              <a:ext cx="2944682" cy="794165"/>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138" name="Groep 137">
              <a:extLst>
                <a:ext uri="{FF2B5EF4-FFF2-40B4-BE49-F238E27FC236}">
                  <a16:creationId xmlns:a16="http://schemas.microsoft.com/office/drawing/2014/main" id="{B060938A-88D5-527B-2696-DDC6F20AC75C}"/>
                </a:ext>
              </a:extLst>
            </p:cNvPr>
            <p:cNvGrpSpPr/>
            <p:nvPr userDrawn="1"/>
          </p:nvGrpSpPr>
          <p:grpSpPr>
            <a:xfrm>
              <a:off x="-3414453" y="3534339"/>
              <a:ext cx="514284" cy="506545"/>
              <a:chOff x="12617641" y="3403239"/>
              <a:chExt cx="752963" cy="741634"/>
            </a:xfrm>
          </p:grpSpPr>
          <p:grpSp>
            <p:nvGrpSpPr>
              <p:cNvPr id="155" name="Groep 154">
                <a:extLst>
                  <a:ext uri="{FF2B5EF4-FFF2-40B4-BE49-F238E27FC236}">
                    <a16:creationId xmlns:a16="http://schemas.microsoft.com/office/drawing/2014/main" id="{CD0D5422-06AF-1C68-E59C-44915F068EF6}"/>
                  </a:ext>
                </a:extLst>
              </p:cNvPr>
              <p:cNvGrpSpPr/>
              <p:nvPr userDrawn="1"/>
            </p:nvGrpSpPr>
            <p:grpSpPr>
              <a:xfrm>
                <a:off x="12771530" y="3403239"/>
                <a:ext cx="467176" cy="448491"/>
                <a:chOff x="12782157" y="3403239"/>
                <a:chExt cx="467176" cy="448491"/>
              </a:xfrm>
            </p:grpSpPr>
            <p:grpSp>
              <p:nvGrpSpPr>
                <p:cNvPr id="218" name="Groep 217">
                  <a:extLst>
                    <a:ext uri="{FF2B5EF4-FFF2-40B4-BE49-F238E27FC236}">
                      <a16:creationId xmlns:a16="http://schemas.microsoft.com/office/drawing/2014/main" id="{B5B3230F-0E91-AEED-D69E-816B5BE0BCAC}"/>
                    </a:ext>
                  </a:extLst>
                </p:cNvPr>
                <p:cNvGrpSpPr/>
                <p:nvPr userDrawn="1"/>
              </p:nvGrpSpPr>
              <p:grpSpPr>
                <a:xfrm>
                  <a:off x="12782157" y="3403239"/>
                  <a:ext cx="412976" cy="396132"/>
                  <a:chOff x="13554906" y="3320109"/>
                  <a:chExt cx="443917" cy="425811"/>
                </a:xfrm>
              </p:grpSpPr>
              <p:grpSp>
                <p:nvGrpSpPr>
                  <p:cNvPr id="225" name="Groep 224">
                    <a:extLst>
                      <a:ext uri="{FF2B5EF4-FFF2-40B4-BE49-F238E27FC236}">
                        <a16:creationId xmlns:a16="http://schemas.microsoft.com/office/drawing/2014/main" id="{F474E8BA-E735-22FF-0E27-3DDB60FB6A87}"/>
                      </a:ext>
                    </a:extLst>
                  </p:cNvPr>
                  <p:cNvGrpSpPr/>
                  <p:nvPr userDrawn="1"/>
                </p:nvGrpSpPr>
                <p:grpSpPr>
                  <a:xfrm>
                    <a:off x="13554906" y="3320109"/>
                    <a:ext cx="443917" cy="425811"/>
                    <a:chOff x="12909684" y="1276143"/>
                    <a:chExt cx="443917" cy="425811"/>
                  </a:xfrm>
                </p:grpSpPr>
                <p:sp>
                  <p:nvSpPr>
                    <p:cNvPr id="228" name="Rechthoek 227">
                      <a:extLst>
                        <a:ext uri="{FF2B5EF4-FFF2-40B4-BE49-F238E27FC236}">
                          <a16:creationId xmlns:a16="http://schemas.microsoft.com/office/drawing/2014/main" id="{E3571959-1FAE-9E0D-AE6B-CE238AFA1595}"/>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229" name="Rechthoek 228">
                      <a:extLst>
                        <a:ext uri="{FF2B5EF4-FFF2-40B4-BE49-F238E27FC236}">
                          <a16:creationId xmlns:a16="http://schemas.microsoft.com/office/drawing/2014/main" id="{6725A700-C580-6F1D-197A-9E4550FE8A26}"/>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230" name="Ovaal 229">
                      <a:extLst>
                        <a:ext uri="{FF2B5EF4-FFF2-40B4-BE49-F238E27FC236}">
                          <a16:creationId xmlns:a16="http://schemas.microsoft.com/office/drawing/2014/main" id="{91C57773-533A-255C-54C6-4198B47BDF11}"/>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226" name="Afbeelding 225">
                    <a:extLst>
                      <a:ext uri="{FF2B5EF4-FFF2-40B4-BE49-F238E27FC236}">
                        <a16:creationId xmlns:a16="http://schemas.microsoft.com/office/drawing/2014/main" id="{2DD331CB-5ADB-1D7F-D2CB-FEDBA8183D51}"/>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13567296" y="3424991"/>
                    <a:ext cx="173367" cy="140220"/>
                  </a:xfrm>
                  <a:prstGeom prst="rect">
                    <a:avLst/>
                  </a:prstGeom>
                </p:spPr>
              </p:pic>
              <p:pic>
                <p:nvPicPr>
                  <p:cNvPr id="227" name="Afbeelding 226">
                    <a:extLst>
                      <a:ext uri="{FF2B5EF4-FFF2-40B4-BE49-F238E27FC236}">
                        <a16:creationId xmlns:a16="http://schemas.microsoft.com/office/drawing/2014/main" id="{DECDE8F6-44D6-3773-A9E9-C831E6761AB5}"/>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219" name="Groep 218">
                  <a:extLst>
                    <a:ext uri="{FF2B5EF4-FFF2-40B4-BE49-F238E27FC236}">
                      <a16:creationId xmlns:a16="http://schemas.microsoft.com/office/drawing/2014/main" id="{8B365A84-B454-03CF-9FAA-671CDD66D592}"/>
                    </a:ext>
                  </a:extLst>
                </p:cNvPr>
                <p:cNvGrpSpPr/>
                <p:nvPr userDrawn="1"/>
              </p:nvGrpSpPr>
              <p:grpSpPr>
                <a:xfrm>
                  <a:off x="13103513" y="3705268"/>
                  <a:ext cx="145820" cy="146462"/>
                  <a:chOff x="13096169" y="3602278"/>
                  <a:chExt cx="145820" cy="146462"/>
                </a:xfrm>
              </p:grpSpPr>
              <p:sp>
                <p:nvSpPr>
                  <p:cNvPr id="223" name="Rechthoek 222">
                    <a:extLst>
                      <a:ext uri="{FF2B5EF4-FFF2-40B4-BE49-F238E27FC236}">
                        <a16:creationId xmlns:a16="http://schemas.microsoft.com/office/drawing/2014/main" id="{387544B1-FCDF-95CC-2841-FB15E1FB63C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224" name="Rechthoek 223">
                    <a:extLst>
                      <a:ext uri="{FF2B5EF4-FFF2-40B4-BE49-F238E27FC236}">
                        <a16:creationId xmlns:a16="http://schemas.microsoft.com/office/drawing/2014/main" id="{A450B50B-9700-596E-AD06-55A2EDDADF5E}"/>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220" name="Groep 219">
                  <a:extLst>
                    <a:ext uri="{FF2B5EF4-FFF2-40B4-BE49-F238E27FC236}">
                      <a16:creationId xmlns:a16="http://schemas.microsoft.com/office/drawing/2014/main" id="{7C28DF5D-0E38-FC1D-007F-9048C5AB71FD}"/>
                    </a:ext>
                  </a:extLst>
                </p:cNvPr>
                <p:cNvGrpSpPr/>
                <p:nvPr userDrawn="1"/>
              </p:nvGrpSpPr>
              <p:grpSpPr>
                <a:xfrm rot="10800000">
                  <a:off x="13061402" y="3665637"/>
                  <a:ext cx="145820" cy="146462"/>
                  <a:chOff x="13096169" y="3602278"/>
                  <a:chExt cx="145820" cy="146462"/>
                </a:xfrm>
              </p:grpSpPr>
              <p:sp>
                <p:nvSpPr>
                  <p:cNvPr id="221" name="Rechthoek 220">
                    <a:extLst>
                      <a:ext uri="{FF2B5EF4-FFF2-40B4-BE49-F238E27FC236}">
                        <a16:creationId xmlns:a16="http://schemas.microsoft.com/office/drawing/2014/main" id="{3EA68A78-D968-0D1F-E700-0567E210096F}"/>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222" name="Rechthoek 221">
                    <a:extLst>
                      <a:ext uri="{FF2B5EF4-FFF2-40B4-BE49-F238E27FC236}">
                        <a16:creationId xmlns:a16="http://schemas.microsoft.com/office/drawing/2014/main" id="{0D497E6E-B042-2EDC-25B6-EFB04C37BA2A}"/>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156" name="Rechthoek 155">
                <a:extLst>
                  <a:ext uri="{FF2B5EF4-FFF2-40B4-BE49-F238E27FC236}">
                    <a16:creationId xmlns:a16="http://schemas.microsoft.com/office/drawing/2014/main" id="{D5CDCCCA-EEDA-1262-008D-681465AA5F4A}"/>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217" name="Gelijkbenige driehoek 216">
                <a:extLst>
                  <a:ext uri="{FF2B5EF4-FFF2-40B4-BE49-F238E27FC236}">
                    <a16:creationId xmlns:a16="http://schemas.microsoft.com/office/drawing/2014/main" id="{058FE257-E469-7C69-5836-A07399F49590}"/>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139" name="ICOON_info">
              <a:extLst>
                <a:ext uri="{FF2B5EF4-FFF2-40B4-BE49-F238E27FC236}">
                  <a16:creationId xmlns:a16="http://schemas.microsoft.com/office/drawing/2014/main" id="{970FB0A0-D881-5CD2-90A2-D12D9DC9CDF9}"/>
                </a:ext>
              </a:extLst>
            </p:cNvPr>
            <p:cNvGrpSpPr/>
            <p:nvPr userDrawn="1"/>
          </p:nvGrpSpPr>
          <p:grpSpPr>
            <a:xfrm>
              <a:off x="-376736" y="4055594"/>
              <a:ext cx="283685" cy="283685"/>
              <a:chOff x="-510741" y="5913713"/>
              <a:chExt cx="267555" cy="267555"/>
            </a:xfrm>
          </p:grpSpPr>
          <p:sp>
            <p:nvSpPr>
              <p:cNvPr id="153" name="Ovaal 152">
                <a:extLst>
                  <a:ext uri="{FF2B5EF4-FFF2-40B4-BE49-F238E27FC236}">
                    <a16:creationId xmlns:a16="http://schemas.microsoft.com/office/drawing/2014/main" id="{61E2FCE8-86AA-7D3C-BB58-E22DD9A0F20A}"/>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154" name="Graphic 163" descr="Informatie">
                <a:extLst>
                  <a:ext uri="{FF2B5EF4-FFF2-40B4-BE49-F238E27FC236}">
                    <a16:creationId xmlns:a16="http://schemas.microsoft.com/office/drawing/2014/main" id="{26FD78D4-8299-887F-FA41-F4C3F964173F}"/>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140" name="Groep 139">
              <a:extLst>
                <a:ext uri="{FF2B5EF4-FFF2-40B4-BE49-F238E27FC236}">
                  <a16:creationId xmlns:a16="http://schemas.microsoft.com/office/drawing/2014/main" id="{AB9BFDAB-1826-7684-AFF2-82A8EC64AB9D}"/>
                </a:ext>
              </a:extLst>
            </p:cNvPr>
            <p:cNvGrpSpPr/>
            <p:nvPr userDrawn="1"/>
          </p:nvGrpSpPr>
          <p:grpSpPr>
            <a:xfrm>
              <a:off x="-938434" y="4364020"/>
              <a:ext cx="627798" cy="576693"/>
              <a:chOff x="-938434" y="4570310"/>
              <a:chExt cx="627798" cy="576693"/>
            </a:xfrm>
          </p:grpSpPr>
          <p:grpSp>
            <p:nvGrpSpPr>
              <p:cNvPr id="148" name="Inspireren">
                <a:extLst>
                  <a:ext uri="{FF2B5EF4-FFF2-40B4-BE49-F238E27FC236}">
                    <a16:creationId xmlns:a16="http://schemas.microsoft.com/office/drawing/2014/main" id="{1AE389A2-E3F9-D703-CC60-59CDBA0E8DD1}"/>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50" name="Freeform 12">
                  <a:extLst>
                    <a:ext uri="{FF2B5EF4-FFF2-40B4-BE49-F238E27FC236}">
                      <a16:creationId xmlns:a16="http://schemas.microsoft.com/office/drawing/2014/main" id="{20B2A31F-D6B0-9A21-2019-D39D4DBFD13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151" name="Freeform 13">
                  <a:extLst>
                    <a:ext uri="{FF2B5EF4-FFF2-40B4-BE49-F238E27FC236}">
                      <a16:creationId xmlns:a16="http://schemas.microsoft.com/office/drawing/2014/main" id="{7B1527B3-D381-6CAE-526A-1CB134DEEAD3}"/>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152" name="Freeform 14">
                  <a:extLst>
                    <a:ext uri="{FF2B5EF4-FFF2-40B4-BE49-F238E27FC236}">
                      <a16:creationId xmlns:a16="http://schemas.microsoft.com/office/drawing/2014/main" id="{ED02FB26-46B8-C774-24EE-F6E80285C4F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grpSp>
          <p:sp>
            <p:nvSpPr>
              <p:cNvPr id="149" name="Tekstvak 148">
                <a:extLst>
                  <a:ext uri="{FF2B5EF4-FFF2-40B4-BE49-F238E27FC236}">
                    <a16:creationId xmlns:a16="http://schemas.microsoft.com/office/drawing/2014/main" id="{2A40F1B6-C70A-D9ED-3B4F-480779708510}"/>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141" name="Groep 140">
              <a:extLst>
                <a:ext uri="{FF2B5EF4-FFF2-40B4-BE49-F238E27FC236}">
                  <a16:creationId xmlns:a16="http://schemas.microsoft.com/office/drawing/2014/main" id="{6DD656EC-65BC-0721-552F-8D01B5C8E557}"/>
                </a:ext>
              </a:extLst>
            </p:cNvPr>
            <p:cNvGrpSpPr/>
            <p:nvPr userDrawn="1"/>
          </p:nvGrpSpPr>
          <p:grpSpPr>
            <a:xfrm>
              <a:off x="-3365484" y="1226982"/>
              <a:ext cx="446937" cy="406485"/>
              <a:chOff x="-3563526" y="1409294"/>
              <a:chExt cx="354190" cy="322133"/>
            </a:xfrm>
          </p:grpSpPr>
          <p:grpSp>
            <p:nvGrpSpPr>
              <p:cNvPr id="142" name="Groep 141">
                <a:extLst>
                  <a:ext uri="{FF2B5EF4-FFF2-40B4-BE49-F238E27FC236}">
                    <a16:creationId xmlns:a16="http://schemas.microsoft.com/office/drawing/2014/main" id="{6A09E55D-FEE9-94C3-3A81-94A9E32590D3}"/>
                  </a:ext>
                </a:extLst>
              </p:cNvPr>
              <p:cNvGrpSpPr/>
              <p:nvPr userDrawn="1"/>
            </p:nvGrpSpPr>
            <p:grpSpPr>
              <a:xfrm>
                <a:off x="-3499992" y="1409294"/>
                <a:ext cx="225195" cy="195499"/>
                <a:chOff x="8987389" y="1361199"/>
                <a:chExt cx="2200275" cy="1914525"/>
              </a:xfrm>
            </p:grpSpPr>
            <p:sp>
              <p:nvSpPr>
                <p:cNvPr id="144" name="Vrije vorm: vorm 143">
                  <a:extLst>
                    <a:ext uri="{FF2B5EF4-FFF2-40B4-BE49-F238E27FC236}">
                      <a16:creationId xmlns:a16="http://schemas.microsoft.com/office/drawing/2014/main" id="{A3672544-A0F4-11AF-51B3-EBC25B67F11C}"/>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mn-lt"/>
                  </a:endParaRPr>
                </a:p>
              </p:txBody>
            </p:sp>
            <p:grpSp>
              <p:nvGrpSpPr>
                <p:cNvPr id="145" name="Groep 144">
                  <a:extLst>
                    <a:ext uri="{FF2B5EF4-FFF2-40B4-BE49-F238E27FC236}">
                      <a16:creationId xmlns:a16="http://schemas.microsoft.com/office/drawing/2014/main" id="{C03BD4CF-2247-D33B-E473-756BE9AD4B67}"/>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146" name="Vrije vorm: vorm 145">
                    <a:extLst>
                      <a:ext uri="{FF2B5EF4-FFF2-40B4-BE49-F238E27FC236}">
                        <a16:creationId xmlns:a16="http://schemas.microsoft.com/office/drawing/2014/main" id="{1AAC4395-F79D-8F82-A298-8AD5EF8EC0DB}"/>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sp>
                <p:nvSpPr>
                  <p:cNvPr id="147" name="Vrije vorm: vorm 146">
                    <a:extLst>
                      <a:ext uri="{FF2B5EF4-FFF2-40B4-BE49-F238E27FC236}">
                        <a16:creationId xmlns:a16="http://schemas.microsoft.com/office/drawing/2014/main" id="{D55E323A-267D-DF3B-3BBB-E59D69B6DB67}"/>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grpSp>
          </p:grpSp>
          <p:sp>
            <p:nvSpPr>
              <p:cNvPr id="143" name="Tekstvak 142">
                <a:extLst>
                  <a:ext uri="{FF2B5EF4-FFF2-40B4-BE49-F238E27FC236}">
                    <a16:creationId xmlns:a16="http://schemas.microsoft.com/office/drawing/2014/main" id="{20B33887-886B-DA95-8DEB-F90741263955}"/>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
        <p:nvSpPr>
          <p:cNvPr id="231" name="Tijdelijke aanduiding voor titel 1">
            <a:extLst>
              <a:ext uri="{FF2B5EF4-FFF2-40B4-BE49-F238E27FC236}">
                <a16:creationId xmlns:a16="http://schemas.microsoft.com/office/drawing/2014/main" id="{297D8F4F-9E41-995B-D8F4-EC082F3EFB67}"/>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a:solidFill>
                  <a:schemeClr val="accent1"/>
                </a:solidFill>
                <a:latin typeface="+mj-lt"/>
              </a:rPr>
              <a:t>Column 1x + Image</a:t>
            </a:r>
          </a:p>
        </p:txBody>
      </p:sp>
    </p:spTree>
    <p:extLst>
      <p:ext uri="{BB962C8B-B14F-4D97-AF65-F5344CB8AC3E}">
        <p14:creationId xmlns:p14="http://schemas.microsoft.com/office/powerpoint/2010/main" val="42523011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lumn 2x + Image #2">
    <p:spTree>
      <p:nvGrpSpPr>
        <p:cNvPr id="1" name=""/>
        <p:cNvGrpSpPr/>
        <p:nvPr/>
      </p:nvGrpSpPr>
      <p:grpSpPr>
        <a:xfrm>
          <a:off x="0" y="0"/>
          <a:ext cx="0" cy="0"/>
          <a:chOff x="0" y="0"/>
          <a:chExt cx="0" cy="0"/>
        </a:xfrm>
      </p:grpSpPr>
      <p:sp>
        <p:nvSpPr>
          <p:cNvPr id="7" name="Tijdelijke aanduiding voor verticale tekst 2">
            <a:extLst>
              <a:ext uri="{FF2B5EF4-FFF2-40B4-BE49-F238E27FC236}">
                <a16:creationId xmlns:a16="http://schemas.microsoft.com/office/drawing/2014/main" id="{1C2B589E-BDA5-D0DC-6F05-4671A77A79F5}"/>
              </a:ext>
            </a:extLst>
          </p:cNvPr>
          <p:cNvSpPr>
            <a:spLocks noGrp="1"/>
          </p:cNvSpPr>
          <p:nvPr>
            <p:ph type="body" orient="vert" idx="32" hasCustomPrompt="1"/>
          </p:nvPr>
        </p:nvSpPr>
        <p:spPr>
          <a:xfrm>
            <a:off x="8064905" y="722313"/>
            <a:ext cx="3398400" cy="5083175"/>
          </a:xfrm>
        </p:spPr>
        <p:txBody>
          <a:bodyPr vert="horz"/>
          <a:lstStyle>
            <a:lvl1pPr>
              <a:defRPr sz="1000"/>
            </a:lvl1pPr>
            <a:lvl2pPr>
              <a:defRPr sz="1000"/>
            </a:lvl2pPr>
            <a:lvl3pPr>
              <a:defRPr sz="1400"/>
            </a:lvl3pPr>
            <a:lvl4pPr>
              <a:defRPr sz="1400"/>
            </a:lvl4pPr>
            <a:lvl5pPr>
              <a:defRPr sz="1400"/>
            </a:lvl5pPr>
            <a:lvl6pPr>
              <a:defRPr sz="1400"/>
            </a:lvl6pPr>
            <a:lvl7pPr>
              <a:defRPr sz="800"/>
            </a:lvl7pPr>
            <a:lvl8pPr>
              <a:defRPr sz="1000"/>
            </a:lvl8pPr>
            <a:lvl9pPr>
              <a:defRPr sz="1000"/>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a:stretch>
              <a:fillRect/>
            </a:stretch>
          </a:blipFill>
        </p:spPr>
        <p:txBody>
          <a:bodyPr/>
          <a:lstStyle>
            <a:lvl1pPr marL="0" indent="0">
              <a:buNone/>
              <a:defRPr sz="100"/>
            </a:lvl1pPr>
          </a:lstStyle>
          <a:p>
            <a:pPr lvl="0"/>
            <a:r>
              <a:rPr lang="en-GB"/>
              <a:t> </a:t>
            </a:r>
          </a:p>
        </p:txBody>
      </p:sp>
      <p:sp>
        <p:nvSpPr>
          <p:cNvPr id="13" name="Tijdelijke aanduiding voor verticale tekst 2">
            <a:extLst>
              <a:ext uri="{FF2B5EF4-FFF2-40B4-BE49-F238E27FC236}">
                <a16:creationId xmlns:a16="http://schemas.microsoft.com/office/drawing/2014/main" id="{F8DBED56-0580-A1CE-EBEB-D57665E8D393}"/>
              </a:ext>
            </a:extLst>
          </p:cNvPr>
          <p:cNvSpPr>
            <a:spLocks noGrp="1"/>
          </p:cNvSpPr>
          <p:nvPr>
            <p:ph type="body" orient="vert" idx="20" hasCustomPrompt="1"/>
          </p:nvPr>
        </p:nvSpPr>
        <p:spPr>
          <a:xfrm>
            <a:off x="728694" y="1991183"/>
            <a:ext cx="3398400" cy="3814305"/>
          </a:xfrm>
        </p:spPr>
        <p:txBody>
          <a:bodyPr vert="horz"/>
          <a:lstStyle>
            <a:lvl1pPr>
              <a:defRPr sz="1000"/>
            </a:lvl1pPr>
            <a:lvl2pPr>
              <a:defRPr sz="1000"/>
            </a:lvl2pPr>
            <a:lvl3pPr>
              <a:defRPr sz="1400"/>
            </a:lvl3pPr>
            <a:lvl4pPr>
              <a:defRPr sz="1400"/>
            </a:lvl4pPr>
            <a:lvl5pPr>
              <a:defRPr sz="1400"/>
            </a:lvl5pPr>
            <a:lvl6pPr>
              <a:defRPr sz="1400"/>
            </a:lvl6pPr>
            <a:lvl7pPr>
              <a:defRPr sz="800"/>
            </a:lvl7pPr>
            <a:lvl8pPr>
              <a:defRPr sz="1000"/>
            </a:lvl8pPr>
            <a:lvl9pPr>
              <a:defRPr sz="1000"/>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a:defRPr sz="3400" b="1">
                <a:latin typeface="+mj-lt"/>
              </a:defRPr>
            </a:lvl1pPr>
          </a:lstStyle>
          <a:p>
            <a:pPr lvl="0"/>
            <a:r>
              <a:rPr lang="en-GB"/>
              <a:t>Place the title of the slide here</a:t>
            </a:r>
          </a:p>
        </p:txBody>
      </p:sp>
      <p:sp>
        <p:nvSpPr>
          <p:cNvPr id="5" name="Tijdelijke aanduiding voor afbeelding 16">
            <a:extLst>
              <a:ext uri="{FF2B5EF4-FFF2-40B4-BE49-F238E27FC236}">
                <a16:creationId xmlns:a16="http://schemas.microsoft.com/office/drawing/2014/main" id="{E63ABDBE-FF17-2761-2A7C-9DE09A738798}"/>
              </a:ext>
            </a:extLst>
          </p:cNvPr>
          <p:cNvSpPr>
            <a:spLocks noGrp="1"/>
          </p:cNvSpPr>
          <p:nvPr>
            <p:ph type="pic" sz="quarter" idx="31" hasCustomPrompt="1"/>
          </p:nvPr>
        </p:nvSpPr>
        <p:spPr>
          <a:xfrm>
            <a:off x="4395228" y="722313"/>
            <a:ext cx="3401543" cy="5083175"/>
          </a:xfrm>
          <a:prstGeom prst="roundRect">
            <a:avLst>
              <a:gd name="adj" fmla="val 4031"/>
            </a:avLst>
          </a:prstGeom>
          <a:solidFill>
            <a:schemeClr val="bg1">
              <a:lumMod val="95000"/>
            </a:schemeClr>
          </a:solidFill>
          <a:ln w="15875">
            <a:noFill/>
          </a:ln>
        </p:spPr>
        <p:txBody>
          <a:bodyPr lIns="360000" tIns="0" rIns="360000" bIns="1620000" anchor="ctr" anchorCtr="0"/>
          <a:lstStyle>
            <a:lvl1pPr marL="0" indent="0" algn="ctr">
              <a:buNone/>
              <a:defRPr sz="1200" i="1">
                <a:solidFill>
                  <a:schemeClr val="bg1">
                    <a:lumMod val="50000"/>
                  </a:schemeClr>
                </a:solidFill>
              </a:defRPr>
            </a:lvl1pPr>
          </a:lstStyle>
          <a:p>
            <a:r>
              <a:rPr lang="en-GB"/>
              <a:t>Select this placeholder, go to the tab ‘Slidebuilder’, click on ‘Images’, select the preferred image and click on ‘Insert’.</a:t>
            </a:r>
          </a:p>
        </p:txBody>
      </p:sp>
      <p:grpSp>
        <p:nvGrpSpPr>
          <p:cNvPr id="2" name="Groep 1">
            <a:extLst>
              <a:ext uri="{FF2B5EF4-FFF2-40B4-BE49-F238E27FC236}">
                <a16:creationId xmlns:a16="http://schemas.microsoft.com/office/drawing/2014/main" id="{1FCACB01-7C93-EAC7-9C05-AA0D68502692}"/>
              </a:ext>
            </a:extLst>
          </p:cNvPr>
          <p:cNvGrpSpPr/>
          <p:nvPr userDrawn="1"/>
        </p:nvGrpSpPr>
        <p:grpSpPr>
          <a:xfrm>
            <a:off x="-3786437" y="0"/>
            <a:ext cx="3693386" cy="5359349"/>
            <a:chOff x="-3786437" y="0"/>
            <a:chExt cx="3693386" cy="5359349"/>
          </a:xfrm>
        </p:grpSpPr>
        <p:sp>
          <p:nvSpPr>
            <p:cNvPr id="8" name="Rechthoek 7">
              <a:extLst>
                <a:ext uri="{FF2B5EF4-FFF2-40B4-BE49-F238E27FC236}">
                  <a16:creationId xmlns:a16="http://schemas.microsoft.com/office/drawing/2014/main" id="{9DEC72DF-A4E8-A5C7-D887-5B942EC0B5BC}"/>
                </a:ext>
              </a:extLst>
            </p:cNvPr>
            <p:cNvSpPr/>
            <p:nvPr userDrawn="1"/>
          </p:nvSpPr>
          <p:spPr>
            <a:xfrm>
              <a:off x="-3786165" y="0"/>
              <a:ext cx="3593091" cy="464133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Choosing text levels</a:t>
              </a:r>
            </a:p>
          </p:txBody>
        </p:sp>
        <p:sp>
          <p:nvSpPr>
            <p:cNvPr id="9" name="Ovaal 8">
              <a:extLst>
                <a:ext uri="{FF2B5EF4-FFF2-40B4-BE49-F238E27FC236}">
                  <a16:creationId xmlns:a16="http://schemas.microsoft.com/office/drawing/2014/main" id="{5FCF1693-F293-5206-DE3F-0C00BA5F1A86}"/>
                </a:ext>
              </a:extLst>
            </p:cNvPr>
            <p:cNvSpPr/>
            <p:nvPr userDrawn="1"/>
          </p:nvSpPr>
          <p:spPr>
            <a:xfrm>
              <a:off x="-3604183" y="18374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0" name="Rechthoek 9">
              <a:extLst>
                <a:ext uri="{FF2B5EF4-FFF2-40B4-BE49-F238E27FC236}">
                  <a16:creationId xmlns:a16="http://schemas.microsoft.com/office/drawing/2014/main" id="{7A28D300-3915-06E5-162F-72BCD07E0B6E}"/>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#1</a:t>
              </a:r>
            </a:p>
          </p:txBody>
        </p:sp>
        <p:sp>
          <p:nvSpPr>
            <p:cNvPr id="11" name="Ovaal 10">
              <a:extLst>
                <a:ext uri="{FF2B5EF4-FFF2-40B4-BE49-F238E27FC236}">
                  <a16:creationId xmlns:a16="http://schemas.microsoft.com/office/drawing/2014/main" id="{7040F1D1-1042-CCDF-3F42-F681F4A22109}"/>
                </a:ext>
              </a:extLst>
            </p:cNvPr>
            <p:cNvSpPr/>
            <p:nvPr userDrawn="1"/>
          </p:nvSpPr>
          <p:spPr>
            <a:xfrm>
              <a:off x="-3604183" y="212876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4" name="Rechthoek 13">
              <a:extLst>
                <a:ext uri="{FF2B5EF4-FFF2-40B4-BE49-F238E27FC236}">
                  <a16:creationId xmlns:a16="http://schemas.microsoft.com/office/drawing/2014/main" id="{7393A94A-383E-59B7-A201-184FA059750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Under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‘Home’</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use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list level-buttons</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to choose a text level. </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Choose from:</a:t>
              </a:r>
            </a:p>
          </p:txBody>
        </p:sp>
        <p:sp>
          <p:nvSpPr>
            <p:cNvPr id="15" name="Rechthoek 14">
              <a:extLst>
                <a:ext uri="{FF2B5EF4-FFF2-40B4-BE49-F238E27FC236}">
                  <a16:creationId xmlns:a16="http://schemas.microsoft.com/office/drawing/2014/main" id="{B36D77A4-B82D-7779-587D-A1ECC1C71DDD}"/>
                </a:ext>
              </a:extLst>
            </p:cNvPr>
            <p:cNvSpPr/>
            <p:nvPr userDrawn="1"/>
          </p:nvSpPr>
          <p:spPr>
            <a:xfrm>
              <a:off x="-3319415" y="2128873"/>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16" name="Ovaal 15">
              <a:extLst>
                <a:ext uri="{FF2B5EF4-FFF2-40B4-BE49-F238E27FC236}">
                  <a16:creationId xmlns:a16="http://schemas.microsoft.com/office/drawing/2014/main" id="{4FB597EC-1E6A-6672-0287-7EDA153424ED}"/>
                </a:ext>
              </a:extLst>
            </p:cNvPr>
            <p:cNvSpPr/>
            <p:nvPr userDrawn="1"/>
          </p:nvSpPr>
          <p:spPr>
            <a:xfrm>
              <a:off x="-3604183" y="242005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 name="Rechthoek 16">
              <a:extLst>
                <a:ext uri="{FF2B5EF4-FFF2-40B4-BE49-F238E27FC236}">
                  <a16:creationId xmlns:a16="http://schemas.microsoft.com/office/drawing/2014/main" id="{D045ABC0-3B73-0D58-A875-8B4FB47E1E98}"/>
                </a:ext>
              </a:extLst>
            </p:cNvPr>
            <p:cNvSpPr/>
            <p:nvPr userDrawn="1"/>
          </p:nvSpPr>
          <p:spPr>
            <a:xfrm>
              <a:off x="-3319415" y="2420262"/>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tx2"/>
                  </a:solidFill>
                  <a:effectLst/>
                  <a:uLnTx/>
                  <a:uFillTx/>
                  <a:latin typeface="Calibri" panose="020F0502020204030204" pitchFamily="34" charset="0"/>
                  <a:ea typeface="+mn-ea"/>
                  <a:cs typeface="Calibri" panose="020F0502020204030204" pitchFamily="34" charset="0"/>
                </a:rPr>
                <a:t>Heading #1</a:t>
              </a:r>
            </a:p>
          </p:txBody>
        </p:sp>
        <p:sp>
          <p:nvSpPr>
            <p:cNvPr id="18" name="Ovaal 17">
              <a:extLst>
                <a:ext uri="{FF2B5EF4-FFF2-40B4-BE49-F238E27FC236}">
                  <a16:creationId xmlns:a16="http://schemas.microsoft.com/office/drawing/2014/main" id="{119690FB-CD88-A94B-5FE2-7A9C49B265CD}"/>
                </a:ext>
              </a:extLst>
            </p:cNvPr>
            <p:cNvSpPr/>
            <p:nvPr userDrawn="1"/>
          </p:nvSpPr>
          <p:spPr>
            <a:xfrm>
              <a:off x="-3604183" y="2711336"/>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9" name="Rechthoek 18">
              <a:extLst>
                <a:ext uri="{FF2B5EF4-FFF2-40B4-BE49-F238E27FC236}">
                  <a16:creationId xmlns:a16="http://schemas.microsoft.com/office/drawing/2014/main" id="{940B9A32-62C0-55C1-7B13-73CEA4C97C3B}"/>
                </a:ext>
              </a:extLst>
            </p:cNvPr>
            <p:cNvSpPr/>
            <p:nvPr userDrawn="1"/>
          </p:nvSpPr>
          <p:spPr>
            <a:xfrm>
              <a:off x="-3319415" y="2711651"/>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accent1"/>
                  </a:solidFill>
                  <a:effectLst/>
                  <a:uLnTx/>
                  <a:uFillTx/>
                  <a:latin typeface="Calibri" panose="020F0502020204030204" pitchFamily="34" charset="0"/>
                  <a:ea typeface="+mn-ea"/>
                  <a:cs typeface="Calibri" panose="020F0502020204030204" pitchFamily="34" charset="0"/>
                </a:rPr>
                <a:t>Heading #2</a:t>
              </a:r>
            </a:p>
          </p:txBody>
        </p:sp>
        <p:sp>
          <p:nvSpPr>
            <p:cNvPr id="20" name="Ovaal 19">
              <a:extLst>
                <a:ext uri="{FF2B5EF4-FFF2-40B4-BE49-F238E27FC236}">
                  <a16:creationId xmlns:a16="http://schemas.microsoft.com/office/drawing/2014/main" id="{6026DC51-B3CB-CF6D-A5D0-C6889BB7A765}"/>
                </a:ext>
              </a:extLst>
            </p:cNvPr>
            <p:cNvSpPr/>
            <p:nvPr userDrawn="1"/>
          </p:nvSpPr>
          <p:spPr>
            <a:xfrm>
              <a:off x="-3604183" y="3002620"/>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1" name="Rechthoek 20">
              <a:extLst>
                <a:ext uri="{FF2B5EF4-FFF2-40B4-BE49-F238E27FC236}">
                  <a16:creationId xmlns:a16="http://schemas.microsoft.com/office/drawing/2014/main" id="{A7F36040-09CC-C796-26C0-4C49835C351B}"/>
                </a:ext>
              </a:extLst>
            </p:cNvPr>
            <p:cNvSpPr/>
            <p:nvPr userDrawn="1"/>
          </p:nvSpPr>
          <p:spPr>
            <a:xfrm>
              <a:off x="-3319415" y="3003040"/>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3"/>
                  </a:solidFill>
                  <a:effectLst/>
                  <a:uLnTx/>
                  <a:uFillTx/>
                  <a:latin typeface="Calibri" panose="020F0502020204030204" pitchFamily="34" charset="0"/>
                  <a:cs typeface="Calibri" panose="020F0502020204030204" pitchFamily="34" charset="0"/>
                </a:rPr>
                <a:t>Heading #3</a:t>
              </a:r>
            </a:p>
          </p:txBody>
        </p:sp>
        <p:sp>
          <p:nvSpPr>
            <p:cNvPr id="22" name="Ovaal 21">
              <a:extLst>
                <a:ext uri="{FF2B5EF4-FFF2-40B4-BE49-F238E27FC236}">
                  <a16:creationId xmlns:a16="http://schemas.microsoft.com/office/drawing/2014/main" id="{3679E0D2-49E1-81CA-1CE5-842D336B801B}"/>
                </a:ext>
              </a:extLst>
            </p:cNvPr>
            <p:cNvSpPr/>
            <p:nvPr userDrawn="1"/>
          </p:nvSpPr>
          <p:spPr>
            <a:xfrm>
              <a:off x="-3604183" y="329390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5430A1F6-1E21-3703-A81E-3DBF5B289F02}"/>
                </a:ext>
              </a:extLst>
            </p:cNvPr>
            <p:cNvSpPr/>
            <p:nvPr userDrawn="1"/>
          </p:nvSpPr>
          <p:spPr>
            <a:xfrm>
              <a:off x="-3319415" y="3585818"/>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Source</a:t>
              </a:r>
            </a:p>
          </p:txBody>
        </p:sp>
        <p:sp>
          <p:nvSpPr>
            <p:cNvPr id="26" name="Ovaal 25">
              <a:extLst>
                <a:ext uri="{FF2B5EF4-FFF2-40B4-BE49-F238E27FC236}">
                  <a16:creationId xmlns:a16="http://schemas.microsoft.com/office/drawing/2014/main" id="{1A6C6BC8-2E44-C4BF-F04F-69FAA9B3CD92}"/>
                </a:ext>
              </a:extLst>
            </p:cNvPr>
            <p:cNvSpPr/>
            <p:nvPr userDrawn="1"/>
          </p:nvSpPr>
          <p:spPr>
            <a:xfrm>
              <a:off x="-3604183" y="358518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1724DE97-CB7D-27BC-4CF1-DF47AC97175B}"/>
                </a:ext>
              </a:extLst>
            </p:cNvPr>
            <p:cNvSpPr/>
            <p:nvPr userDrawn="1"/>
          </p:nvSpPr>
          <p:spPr>
            <a:xfrm>
              <a:off x="-3325830" y="3877207"/>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2CA055"/>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Plain text #1</a:t>
              </a:r>
            </a:p>
          </p:txBody>
        </p:sp>
        <p:sp>
          <p:nvSpPr>
            <p:cNvPr id="28" name="Ovaal 27">
              <a:extLst>
                <a:ext uri="{FF2B5EF4-FFF2-40B4-BE49-F238E27FC236}">
                  <a16:creationId xmlns:a16="http://schemas.microsoft.com/office/drawing/2014/main" id="{209F4BEE-C44D-8287-9D5E-35DFFCB58538}"/>
                </a:ext>
              </a:extLst>
            </p:cNvPr>
            <p:cNvSpPr/>
            <p:nvPr userDrawn="1"/>
          </p:nvSpPr>
          <p:spPr>
            <a:xfrm>
              <a:off x="-3604183" y="387647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E496E81A-BC5B-8F90-A3E2-1800739F65A4}"/>
                </a:ext>
              </a:extLst>
            </p:cNvPr>
            <p:cNvSpPr/>
            <p:nvPr userDrawn="1"/>
          </p:nvSpPr>
          <p:spPr>
            <a:xfrm>
              <a:off x="-3319415" y="416859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30" name="Ovaal 29">
              <a:extLst>
                <a:ext uri="{FF2B5EF4-FFF2-40B4-BE49-F238E27FC236}">
                  <a16:creationId xmlns:a16="http://schemas.microsoft.com/office/drawing/2014/main" id="{09A23308-E8A8-E0E1-AF41-E94737B89B71}"/>
                </a:ext>
              </a:extLst>
            </p:cNvPr>
            <p:cNvSpPr/>
            <p:nvPr userDrawn="1"/>
          </p:nvSpPr>
          <p:spPr>
            <a:xfrm>
              <a:off x="-3604183" y="416859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C855706A-82C5-D82E-1D84-74C86427F263}"/>
                </a:ext>
              </a:extLst>
            </p:cNvPr>
            <p:cNvSpPr/>
            <p:nvPr userDrawn="1"/>
          </p:nvSpPr>
          <p:spPr>
            <a:xfrm>
              <a:off x="-3319415" y="329442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4"/>
                  </a:solidFill>
                  <a:effectLst/>
                  <a:uLnTx/>
                  <a:uFillTx/>
                  <a:latin typeface="Calibri" panose="020F0502020204030204" pitchFamily="34" charset="0"/>
                  <a:cs typeface="Calibri" panose="020F0502020204030204" pitchFamily="34" charset="0"/>
                </a:rPr>
                <a:t>Heading #4</a:t>
              </a:r>
            </a:p>
          </p:txBody>
        </p:sp>
        <p:sp>
          <p:nvSpPr>
            <p:cNvPr id="32" name="Rechthoek 31">
              <a:extLst>
                <a:ext uri="{FF2B5EF4-FFF2-40B4-BE49-F238E27FC236}">
                  <a16:creationId xmlns:a16="http://schemas.microsoft.com/office/drawing/2014/main" id="{2B85F9EE-64C1-35A1-C641-A8D01691FD76}"/>
                </a:ext>
              </a:extLst>
            </p:cNvPr>
            <p:cNvSpPr/>
            <p:nvPr userDrawn="1"/>
          </p:nvSpPr>
          <p:spPr>
            <a:xfrm>
              <a:off x="-3786437" y="4531349"/>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33" name="ICOON_info">
              <a:extLst>
                <a:ext uri="{FF2B5EF4-FFF2-40B4-BE49-F238E27FC236}">
                  <a16:creationId xmlns:a16="http://schemas.microsoft.com/office/drawing/2014/main" id="{6F6D5639-B280-03BE-21F2-80DB42A32136}"/>
                </a:ext>
              </a:extLst>
            </p:cNvPr>
            <p:cNvGrpSpPr/>
            <p:nvPr userDrawn="1"/>
          </p:nvGrpSpPr>
          <p:grpSpPr>
            <a:xfrm>
              <a:off x="-376736" y="4400186"/>
              <a:ext cx="283685" cy="283685"/>
              <a:chOff x="-510741" y="5913713"/>
              <a:chExt cx="267555" cy="267555"/>
            </a:xfrm>
          </p:grpSpPr>
          <p:sp>
            <p:nvSpPr>
              <p:cNvPr id="81" name="Ovaal 80">
                <a:extLst>
                  <a:ext uri="{FF2B5EF4-FFF2-40B4-BE49-F238E27FC236}">
                    <a16:creationId xmlns:a16="http://schemas.microsoft.com/office/drawing/2014/main" id="{DB849A43-18E4-E066-EC84-76817601B862}"/>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86E80FC2-D95D-D0F0-2D8A-7B46712F4ABC}"/>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42CBDC55-B026-2179-1E42-A546802E8027}"/>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CAEC9DAE-7519-206D-8527-CEDC940D8E2F}"/>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en-GB" sz="900" b="1" noProof="0">
                    <a:solidFill>
                      <a:srgbClr val="211F26"/>
                    </a:solidFill>
                    <a:latin typeface="Calibri" panose="020F0502020204030204" pitchFamily="34" charset="0"/>
                    <a:cs typeface="Calibri" panose="020F0502020204030204" pitchFamily="34" charset="0"/>
                  </a:rPr>
                  <a:t>Home</a:t>
                </a:r>
              </a:p>
            </p:txBody>
          </p:sp>
          <p:sp>
            <p:nvSpPr>
              <p:cNvPr id="42" name="Rechthoek 41">
                <a:extLst>
                  <a:ext uri="{FF2B5EF4-FFF2-40B4-BE49-F238E27FC236}">
                    <a16:creationId xmlns:a16="http://schemas.microsoft.com/office/drawing/2014/main" id="{B095DD93-D0A8-D4A2-AEC1-DEE85D666818}"/>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32C1D73C-5036-3E70-7B13-66E260B376D8}"/>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DE7AC283-8369-DA65-FA48-EC0AC07E262C}"/>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8762ACCB-CC80-85E3-4F09-6B7E7F48B0C6}"/>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B82F82F7-B7E3-CE73-F41C-335B2906362F}"/>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F16B04BE-0954-A246-508D-648D3AFA59E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D8D5A4C3-BE22-CE6D-D909-ACCCA45F9CFF}"/>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9293310D-067A-FA03-D206-0070D1576B54}"/>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E40FC47B-5EEA-FA3E-D372-1120F951F891}"/>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AB0CC46C-00FE-AB30-0179-BF0670C9075B}"/>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40F87450-7B66-4D50-39B6-96CD4692B2FF}"/>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881184EA-5B2E-AA99-4E05-7249D964A139}"/>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DB72F417-8224-5E80-1D1D-34079CAEB5CC}"/>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03EE7C42-0679-2EB1-7134-B1B90F801C5E}"/>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F3541E5B-D6EC-C128-2C8C-63CFCBA65FE3}"/>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95E23A3B-BAC5-8489-47C4-47237E01AC46}"/>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D4F28F95-51DD-A258-1EE2-3E439C5992C8}"/>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4486603E-3F2C-0075-D615-A860AB5CC957}"/>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32D94D24-B4A1-310B-187A-49F2FF8DB1DA}"/>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81963088-CC06-9535-219D-88F8D5DE52CE}"/>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down</a:t>
                </a:r>
              </a:p>
            </p:txBody>
          </p:sp>
          <p:sp>
            <p:nvSpPr>
              <p:cNvPr id="48" name="Rechthoek 47">
                <a:extLst>
                  <a:ext uri="{FF2B5EF4-FFF2-40B4-BE49-F238E27FC236}">
                    <a16:creationId xmlns:a16="http://schemas.microsoft.com/office/drawing/2014/main" id="{4FC7047B-8267-192B-3B57-71F4DA6E383C}"/>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up</a:t>
                </a:r>
              </a:p>
            </p:txBody>
          </p:sp>
          <p:grpSp>
            <p:nvGrpSpPr>
              <p:cNvPr id="49" name="Groep 48">
                <a:extLst>
                  <a:ext uri="{FF2B5EF4-FFF2-40B4-BE49-F238E27FC236}">
                    <a16:creationId xmlns:a16="http://schemas.microsoft.com/office/drawing/2014/main" id="{9FCBA04C-4E78-7107-5929-064AFBD76CB8}"/>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CDCD254B-5960-22B3-0BB0-3979AB63A661}"/>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F0B91DD9-9491-3A10-E934-D9FF26FF574E}"/>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EE41D2F8-42F9-9C9D-6C17-759FFAC8C4B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EDC37BCF-7C9A-C81C-4134-7CF7B485CEE3}"/>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B15B8D14-61D8-9A2A-9297-9E3E962B780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B6778367-4246-EFD9-E43E-9518E48AF126}"/>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BBE664ED-C500-0D73-D66D-2E6446C7EBD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A67B053E-3F1D-B4B2-2D03-BD5FB5A9798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330F0E6C-E25F-149B-EDE8-C7DFD4860CC3}"/>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898B41B4-3FCC-1CDE-03EA-84FFE18DF2CD}"/>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88EFF1F9-B628-6D90-A371-87013F5286E5}"/>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571886EB-AECA-6DCE-2E0D-73207B08E225}"/>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45D5C331-F9CC-C5A0-3824-CBD119D538F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701A491E-B7C3-B81E-682B-15AD6DC00F08}"/>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AFA8CDE1-7DAD-E884-0C99-987D68EC6590}"/>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89933B3E-3485-150F-6DA0-7615E4F6AFCE}"/>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95D8077F-B384-3478-09E1-47FFD9AD888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8C2DF471-0FFD-62C1-3426-F7D45A6CD86E}"/>
                </a:ext>
              </a:extLst>
            </p:cNvPr>
            <p:cNvGrpSpPr/>
            <p:nvPr userDrawn="1"/>
          </p:nvGrpSpPr>
          <p:grpSpPr>
            <a:xfrm>
              <a:off x="-938434" y="4663037"/>
              <a:ext cx="627798" cy="576693"/>
              <a:chOff x="-1753862" y="6112775"/>
              <a:chExt cx="759635" cy="697798"/>
            </a:xfrm>
          </p:grpSpPr>
          <p:grpSp>
            <p:nvGrpSpPr>
              <p:cNvPr id="36" name="Inspireren">
                <a:extLst>
                  <a:ext uri="{FF2B5EF4-FFF2-40B4-BE49-F238E27FC236}">
                    <a16:creationId xmlns:a16="http://schemas.microsoft.com/office/drawing/2014/main" id="{62FCD28C-ED47-3BFA-2131-90FB5014BD5F}"/>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4AE761AC-B5EF-C234-031D-A4C1F3AAB64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652B2C7B-DF71-49B7-0447-C4CD56DC1B59}"/>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F42B58DE-C25B-B916-8D2B-CF348C0E9CD4}"/>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34D28E88-939E-7861-B497-3EF1A5AE2B59}"/>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sp>
        <p:nvSpPr>
          <p:cNvPr id="83" name="Tijdelijke aanduiding voor datum 91">
            <a:extLst>
              <a:ext uri="{FF2B5EF4-FFF2-40B4-BE49-F238E27FC236}">
                <a16:creationId xmlns:a16="http://schemas.microsoft.com/office/drawing/2014/main" id="{6DF0CA91-508B-32D2-BB9F-0A13DC17FCFF}"/>
              </a:ext>
            </a:extLst>
          </p:cNvPr>
          <p:cNvSpPr>
            <a:spLocks noGrp="1"/>
          </p:cNvSpPr>
          <p:nvPr>
            <p:ph type="dt" sz="half" idx="33"/>
          </p:nvPr>
        </p:nvSpPr>
        <p:spPr>
          <a:xfrm>
            <a:off x="8317776" y="6343857"/>
            <a:ext cx="1451700" cy="151789"/>
          </a:xfrm>
        </p:spPr>
        <p:txBody>
          <a:bodyPr/>
          <a:lstStyle>
            <a:lvl1pPr algn="r">
              <a:defRPr/>
            </a:lvl1pPr>
          </a:lstStyle>
          <a:p>
            <a:fld id="{9F92CC09-6CBA-474E-BF4B-14A1B13B6D83}" type="datetime3">
              <a:rPr lang="en-GB" smtClean="0"/>
              <a:t>18 July, 2025</a:t>
            </a:fld>
            <a:endParaRPr lang="en-GB"/>
          </a:p>
        </p:txBody>
      </p:sp>
      <p:sp>
        <p:nvSpPr>
          <p:cNvPr id="84" name="Tijdelijke aanduiding voor voettekst 92">
            <a:extLst>
              <a:ext uri="{FF2B5EF4-FFF2-40B4-BE49-F238E27FC236}">
                <a16:creationId xmlns:a16="http://schemas.microsoft.com/office/drawing/2014/main" id="{C07CDD7E-F2C5-6523-D5CA-97FE011ED111}"/>
              </a:ext>
            </a:extLst>
          </p:cNvPr>
          <p:cNvSpPr>
            <a:spLocks noGrp="1"/>
          </p:cNvSpPr>
          <p:nvPr>
            <p:ph type="ftr" sz="quarter" idx="34"/>
          </p:nvPr>
        </p:nvSpPr>
        <p:spPr>
          <a:xfrm>
            <a:off x="9801225" y="6343856"/>
            <a:ext cx="1658938" cy="151790"/>
          </a:xfrm>
        </p:spPr>
        <p:txBody>
          <a:bodyPr/>
          <a:lstStyle>
            <a:lvl1pPr algn="r">
              <a:defRPr/>
            </a:lvl1pPr>
          </a:lstStyle>
          <a:p>
            <a:r>
              <a:rPr lang="en-GB"/>
              <a:t>|  Published under cc-by licence</a:t>
            </a:r>
          </a:p>
        </p:txBody>
      </p:sp>
      <p:sp>
        <p:nvSpPr>
          <p:cNvPr id="85" name="Tijdelijke aanduiding voor dianummer 93">
            <a:extLst>
              <a:ext uri="{FF2B5EF4-FFF2-40B4-BE49-F238E27FC236}">
                <a16:creationId xmlns:a16="http://schemas.microsoft.com/office/drawing/2014/main" id="{1853CB85-22B8-C6DE-E262-6E1ED67C573F}"/>
              </a:ext>
            </a:extLst>
          </p:cNvPr>
          <p:cNvSpPr>
            <a:spLocks noGrp="1"/>
          </p:cNvSpPr>
          <p:nvPr>
            <p:ph type="sldNum" sz="quarter" idx="35"/>
          </p:nvPr>
        </p:nvSpPr>
        <p:spPr>
          <a:xfrm>
            <a:off x="11175566" y="7255814"/>
            <a:ext cx="284597" cy="151790"/>
          </a:xfrm>
        </p:spPr>
        <p:txBody>
          <a:bodyPr/>
          <a:lstStyle/>
          <a:p>
            <a:fld id="{D7B5DC5B-6873-43DB-ADC7-B15ACCE0DFDB}" type="slidenum">
              <a:rPr lang="en-GB" smtClean="0"/>
              <a:pPr/>
              <a:t>‹#›</a:t>
            </a:fld>
            <a:endParaRPr lang="en-GB"/>
          </a:p>
        </p:txBody>
      </p:sp>
      <p:grpSp>
        <p:nvGrpSpPr>
          <p:cNvPr id="86" name="INSTRUCTION">
            <a:extLst>
              <a:ext uri="{FF2B5EF4-FFF2-40B4-BE49-F238E27FC236}">
                <a16:creationId xmlns:a16="http://schemas.microsoft.com/office/drawing/2014/main" id="{F2402A85-8ED9-89DA-0242-4BB62906F39C}"/>
              </a:ext>
            </a:extLst>
          </p:cNvPr>
          <p:cNvGrpSpPr/>
          <p:nvPr userDrawn="1"/>
        </p:nvGrpSpPr>
        <p:grpSpPr>
          <a:xfrm>
            <a:off x="12377595" y="0"/>
            <a:ext cx="3693113" cy="5054643"/>
            <a:chOff x="-3786164" y="0"/>
            <a:chExt cx="3693113" cy="5054643"/>
          </a:xfrm>
        </p:grpSpPr>
        <p:sp>
          <p:nvSpPr>
            <p:cNvPr id="87" name="Rechthoek 86">
              <a:extLst>
                <a:ext uri="{FF2B5EF4-FFF2-40B4-BE49-F238E27FC236}">
                  <a16:creationId xmlns:a16="http://schemas.microsoft.com/office/drawing/2014/main" id="{E87E81FE-EB5A-5E6F-A831-CC96E5E80B00}"/>
                </a:ext>
              </a:extLst>
            </p:cNvPr>
            <p:cNvSpPr/>
            <p:nvPr userDrawn="1"/>
          </p:nvSpPr>
          <p:spPr>
            <a:xfrm>
              <a:off x="-3786164" y="0"/>
              <a:ext cx="3593091" cy="439159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accent1"/>
                  </a:solidFill>
                  <a:latin typeface="Calibri" panose="020F0502020204030204" pitchFamily="34" charset="0"/>
                  <a:cs typeface="Calibri" panose="020F0502020204030204" pitchFamily="34" charset="0"/>
                </a:rPr>
                <a:t>Insert/edit an image</a:t>
              </a:r>
            </a:p>
          </p:txBody>
        </p:sp>
        <p:sp>
          <p:nvSpPr>
            <p:cNvPr id="88" name="Rechthoek 87">
              <a:extLst>
                <a:ext uri="{FF2B5EF4-FFF2-40B4-BE49-F238E27FC236}">
                  <a16:creationId xmlns:a16="http://schemas.microsoft.com/office/drawing/2014/main" id="{DF3D69A4-E76B-BE27-6DBE-02553FED6AC4}"/>
                </a:ext>
              </a:extLst>
            </p:cNvPr>
            <p:cNvSpPr/>
            <p:nvPr userDrawn="1"/>
          </p:nvSpPr>
          <p:spPr>
            <a:xfrm>
              <a:off x="-3786164" y="422664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sp>
          <p:nvSpPr>
            <p:cNvPr id="89" name="Ovaal 88">
              <a:extLst>
                <a:ext uri="{FF2B5EF4-FFF2-40B4-BE49-F238E27FC236}">
                  <a16:creationId xmlns:a16="http://schemas.microsoft.com/office/drawing/2014/main" id="{E293371D-DEB3-4148-0DB8-60D682BBA754}"/>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90" name="Rechthoek 89">
              <a:extLst>
                <a:ext uri="{FF2B5EF4-FFF2-40B4-BE49-F238E27FC236}">
                  <a16:creationId xmlns:a16="http://schemas.microsoft.com/office/drawing/2014/main" id="{F25E810F-C4EF-1B9D-F60F-2D48539540A6}"/>
                </a:ext>
              </a:extLst>
            </p:cNvPr>
            <p:cNvSpPr/>
            <p:nvPr userDrawn="1"/>
          </p:nvSpPr>
          <p:spPr>
            <a:xfrm>
              <a:off x="-3319416" y="465323"/>
              <a:ext cx="3008779"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91" name="Ovaal 90">
              <a:extLst>
                <a:ext uri="{FF2B5EF4-FFF2-40B4-BE49-F238E27FC236}">
                  <a16:creationId xmlns:a16="http://schemas.microsoft.com/office/drawing/2014/main" id="{6040AD32-284C-C94D-E6B0-5967DCC49F19}"/>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2" name="Rechthoek 91">
              <a:extLst>
                <a:ext uri="{FF2B5EF4-FFF2-40B4-BE49-F238E27FC236}">
                  <a16:creationId xmlns:a16="http://schemas.microsoft.com/office/drawing/2014/main" id="{F4AA670D-696B-BECC-FA11-B858BFD52EEE}"/>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3" name="Rechthoek 92">
              <a:extLst>
                <a:ext uri="{FF2B5EF4-FFF2-40B4-BE49-F238E27FC236}">
                  <a16:creationId xmlns:a16="http://schemas.microsoft.com/office/drawing/2014/main" id="{7C311090-85D1-777F-BA9C-831945A09D90}"/>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sp>
          <p:nvSpPr>
            <p:cNvPr id="94" name="Ovaal 93">
              <a:extLst>
                <a:ext uri="{FF2B5EF4-FFF2-40B4-BE49-F238E27FC236}">
                  <a16:creationId xmlns:a16="http://schemas.microsoft.com/office/drawing/2014/main" id="{F8357CA5-2255-0BED-F917-DB38E39387A1}"/>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5" name="Rechthoek 94">
              <a:extLst>
                <a:ext uri="{FF2B5EF4-FFF2-40B4-BE49-F238E27FC236}">
                  <a16:creationId xmlns:a16="http://schemas.microsoft.com/office/drawing/2014/main" id="{04DBDD35-B926-7A7A-327B-DB8A1C69B710}"/>
                </a:ext>
              </a:extLst>
            </p:cNvPr>
            <p:cNvSpPr/>
            <p:nvPr userDrawn="1"/>
          </p:nvSpPr>
          <p:spPr>
            <a:xfrm>
              <a:off x="-3319415" y="2634835"/>
              <a:ext cx="2944682" cy="794165"/>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96" name="Groep 95">
              <a:extLst>
                <a:ext uri="{FF2B5EF4-FFF2-40B4-BE49-F238E27FC236}">
                  <a16:creationId xmlns:a16="http://schemas.microsoft.com/office/drawing/2014/main" id="{A6B740E0-6EA3-AEB0-FF36-6EDAF32AA794}"/>
                </a:ext>
              </a:extLst>
            </p:cNvPr>
            <p:cNvGrpSpPr/>
            <p:nvPr userDrawn="1"/>
          </p:nvGrpSpPr>
          <p:grpSpPr>
            <a:xfrm>
              <a:off x="-3414453" y="3534339"/>
              <a:ext cx="514284" cy="506545"/>
              <a:chOff x="12617641" y="3403239"/>
              <a:chExt cx="752963" cy="741634"/>
            </a:xfrm>
          </p:grpSpPr>
          <p:grpSp>
            <p:nvGrpSpPr>
              <p:cNvPr id="113" name="Groep 112">
                <a:extLst>
                  <a:ext uri="{FF2B5EF4-FFF2-40B4-BE49-F238E27FC236}">
                    <a16:creationId xmlns:a16="http://schemas.microsoft.com/office/drawing/2014/main" id="{F094020B-F5DD-5DFD-94B4-44451EF7313F}"/>
                  </a:ext>
                </a:extLst>
              </p:cNvPr>
              <p:cNvGrpSpPr/>
              <p:nvPr userDrawn="1"/>
            </p:nvGrpSpPr>
            <p:grpSpPr>
              <a:xfrm>
                <a:off x="12771530" y="3403239"/>
                <a:ext cx="467176" cy="448491"/>
                <a:chOff x="12782157" y="3403239"/>
                <a:chExt cx="467176" cy="448491"/>
              </a:xfrm>
            </p:grpSpPr>
            <p:grpSp>
              <p:nvGrpSpPr>
                <p:cNvPr id="116" name="Groep 115">
                  <a:extLst>
                    <a:ext uri="{FF2B5EF4-FFF2-40B4-BE49-F238E27FC236}">
                      <a16:creationId xmlns:a16="http://schemas.microsoft.com/office/drawing/2014/main" id="{7F54B80C-43F5-79EA-728A-24E34F4811D4}"/>
                    </a:ext>
                  </a:extLst>
                </p:cNvPr>
                <p:cNvGrpSpPr/>
                <p:nvPr userDrawn="1"/>
              </p:nvGrpSpPr>
              <p:grpSpPr>
                <a:xfrm>
                  <a:off x="12782157" y="3403239"/>
                  <a:ext cx="412976" cy="396132"/>
                  <a:chOff x="13554906" y="3320109"/>
                  <a:chExt cx="443917" cy="425811"/>
                </a:xfrm>
              </p:grpSpPr>
              <p:grpSp>
                <p:nvGrpSpPr>
                  <p:cNvPr id="123" name="Groep 122">
                    <a:extLst>
                      <a:ext uri="{FF2B5EF4-FFF2-40B4-BE49-F238E27FC236}">
                        <a16:creationId xmlns:a16="http://schemas.microsoft.com/office/drawing/2014/main" id="{268B256B-D14A-397E-067A-9D5635917500}"/>
                      </a:ext>
                    </a:extLst>
                  </p:cNvPr>
                  <p:cNvGrpSpPr/>
                  <p:nvPr userDrawn="1"/>
                </p:nvGrpSpPr>
                <p:grpSpPr>
                  <a:xfrm>
                    <a:off x="13554906" y="3320109"/>
                    <a:ext cx="443917" cy="425811"/>
                    <a:chOff x="12909684" y="1276143"/>
                    <a:chExt cx="443917" cy="425811"/>
                  </a:xfrm>
                </p:grpSpPr>
                <p:sp>
                  <p:nvSpPr>
                    <p:cNvPr id="126" name="Rechthoek 125">
                      <a:extLst>
                        <a:ext uri="{FF2B5EF4-FFF2-40B4-BE49-F238E27FC236}">
                          <a16:creationId xmlns:a16="http://schemas.microsoft.com/office/drawing/2014/main" id="{F8604BB2-4779-106A-F71E-A309A0FC231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127" name="Rechthoek 126">
                      <a:extLst>
                        <a:ext uri="{FF2B5EF4-FFF2-40B4-BE49-F238E27FC236}">
                          <a16:creationId xmlns:a16="http://schemas.microsoft.com/office/drawing/2014/main" id="{44EBC510-C9AA-3A02-6739-8351E540935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128" name="Ovaal 127">
                      <a:extLst>
                        <a:ext uri="{FF2B5EF4-FFF2-40B4-BE49-F238E27FC236}">
                          <a16:creationId xmlns:a16="http://schemas.microsoft.com/office/drawing/2014/main" id="{9EF67EF8-4F2F-5FE5-F619-63A428979F41}"/>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124" name="Afbeelding 123">
                    <a:extLst>
                      <a:ext uri="{FF2B5EF4-FFF2-40B4-BE49-F238E27FC236}">
                        <a16:creationId xmlns:a16="http://schemas.microsoft.com/office/drawing/2014/main" id="{A595F17A-09E5-1507-D268-730DB149A25A}"/>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25" name="Afbeelding 124">
                    <a:extLst>
                      <a:ext uri="{FF2B5EF4-FFF2-40B4-BE49-F238E27FC236}">
                        <a16:creationId xmlns:a16="http://schemas.microsoft.com/office/drawing/2014/main" id="{498AF264-03C7-912C-BB9F-CB7768815556}"/>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17" name="Groep 116">
                  <a:extLst>
                    <a:ext uri="{FF2B5EF4-FFF2-40B4-BE49-F238E27FC236}">
                      <a16:creationId xmlns:a16="http://schemas.microsoft.com/office/drawing/2014/main" id="{69887AC4-64F3-D587-D637-79C8EB2B5827}"/>
                    </a:ext>
                  </a:extLst>
                </p:cNvPr>
                <p:cNvGrpSpPr/>
                <p:nvPr userDrawn="1"/>
              </p:nvGrpSpPr>
              <p:grpSpPr>
                <a:xfrm>
                  <a:off x="13103513" y="3705268"/>
                  <a:ext cx="145820" cy="146462"/>
                  <a:chOff x="13096169" y="3602278"/>
                  <a:chExt cx="145820" cy="146462"/>
                </a:xfrm>
              </p:grpSpPr>
              <p:sp>
                <p:nvSpPr>
                  <p:cNvPr id="121" name="Rechthoek 120">
                    <a:extLst>
                      <a:ext uri="{FF2B5EF4-FFF2-40B4-BE49-F238E27FC236}">
                        <a16:creationId xmlns:a16="http://schemas.microsoft.com/office/drawing/2014/main" id="{D0DE7E21-133E-36DB-5333-FCD88CD54C9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122" name="Rechthoek 121">
                    <a:extLst>
                      <a:ext uri="{FF2B5EF4-FFF2-40B4-BE49-F238E27FC236}">
                        <a16:creationId xmlns:a16="http://schemas.microsoft.com/office/drawing/2014/main" id="{1A9CD904-4956-A7BE-953C-109411870AD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118" name="Groep 117">
                  <a:extLst>
                    <a:ext uri="{FF2B5EF4-FFF2-40B4-BE49-F238E27FC236}">
                      <a16:creationId xmlns:a16="http://schemas.microsoft.com/office/drawing/2014/main" id="{C7A1D1B2-04D6-EA4E-5476-C5C22E04C151}"/>
                    </a:ext>
                  </a:extLst>
                </p:cNvPr>
                <p:cNvGrpSpPr/>
                <p:nvPr userDrawn="1"/>
              </p:nvGrpSpPr>
              <p:grpSpPr>
                <a:xfrm rot="10800000">
                  <a:off x="13061402" y="3665637"/>
                  <a:ext cx="145820" cy="146462"/>
                  <a:chOff x="13096169" y="3602278"/>
                  <a:chExt cx="145820" cy="146462"/>
                </a:xfrm>
              </p:grpSpPr>
              <p:sp>
                <p:nvSpPr>
                  <p:cNvPr id="119" name="Rechthoek 118">
                    <a:extLst>
                      <a:ext uri="{FF2B5EF4-FFF2-40B4-BE49-F238E27FC236}">
                        <a16:creationId xmlns:a16="http://schemas.microsoft.com/office/drawing/2014/main" id="{AD3BBBBB-F816-E2CD-95A7-A4CA4CE43CA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120" name="Rechthoek 119">
                    <a:extLst>
                      <a:ext uri="{FF2B5EF4-FFF2-40B4-BE49-F238E27FC236}">
                        <a16:creationId xmlns:a16="http://schemas.microsoft.com/office/drawing/2014/main" id="{39817934-34F6-702B-3D07-27CB0C6563DC}"/>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114" name="Rechthoek 113">
                <a:extLst>
                  <a:ext uri="{FF2B5EF4-FFF2-40B4-BE49-F238E27FC236}">
                    <a16:creationId xmlns:a16="http://schemas.microsoft.com/office/drawing/2014/main" id="{CB74C124-863C-0DDA-F901-6AE28F930C1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115" name="Gelijkbenige driehoek 114">
                <a:extLst>
                  <a:ext uri="{FF2B5EF4-FFF2-40B4-BE49-F238E27FC236}">
                    <a16:creationId xmlns:a16="http://schemas.microsoft.com/office/drawing/2014/main" id="{1FE4C3E2-128C-A78E-3624-EE638A8347F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97" name="ICOON_info">
              <a:extLst>
                <a:ext uri="{FF2B5EF4-FFF2-40B4-BE49-F238E27FC236}">
                  <a16:creationId xmlns:a16="http://schemas.microsoft.com/office/drawing/2014/main" id="{2ABD0FC6-A168-5D7C-0148-7C3C0F7B2FBE}"/>
                </a:ext>
              </a:extLst>
            </p:cNvPr>
            <p:cNvGrpSpPr/>
            <p:nvPr userDrawn="1"/>
          </p:nvGrpSpPr>
          <p:grpSpPr>
            <a:xfrm>
              <a:off x="-376736" y="4055594"/>
              <a:ext cx="283685" cy="283685"/>
              <a:chOff x="-510741" y="5913713"/>
              <a:chExt cx="267555" cy="267555"/>
            </a:xfrm>
          </p:grpSpPr>
          <p:sp>
            <p:nvSpPr>
              <p:cNvPr id="111" name="Ovaal 110">
                <a:extLst>
                  <a:ext uri="{FF2B5EF4-FFF2-40B4-BE49-F238E27FC236}">
                    <a16:creationId xmlns:a16="http://schemas.microsoft.com/office/drawing/2014/main" id="{596512FD-2B79-E054-E2EE-B735FFBA2C68}"/>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112" name="Graphic 163" descr="Informatie">
                <a:extLst>
                  <a:ext uri="{FF2B5EF4-FFF2-40B4-BE49-F238E27FC236}">
                    <a16:creationId xmlns:a16="http://schemas.microsoft.com/office/drawing/2014/main" id="{78399517-18F4-743C-83B1-A42A66E56C7A}"/>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98" name="Groep 97">
              <a:extLst>
                <a:ext uri="{FF2B5EF4-FFF2-40B4-BE49-F238E27FC236}">
                  <a16:creationId xmlns:a16="http://schemas.microsoft.com/office/drawing/2014/main" id="{708683F2-B174-A9BF-816D-4503CF3C4470}"/>
                </a:ext>
              </a:extLst>
            </p:cNvPr>
            <p:cNvGrpSpPr/>
            <p:nvPr userDrawn="1"/>
          </p:nvGrpSpPr>
          <p:grpSpPr>
            <a:xfrm>
              <a:off x="-938434" y="4364020"/>
              <a:ext cx="627798" cy="576693"/>
              <a:chOff x="-938434" y="4570310"/>
              <a:chExt cx="627798" cy="576693"/>
            </a:xfrm>
          </p:grpSpPr>
          <p:grpSp>
            <p:nvGrpSpPr>
              <p:cNvPr id="106" name="Inspireren">
                <a:extLst>
                  <a:ext uri="{FF2B5EF4-FFF2-40B4-BE49-F238E27FC236}">
                    <a16:creationId xmlns:a16="http://schemas.microsoft.com/office/drawing/2014/main" id="{95AFBBB2-F909-6723-BD88-48F97196114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26EDD813-3EB1-9B42-E5C7-36AE0A15C754}"/>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109" name="Freeform 13">
                  <a:extLst>
                    <a:ext uri="{FF2B5EF4-FFF2-40B4-BE49-F238E27FC236}">
                      <a16:creationId xmlns:a16="http://schemas.microsoft.com/office/drawing/2014/main" id="{E4379595-853C-808C-FF66-85D51400546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110" name="Freeform 14">
                  <a:extLst>
                    <a:ext uri="{FF2B5EF4-FFF2-40B4-BE49-F238E27FC236}">
                      <a16:creationId xmlns:a16="http://schemas.microsoft.com/office/drawing/2014/main" id="{CB711C80-1A8D-2585-2DFF-8795D5074829}"/>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grpSp>
          <p:sp>
            <p:nvSpPr>
              <p:cNvPr id="107" name="Tekstvak 106">
                <a:extLst>
                  <a:ext uri="{FF2B5EF4-FFF2-40B4-BE49-F238E27FC236}">
                    <a16:creationId xmlns:a16="http://schemas.microsoft.com/office/drawing/2014/main" id="{D28F2823-BED6-7397-32B5-0C48218FB14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99" name="Groep 98">
              <a:extLst>
                <a:ext uri="{FF2B5EF4-FFF2-40B4-BE49-F238E27FC236}">
                  <a16:creationId xmlns:a16="http://schemas.microsoft.com/office/drawing/2014/main" id="{08D5AD74-9081-ACB9-3240-50C221D662DC}"/>
                </a:ext>
              </a:extLst>
            </p:cNvPr>
            <p:cNvGrpSpPr/>
            <p:nvPr userDrawn="1"/>
          </p:nvGrpSpPr>
          <p:grpSpPr>
            <a:xfrm>
              <a:off x="-3365484" y="1226982"/>
              <a:ext cx="446937" cy="406485"/>
              <a:chOff x="-3563526" y="1409294"/>
              <a:chExt cx="354190" cy="322133"/>
            </a:xfrm>
          </p:grpSpPr>
          <p:grpSp>
            <p:nvGrpSpPr>
              <p:cNvPr id="100" name="Groep 99">
                <a:extLst>
                  <a:ext uri="{FF2B5EF4-FFF2-40B4-BE49-F238E27FC236}">
                    <a16:creationId xmlns:a16="http://schemas.microsoft.com/office/drawing/2014/main" id="{549500BC-03DB-1863-B856-F295EF1DD25C}"/>
                  </a:ext>
                </a:extLst>
              </p:cNvPr>
              <p:cNvGrpSpPr/>
              <p:nvPr userDrawn="1"/>
            </p:nvGrpSpPr>
            <p:grpSpPr>
              <a:xfrm>
                <a:off x="-3499992" y="1409294"/>
                <a:ext cx="225195" cy="195499"/>
                <a:chOff x="8987389" y="1361199"/>
                <a:chExt cx="2200275" cy="1914525"/>
              </a:xfrm>
            </p:grpSpPr>
            <p:sp>
              <p:nvSpPr>
                <p:cNvPr id="102" name="Vrije vorm: vorm 101">
                  <a:extLst>
                    <a:ext uri="{FF2B5EF4-FFF2-40B4-BE49-F238E27FC236}">
                      <a16:creationId xmlns:a16="http://schemas.microsoft.com/office/drawing/2014/main" id="{C9336F1B-C095-3F4A-2156-C8FBE67176FB}"/>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mn-lt"/>
                  </a:endParaRPr>
                </a:p>
              </p:txBody>
            </p:sp>
            <p:grpSp>
              <p:nvGrpSpPr>
                <p:cNvPr id="103" name="Groep 102">
                  <a:extLst>
                    <a:ext uri="{FF2B5EF4-FFF2-40B4-BE49-F238E27FC236}">
                      <a16:creationId xmlns:a16="http://schemas.microsoft.com/office/drawing/2014/main" id="{6B7233CA-8142-6CF9-897F-4DAC693BF275}"/>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104" name="Vrije vorm: vorm 103">
                    <a:extLst>
                      <a:ext uri="{FF2B5EF4-FFF2-40B4-BE49-F238E27FC236}">
                        <a16:creationId xmlns:a16="http://schemas.microsoft.com/office/drawing/2014/main" id="{88EDA451-A946-9842-209A-E7D0A2CFC4AB}"/>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sp>
                <p:nvSpPr>
                  <p:cNvPr id="105" name="Vrije vorm: vorm 104">
                    <a:extLst>
                      <a:ext uri="{FF2B5EF4-FFF2-40B4-BE49-F238E27FC236}">
                        <a16:creationId xmlns:a16="http://schemas.microsoft.com/office/drawing/2014/main" id="{6E8DDD6C-15C4-8FA9-630A-ABEFD346C3D3}"/>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grpSp>
          </p:grpSp>
          <p:sp>
            <p:nvSpPr>
              <p:cNvPr id="101" name="Tekstvak 100">
                <a:extLst>
                  <a:ext uri="{FF2B5EF4-FFF2-40B4-BE49-F238E27FC236}">
                    <a16:creationId xmlns:a16="http://schemas.microsoft.com/office/drawing/2014/main" id="{CF1C0CC3-9040-88DD-C9FF-DEE87EE16C62}"/>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
        <p:nvSpPr>
          <p:cNvPr id="129" name="Tijdelijke aanduiding voor titel 1">
            <a:extLst>
              <a:ext uri="{FF2B5EF4-FFF2-40B4-BE49-F238E27FC236}">
                <a16:creationId xmlns:a16="http://schemas.microsoft.com/office/drawing/2014/main" id="{577A335F-706F-4F5E-6F03-6FD41951DAE5}"/>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a:solidFill>
                  <a:schemeClr val="accent1"/>
                </a:solidFill>
                <a:latin typeface="+mj-lt"/>
              </a:rPr>
              <a:t>Column 2x + Image #2</a:t>
            </a:r>
          </a:p>
        </p:txBody>
      </p:sp>
    </p:spTree>
    <p:extLst>
      <p:ext uri="{BB962C8B-B14F-4D97-AF65-F5344CB8AC3E}">
        <p14:creationId xmlns:p14="http://schemas.microsoft.com/office/powerpoint/2010/main" val="20826257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lumn 3x + Image">
    <p:spTree>
      <p:nvGrpSpPr>
        <p:cNvPr id="1" name=""/>
        <p:cNvGrpSpPr/>
        <p:nvPr/>
      </p:nvGrpSpPr>
      <p:grpSpPr>
        <a:xfrm>
          <a:off x="0" y="0"/>
          <a:ext cx="0" cy="0"/>
          <a:chOff x="0" y="0"/>
          <a:chExt cx="0" cy="0"/>
        </a:xfrm>
      </p:grpSpPr>
      <p:sp>
        <p:nvSpPr>
          <p:cNvPr id="15" name="Tijdelijke aanduiding voor afbeelding 16">
            <a:extLst>
              <a:ext uri="{FF2B5EF4-FFF2-40B4-BE49-F238E27FC236}">
                <a16:creationId xmlns:a16="http://schemas.microsoft.com/office/drawing/2014/main" id="{C6DAB103-01DB-17CA-283C-04423935B2B8}"/>
              </a:ext>
            </a:extLst>
          </p:cNvPr>
          <p:cNvSpPr>
            <a:spLocks noGrp="1"/>
          </p:cNvSpPr>
          <p:nvPr>
            <p:ph type="pic" sz="quarter" idx="31" hasCustomPrompt="1"/>
          </p:nvPr>
        </p:nvSpPr>
        <p:spPr>
          <a:xfrm>
            <a:off x="4395228" y="722313"/>
            <a:ext cx="7088565" cy="3000605"/>
          </a:xfrm>
          <a:prstGeom prst="roundRect">
            <a:avLst>
              <a:gd name="adj" fmla="val 5266"/>
            </a:avLst>
          </a:prstGeom>
          <a:solidFill>
            <a:schemeClr val="bg1">
              <a:lumMod val="95000"/>
            </a:schemeClr>
          </a:solidFill>
          <a:ln w="15875">
            <a:noFill/>
          </a:ln>
        </p:spPr>
        <p:txBody>
          <a:bodyPr lIns="1440000" tIns="0" rIns="1440000" bIns="1080000" anchor="ctr" anchorCtr="0"/>
          <a:lstStyle>
            <a:lvl1pPr marL="0" indent="0" algn="ctr">
              <a:buNone/>
              <a:defRPr sz="1200" i="1">
                <a:solidFill>
                  <a:schemeClr val="bg1">
                    <a:lumMod val="50000"/>
                  </a:schemeClr>
                </a:solidFill>
              </a:defRPr>
            </a:lvl1pPr>
          </a:lstStyle>
          <a:p>
            <a:r>
              <a:rPr lang="en-GB"/>
              <a:t>Select this placeholder, go to the tab ‘Slidebuilder’, click on ‘Images’, select the preferred image and click on ‘Insert’.</a:t>
            </a:r>
          </a:p>
        </p:txBody>
      </p:sp>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a:stretch>
              <a:fillRect/>
            </a:stretch>
          </a:blipFill>
        </p:spPr>
        <p:txBody>
          <a:bodyPr/>
          <a:lstStyle>
            <a:lvl1pPr marL="0" indent="0">
              <a:buNone/>
              <a:defRPr sz="100"/>
            </a:lvl1pPr>
          </a:lstStyle>
          <a:p>
            <a:pPr lvl="0"/>
            <a:r>
              <a:rPr lang="en-GB"/>
              <a:t> </a:t>
            </a:r>
          </a:p>
        </p:txBody>
      </p:sp>
      <p:sp>
        <p:nvSpPr>
          <p:cNvPr id="13" name="Tijdelijke aanduiding voor verticale tekst 2">
            <a:extLst>
              <a:ext uri="{FF2B5EF4-FFF2-40B4-BE49-F238E27FC236}">
                <a16:creationId xmlns:a16="http://schemas.microsoft.com/office/drawing/2014/main" id="{F8DBED56-0580-A1CE-EBEB-D57665E8D393}"/>
              </a:ext>
            </a:extLst>
          </p:cNvPr>
          <p:cNvSpPr>
            <a:spLocks noGrp="1"/>
          </p:cNvSpPr>
          <p:nvPr>
            <p:ph type="body" orient="vert" idx="20" hasCustomPrompt="1"/>
          </p:nvPr>
        </p:nvSpPr>
        <p:spPr>
          <a:xfrm>
            <a:off x="728694" y="1991183"/>
            <a:ext cx="3398400" cy="3814305"/>
          </a:xfrm>
        </p:spPr>
        <p:txBody>
          <a:bodyPr vert="horz"/>
          <a:lstStyle>
            <a:lvl1pPr>
              <a:defRPr sz="1000"/>
            </a:lvl1pPr>
            <a:lvl2pPr>
              <a:defRPr sz="1000"/>
            </a:lvl2pPr>
            <a:lvl3pPr>
              <a:defRPr sz="1400"/>
            </a:lvl3pPr>
            <a:lvl4pPr>
              <a:defRPr sz="1400"/>
            </a:lvl4pPr>
            <a:lvl5pPr>
              <a:defRPr sz="1400"/>
            </a:lvl5pPr>
            <a:lvl6pPr>
              <a:defRPr sz="1400"/>
            </a:lvl6pPr>
            <a:lvl7pPr>
              <a:defRPr sz="800"/>
            </a:lvl7pPr>
            <a:lvl8pPr>
              <a:defRPr sz="1000"/>
            </a:lvl8pPr>
            <a:lvl9pPr>
              <a:defRPr sz="1000"/>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a:defRPr sz="3400" b="1">
                <a:latin typeface="+mj-lt"/>
              </a:defRPr>
            </a:lvl1pPr>
          </a:lstStyle>
          <a:p>
            <a:pPr lvl="0"/>
            <a:r>
              <a:rPr lang="en-GB"/>
              <a:t>Place the title of the slide here</a:t>
            </a:r>
          </a:p>
        </p:txBody>
      </p:sp>
      <p:sp>
        <p:nvSpPr>
          <p:cNvPr id="11" name="Tijdelijke aanduiding voor verticale tekst 2">
            <a:extLst>
              <a:ext uri="{FF2B5EF4-FFF2-40B4-BE49-F238E27FC236}">
                <a16:creationId xmlns:a16="http://schemas.microsoft.com/office/drawing/2014/main" id="{86E70274-F04C-A1AE-5A27-BBECFD744D08}"/>
              </a:ext>
            </a:extLst>
          </p:cNvPr>
          <p:cNvSpPr>
            <a:spLocks noGrp="1"/>
          </p:cNvSpPr>
          <p:nvPr>
            <p:ph type="body" orient="vert" idx="28" hasCustomPrompt="1"/>
          </p:nvPr>
        </p:nvSpPr>
        <p:spPr>
          <a:xfrm>
            <a:off x="4395228" y="3993394"/>
            <a:ext cx="3398400" cy="1812094"/>
          </a:xfrm>
        </p:spPr>
        <p:txBody>
          <a:bodyPr vert="horz"/>
          <a:lstStyle>
            <a:lvl1pPr>
              <a:defRPr sz="1000"/>
            </a:lvl1pPr>
            <a:lvl2pPr>
              <a:defRPr sz="1000"/>
            </a:lvl2pPr>
            <a:lvl3pPr>
              <a:defRPr sz="1400"/>
            </a:lvl3pPr>
            <a:lvl4pPr>
              <a:defRPr sz="1400"/>
            </a:lvl4pPr>
            <a:lvl5pPr>
              <a:defRPr sz="1400"/>
            </a:lvl5pPr>
            <a:lvl6pPr>
              <a:defRPr sz="1400"/>
            </a:lvl6pPr>
            <a:lvl7pPr>
              <a:defRPr sz="800"/>
            </a:lvl7pPr>
            <a:lvl8pPr>
              <a:defRPr sz="1000"/>
            </a:lvl8pPr>
            <a:lvl9pPr>
              <a:defRPr sz="1000"/>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p:txBody>
      </p:sp>
      <p:sp>
        <p:nvSpPr>
          <p:cNvPr id="14" name="Tijdelijke aanduiding voor verticale tekst 2">
            <a:extLst>
              <a:ext uri="{FF2B5EF4-FFF2-40B4-BE49-F238E27FC236}">
                <a16:creationId xmlns:a16="http://schemas.microsoft.com/office/drawing/2014/main" id="{46C5B0BF-C8F0-E939-CBBA-5FEF70FC99AF}"/>
              </a:ext>
            </a:extLst>
          </p:cNvPr>
          <p:cNvSpPr>
            <a:spLocks noGrp="1"/>
          </p:cNvSpPr>
          <p:nvPr>
            <p:ph type="body" orient="vert" idx="29" hasCustomPrompt="1"/>
          </p:nvPr>
        </p:nvSpPr>
        <p:spPr>
          <a:xfrm>
            <a:off x="8061763" y="3978876"/>
            <a:ext cx="3398400" cy="1812094"/>
          </a:xfrm>
        </p:spPr>
        <p:txBody>
          <a:bodyPr vert="horz"/>
          <a:lstStyle>
            <a:lvl1pPr>
              <a:defRPr sz="1000"/>
            </a:lvl1pPr>
            <a:lvl2pPr>
              <a:defRPr sz="1000"/>
            </a:lvl2pPr>
            <a:lvl3pPr>
              <a:defRPr sz="1400"/>
            </a:lvl3pPr>
            <a:lvl4pPr>
              <a:defRPr sz="1400"/>
            </a:lvl4pPr>
            <a:lvl5pPr>
              <a:defRPr sz="1400"/>
            </a:lvl5pPr>
            <a:lvl6pPr>
              <a:defRPr sz="1400"/>
            </a:lvl6pPr>
            <a:lvl7pPr>
              <a:defRPr sz="800"/>
            </a:lvl7pPr>
            <a:lvl8pPr>
              <a:defRPr sz="1000"/>
            </a:lvl8pPr>
            <a:lvl9pPr>
              <a:defRPr sz="1000"/>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p:txBody>
      </p:sp>
      <p:grpSp>
        <p:nvGrpSpPr>
          <p:cNvPr id="2" name="Groep 1">
            <a:extLst>
              <a:ext uri="{FF2B5EF4-FFF2-40B4-BE49-F238E27FC236}">
                <a16:creationId xmlns:a16="http://schemas.microsoft.com/office/drawing/2014/main" id="{68A30EB2-2700-C597-D5E1-A6717BA9137E}"/>
              </a:ext>
            </a:extLst>
          </p:cNvPr>
          <p:cNvGrpSpPr/>
          <p:nvPr userDrawn="1"/>
        </p:nvGrpSpPr>
        <p:grpSpPr>
          <a:xfrm>
            <a:off x="-3786437" y="0"/>
            <a:ext cx="3693386" cy="5359349"/>
            <a:chOff x="-3786437" y="0"/>
            <a:chExt cx="3693386" cy="5359349"/>
          </a:xfrm>
        </p:grpSpPr>
        <p:sp>
          <p:nvSpPr>
            <p:cNvPr id="5" name="Rechthoek 4">
              <a:extLst>
                <a:ext uri="{FF2B5EF4-FFF2-40B4-BE49-F238E27FC236}">
                  <a16:creationId xmlns:a16="http://schemas.microsoft.com/office/drawing/2014/main" id="{2D35554B-B0BB-7ABB-5CDC-CBA71253BF7A}"/>
                </a:ext>
              </a:extLst>
            </p:cNvPr>
            <p:cNvSpPr/>
            <p:nvPr userDrawn="1"/>
          </p:nvSpPr>
          <p:spPr>
            <a:xfrm>
              <a:off x="-3786165" y="0"/>
              <a:ext cx="3593091" cy="464133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Choosing text levels</a:t>
              </a:r>
            </a:p>
          </p:txBody>
        </p:sp>
        <p:sp>
          <p:nvSpPr>
            <p:cNvPr id="7" name="Ovaal 6">
              <a:extLst>
                <a:ext uri="{FF2B5EF4-FFF2-40B4-BE49-F238E27FC236}">
                  <a16:creationId xmlns:a16="http://schemas.microsoft.com/office/drawing/2014/main" id="{9F9232EF-7A90-B3E3-CB59-661B095C37D1}"/>
                </a:ext>
              </a:extLst>
            </p:cNvPr>
            <p:cNvSpPr/>
            <p:nvPr userDrawn="1"/>
          </p:nvSpPr>
          <p:spPr>
            <a:xfrm>
              <a:off x="-3604183" y="18374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 name="Rechthoek 7">
              <a:extLst>
                <a:ext uri="{FF2B5EF4-FFF2-40B4-BE49-F238E27FC236}">
                  <a16:creationId xmlns:a16="http://schemas.microsoft.com/office/drawing/2014/main" id="{0F40F790-0F60-349E-C36B-67A18F931304}"/>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#1</a:t>
              </a:r>
            </a:p>
          </p:txBody>
        </p:sp>
        <p:sp>
          <p:nvSpPr>
            <p:cNvPr id="9" name="Ovaal 8">
              <a:extLst>
                <a:ext uri="{FF2B5EF4-FFF2-40B4-BE49-F238E27FC236}">
                  <a16:creationId xmlns:a16="http://schemas.microsoft.com/office/drawing/2014/main" id="{34EEC4A6-6BBB-2719-F4EB-2B3201B92CF3}"/>
                </a:ext>
              </a:extLst>
            </p:cNvPr>
            <p:cNvSpPr/>
            <p:nvPr userDrawn="1"/>
          </p:nvSpPr>
          <p:spPr>
            <a:xfrm>
              <a:off x="-3604183" y="212876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0" name="Rechthoek 9">
              <a:extLst>
                <a:ext uri="{FF2B5EF4-FFF2-40B4-BE49-F238E27FC236}">
                  <a16:creationId xmlns:a16="http://schemas.microsoft.com/office/drawing/2014/main" id="{430304BF-54A0-DA45-FFBD-BCC6D538B1E7}"/>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Under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‘Home’</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use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list level-buttons</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to choose a text level. </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Choose from:</a:t>
              </a:r>
            </a:p>
          </p:txBody>
        </p:sp>
        <p:sp>
          <p:nvSpPr>
            <p:cNvPr id="16" name="Rechthoek 15">
              <a:extLst>
                <a:ext uri="{FF2B5EF4-FFF2-40B4-BE49-F238E27FC236}">
                  <a16:creationId xmlns:a16="http://schemas.microsoft.com/office/drawing/2014/main" id="{AA1E6E96-19A5-4BC1-18AD-5F9C3CD856EE}"/>
                </a:ext>
              </a:extLst>
            </p:cNvPr>
            <p:cNvSpPr/>
            <p:nvPr userDrawn="1"/>
          </p:nvSpPr>
          <p:spPr>
            <a:xfrm>
              <a:off x="-3319415" y="2128873"/>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17" name="Ovaal 16">
              <a:extLst>
                <a:ext uri="{FF2B5EF4-FFF2-40B4-BE49-F238E27FC236}">
                  <a16:creationId xmlns:a16="http://schemas.microsoft.com/office/drawing/2014/main" id="{61C5853E-D348-E3C3-C940-8330621C8CE2}"/>
                </a:ext>
              </a:extLst>
            </p:cNvPr>
            <p:cNvSpPr/>
            <p:nvPr userDrawn="1"/>
          </p:nvSpPr>
          <p:spPr>
            <a:xfrm>
              <a:off x="-3604183" y="242005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8" name="Rechthoek 17">
              <a:extLst>
                <a:ext uri="{FF2B5EF4-FFF2-40B4-BE49-F238E27FC236}">
                  <a16:creationId xmlns:a16="http://schemas.microsoft.com/office/drawing/2014/main" id="{02459577-ADFA-BBB5-41F1-BD7C82BBCFC7}"/>
                </a:ext>
              </a:extLst>
            </p:cNvPr>
            <p:cNvSpPr/>
            <p:nvPr userDrawn="1"/>
          </p:nvSpPr>
          <p:spPr>
            <a:xfrm>
              <a:off x="-3319415" y="2420262"/>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tx2"/>
                  </a:solidFill>
                  <a:effectLst/>
                  <a:uLnTx/>
                  <a:uFillTx/>
                  <a:latin typeface="Calibri" panose="020F0502020204030204" pitchFamily="34" charset="0"/>
                  <a:ea typeface="+mn-ea"/>
                  <a:cs typeface="Calibri" panose="020F0502020204030204" pitchFamily="34" charset="0"/>
                </a:rPr>
                <a:t>Heading #1</a:t>
              </a:r>
            </a:p>
          </p:txBody>
        </p:sp>
        <p:sp>
          <p:nvSpPr>
            <p:cNvPr id="19" name="Ovaal 18">
              <a:extLst>
                <a:ext uri="{FF2B5EF4-FFF2-40B4-BE49-F238E27FC236}">
                  <a16:creationId xmlns:a16="http://schemas.microsoft.com/office/drawing/2014/main" id="{4C8E77FF-9536-3623-E293-BA4F36A973F0}"/>
                </a:ext>
              </a:extLst>
            </p:cNvPr>
            <p:cNvSpPr/>
            <p:nvPr userDrawn="1"/>
          </p:nvSpPr>
          <p:spPr>
            <a:xfrm>
              <a:off x="-3604183" y="2711336"/>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0" name="Rechthoek 19">
              <a:extLst>
                <a:ext uri="{FF2B5EF4-FFF2-40B4-BE49-F238E27FC236}">
                  <a16:creationId xmlns:a16="http://schemas.microsoft.com/office/drawing/2014/main" id="{E011F3A7-E1E3-6A93-ADCE-26EAFDEB23EE}"/>
                </a:ext>
              </a:extLst>
            </p:cNvPr>
            <p:cNvSpPr/>
            <p:nvPr userDrawn="1"/>
          </p:nvSpPr>
          <p:spPr>
            <a:xfrm>
              <a:off x="-3319415" y="2711651"/>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accent1"/>
                  </a:solidFill>
                  <a:effectLst/>
                  <a:uLnTx/>
                  <a:uFillTx/>
                  <a:latin typeface="Calibri" panose="020F0502020204030204" pitchFamily="34" charset="0"/>
                  <a:ea typeface="+mn-ea"/>
                  <a:cs typeface="Calibri" panose="020F0502020204030204" pitchFamily="34" charset="0"/>
                </a:rPr>
                <a:t>Heading #2</a:t>
              </a:r>
            </a:p>
          </p:txBody>
        </p:sp>
        <p:sp>
          <p:nvSpPr>
            <p:cNvPr id="21" name="Ovaal 20">
              <a:extLst>
                <a:ext uri="{FF2B5EF4-FFF2-40B4-BE49-F238E27FC236}">
                  <a16:creationId xmlns:a16="http://schemas.microsoft.com/office/drawing/2014/main" id="{20CBAB3C-D160-0CFA-12CA-A035460CFAFF}"/>
                </a:ext>
              </a:extLst>
            </p:cNvPr>
            <p:cNvSpPr/>
            <p:nvPr userDrawn="1"/>
          </p:nvSpPr>
          <p:spPr>
            <a:xfrm>
              <a:off x="-3604183" y="3002620"/>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2" name="Rechthoek 21">
              <a:extLst>
                <a:ext uri="{FF2B5EF4-FFF2-40B4-BE49-F238E27FC236}">
                  <a16:creationId xmlns:a16="http://schemas.microsoft.com/office/drawing/2014/main" id="{449437FA-6C3A-6602-58ED-0F0934F296D3}"/>
                </a:ext>
              </a:extLst>
            </p:cNvPr>
            <p:cNvSpPr/>
            <p:nvPr userDrawn="1"/>
          </p:nvSpPr>
          <p:spPr>
            <a:xfrm>
              <a:off x="-3319415" y="3003040"/>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3"/>
                  </a:solidFill>
                  <a:effectLst/>
                  <a:uLnTx/>
                  <a:uFillTx/>
                  <a:latin typeface="Calibri" panose="020F0502020204030204" pitchFamily="34" charset="0"/>
                  <a:cs typeface="Calibri" panose="020F0502020204030204" pitchFamily="34" charset="0"/>
                </a:rPr>
                <a:t>Heading #3</a:t>
              </a:r>
            </a:p>
          </p:txBody>
        </p:sp>
        <p:sp>
          <p:nvSpPr>
            <p:cNvPr id="25" name="Ovaal 24">
              <a:extLst>
                <a:ext uri="{FF2B5EF4-FFF2-40B4-BE49-F238E27FC236}">
                  <a16:creationId xmlns:a16="http://schemas.microsoft.com/office/drawing/2014/main" id="{22B82B37-3774-A8F2-89D8-2FB005B3FD38}"/>
                </a:ext>
              </a:extLst>
            </p:cNvPr>
            <p:cNvSpPr/>
            <p:nvPr userDrawn="1"/>
          </p:nvSpPr>
          <p:spPr>
            <a:xfrm>
              <a:off x="-3604183" y="329390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05F4070B-A463-2363-DB8B-20CCB0CEA485}"/>
                </a:ext>
              </a:extLst>
            </p:cNvPr>
            <p:cNvSpPr/>
            <p:nvPr userDrawn="1"/>
          </p:nvSpPr>
          <p:spPr>
            <a:xfrm>
              <a:off x="-3319415" y="3585818"/>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Source</a:t>
              </a:r>
            </a:p>
          </p:txBody>
        </p:sp>
        <p:sp>
          <p:nvSpPr>
            <p:cNvPr id="27" name="Ovaal 26">
              <a:extLst>
                <a:ext uri="{FF2B5EF4-FFF2-40B4-BE49-F238E27FC236}">
                  <a16:creationId xmlns:a16="http://schemas.microsoft.com/office/drawing/2014/main" id="{CEC5CB2D-47D3-EBBF-0119-FD92FD407C27}"/>
                </a:ext>
              </a:extLst>
            </p:cNvPr>
            <p:cNvSpPr/>
            <p:nvPr userDrawn="1"/>
          </p:nvSpPr>
          <p:spPr>
            <a:xfrm>
              <a:off x="-3604183" y="358518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24F67D23-6D90-0189-829A-48D2370B32AD}"/>
                </a:ext>
              </a:extLst>
            </p:cNvPr>
            <p:cNvSpPr/>
            <p:nvPr userDrawn="1"/>
          </p:nvSpPr>
          <p:spPr>
            <a:xfrm>
              <a:off x="-3325830" y="3877207"/>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2CA055"/>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Plain text #1</a:t>
              </a:r>
            </a:p>
          </p:txBody>
        </p:sp>
        <p:sp>
          <p:nvSpPr>
            <p:cNvPr id="29" name="Ovaal 28">
              <a:extLst>
                <a:ext uri="{FF2B5EF4-FFF2-40B4-BE49-F238E27FC236}">
                  <a16:creationId xmlns:a16="http://schemas.microsoft.com/office/drawing/2014/main" id="{761FEAC7-95F8-C55F-2C25-7675DBA63B10}"/>
                </a:ext>
              </a:extLst>
            </p:cNvPr>
            <p:cNvSpPr/>
            <p:nvPr userDrawn="1"/>
          </p:nvSpPr>
          <p:spPr>
            <a:xfrm>
              <a:off x="-3604183" y="387647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0" name="Rechthoek 29">
              <a:extLst>
                <a:ext uri="{FF2B5EF4-FFF2-40B4-BE49-F238E27FC236}">
                  <a16:creationId xmlns:a16="http://schemas.microsoft.com/office/drawing/2014/main" id="{E8184E22-0066-3D52-8731-6974D5B7912D}"/>
                </a:ext>
              </a:extLst>
            </p:cNvPr>
            <p:cNvSpPr/>
            <p:nvPr userDrawn="1"/>
          </p:nvSpPr>
          <p:spPr>
            <a:xfrm>
              <a:off x="-3319415" y="416859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31" name="Ovaal 30">
              <a:extLst>
                <a:ext uri="{FF2B5EF4-FFF2-40B4-BE49-F238E27FC236}">
                  <a16:creationId xmlns:a16="http://schemas.microsoft.com/office/drawing/2014/main" id="{5CDA2E7F-0B94-914C-8702-0AAF3BB62920}"/>
                </a:ext>
              </a:extLst>
            </p:cNvPr>
            <p:cNvSpPr/>
            <p:nvPr userDrawn="1"/>
          </p:nvSpPr>
          <p:spPr>
            <a:xfrm>
              <a:off x="-3604183" y="416859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2" name="Rechthoek 31">
              <a:extLst>
                <a:ext uri="{FF2B5EF4-FFF2-40B4-BE49-F238E27FC236}">
                  <a16:creationId xmlns:a16="http://schemas.microsoft.com/office/drawing/2014/main" id="{05944077-D509-4024-7426-DA0531266AE2}"/>
                </a:ext>
              </a:extLst>
            </p:cNvPr>
            <p:cNvSpPr/>
            <p:nvPr userDrawn="1"/>
          </p:nvSpPr>
          <p:spPr>
            <a:xfrm>
              <a:off x="-3319415" y="329442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4"/>
                  </a:solidFill>
                  <a:effectLst/>
                  <a:uLnTx/>
                  <a:uFillTx/>
                  <a:latin typeface="Calibri" panose="020F0502020204030204" pitchFamily="34" charset="0"/>
                  <a:cs typeface="Calibri" panose="020F0502020204030204" pitchFamily="34" charset="0"/>
                </a:rPr>
                <a:t>Heading #4</a:t>
              </a:r>
            </a:p>
          </p:txBody>
        </p:sp>
        <p:sp>
          <p:nvSpPr>
            <p:cNvPr id="33" name="Rechthoek 32">
              <a:extLst>
                <a:ext uri="{FF2B5EF4-FFF2-40B4-BE49-F238E27FC236}">
                  <a16:creationId xmlns:a16="http://schemas.microsoft.com/office/drawing/2014/main" id="{DB2EFABD-0EA5-3021-F967-06E3072B96A0}"/>
                </a:ext>
              </a:extLst>
            </p:cNvPr>
            <p:cNvSpPr/>
            <p:nvPr userDrawn="1"/>
          </p:nvSpPr>
          <p:spPr>
            <a:xfrm>
              <a:off x="-3786437" y="4531349"/>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34" name="ICOON_info">
              <a:extLst>
                <a:ext uri="{FF2B5EF4-FFF2-40B4-BE49-F238E27FC236}">
                  <a16:creationId xmlns:a16="http://schemas.microsoft.com/office/drawing/2014/main" id="{3894B335-F141-BC5E-9F9D-F45A91BEDA12}"/>
                </a:ext>
              </a:extLst>
            </p:cNvPr>
            <p:cNvGrpSpPr/>
            <p:nvPr userDrawn="1"/>
          </p:nvGrpSpPr>
          <p:grpSpPr>
            <a:xfrm>
              <a:off x="-376736" y="4400186"/>
              <a:ext cx="283685" cy="283685"/>
              <a:chOff x="-510741" y="5913713"/>
              <a:chExt cx="267555" cy="267555"/>
            </a:xfrm>
          </p:grpSpPr>
          <p:sp>
            <p:nvSpPr>
              <p:cNvPr id="82" name="Ovaal 81">
                <a:extLst>
                  <a:ext uri="{FF2B5EF4-FFF2-40B4-BE49-F238E27FC236}">
                    <a16:creationId xmlns:a16="http://schemas.microsoft.com/office/drawing/2014/main" id="{08068FC7-2FEB-9820-DE97-649E811AE4D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83" name="Graphic 163" descr="Informatie">
                <a:extLst>
                  <a:ext uri="{FF2B5EF4-FFF2-40B4-BE49-F238E27FC236}">
                    <a16:creationId xmlns:a16="http://schemas.microsoft.com/office/drawing/2014/main" id="{97008D84-AEEC-EB6B-5EDA-B6AB97100064}"/>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35" name="VOORBEELD">
              <a:extLst>
                <a:ext uri="{FF2B5EF4-FFF2-40B4-BE49-F238E27FC236}">
                  <a16:creationId xmlns:a16="http://schemas.microsoft.com/office/drawing/2014/main" id="{71DD177A-A4CB-93B8-2305-79A34EB57FBF}"/>
                </a:ext>
              </a:extLst>
            </p:cNvPr>
            <p:cNvGrpSpPr/>
            <p:nvPr userDrawn="1"/>
          </p:nvGrpSpPr>
          <p:grpSpPr>
            <a:xfrm>
              <a:off x="-3605171" y="458674"/>
              <a:ext cx="3234311" cy="558875"/>
              <a:chOff x="-3605171" y="458674"/>
              <a:chExt cx="3234311" cy="558875"/>
            </a:xfrm>
          </p:grpSpPr>
          <p:sp>
            <p:nvSpPr>
              <p:cNvPr id="42" name="Rechthoek 41">
                <a:extLst>
                  <a:ext uri="{FF2B5EF4-FFF2-40B4-BE49-F238E27FC236}">
                    <a16:creationId xmlns:a16="http://schemas.microsoft.com/office/drawing/2014/main" id="{94E8A687-3BB9-DDE2-22D1-A7B6F189E999}"/>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en-GB" sz="900" b="1" noProof="0">
                    <a:solidFill>
                      <a:srgbClr val="211F26"/>
                    </a:solidFill>
                    <a:latin typeface="Calibri" panose="020F0502020204030204" pitchFamily="34" charset="0"/>
                    <a:cs typeface="Calibri" panose="020F0502020204030204" pitchFamily="34" charset="0"/>
                  </a:rPr>
                  <a:t>Home</a:t>
                </a:r>
              </a:p>
            </p:txBody>
          </p:sp>
          <p:sp>
            <p:nvSpPr>
              <p:cNvPr id="43" name="Rechthoek 42">
                <a:extLst>
                  <a:ext uri="{FF2B5EF4-FFF2-40B4-BE49-F238E27FC236}">
                    <a16:creationId xmlns:a16="http://schemas.microsoft.com/office/drawing/2014/main" id="{CA13DAB1-8402-BAF0-01C9-A4A1AF57BE61}"/>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44" name="Groep 43">
                <a:extLst>
                  <a:ext uri="{FF2B5EF4-FFF2-40B4-BE49-F238E27FC236}">
                    <a16:creationId xmlns:a16="http://schemas.microsoft.com/office/drawing/2014/main" id="{9865D471-79A4-3707-85DA-FBCBB687E32F}"/>
                  </a:ext>
                </a:extLst>
              </p:cNvPr>
              <p:cNvGrpSpPr/>
              <p:nvPr userDrawn="1"/>
            </p:nvGrpSpPr>
            <p:grpSpPr>
              <a:xfrm>
                <a:off x="-3386247" y="830871"/>
                <a:ext cx="139423" cy="109566"/>
                <a:chOff x="-2866744" y="827071"/>
                <a:chExt cx="168701" cy="132575"/>
              </a:xfrm>
            </p:grpSpPr>
            <p:grpSp>
              <p:nvGrpSpPr>
                <p:cNvPr id="75" name="Groep 74">
                  <a:extLst>
                    <a:ext uri="{FF2B5EF4-FFF2-40B4-BE49-F238E27FC236}">
                      <a16:creationId xmlns:a16="http://schemas.microsoft.com/office/drawing/2014/main" id="{E62EC6BD-FECB-2E40-57DE-DA9634A7E12B}"/>
                    </a:ext>
                  </a:extLst>
                </p:cNvPr>
                <p:cNvGrpSpPr/>
                <p:nvPr userDrawn="1"/>
              </p:nvGrpSpPr>
              <p:grpSpPr>
                <a:xfrm>
                  <a:off x="-2866744" y="827071"/>
                  <a:ext cx="168701" cy="132575"/>
                  <a:chOff x="-2866744" y="827071"/>
                  <a:chExt cx="168701" cy="132575"/>
                </a:xfrm>
              </p:grpSpPr>
              <p:cxnSp>
                <p:nvCxnSpPr>
                  <p:cNvPr id="77" name="Rechte verbindingslijn 76">
                    <a:extLst>
                      <a:ext uri="{FF2B5EF4-FFF2-40B4-BE49-F238E27FC236}">
                        <a16:creationId xmlns:a16="http://schemas.microsoft.com/office/drawing/2014/main" id="{34DB50E1-79FC-5D6D-0684-E47D9781FBFB}"/>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0B62269C-9E7E-7570-B8FD-93FCFE515239}"/>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F7E5198A-5EDC-FDAB-83BB-9B5626B9D643}"/>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27E4AD66-E44B-901D-ADF8-F5EF2F3E555E}"/>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1DFE0866-7C5D-B005-4D1F-9388F27C00AF}"/>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6" name="Pijl: rechts 75">
                  <a:extLst>
                    <a:ext uri="{FF2B5EF4-FFF2-40B4-BE49-F238E27FC236}">
                      <a16:creationId xmlns:a16="http://schemas.microsoft.com/office/drawing/2014/main" id="{729753A5-C3B7-9538-9385-FF933986E07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45" name="Groep 44">
                <a:extLst>
                  <a:ext uri="{FF2B5EF4-FFF2-40B4-BE49-F238E27FC236}">
                    <a16:creationId xmlns:a16="http://schemas.microsoft.com/office/drawing/2014/main" id="{AA2B4971-0629-FBF4-AE96-707FB6E82F94}"/>
                  </a:ext>
                </a:extLst>
              </p:cNvPr>
              <p:cNvGrpSpPr/>
              <p:nvPr userDrawn="1"/>
            </p:nvGrpSpPr>
            <p:grpSpPr>
              <a:xfrm>
                <a:off x="-3605171" y="830871"/>
                <a:ext cx="139423" cy="109566"/>
                <a:chOff x="-2866744" y="518074"/>
                <a:chExt cx="168701" cy="132575"/>
              </a:xfrm>
            </p:grpSpPr>
            <p:grpSp>
              <p:nvGrpSpPr>
                <p:cNvPr id="68" name="Groep 67">
                  <a:extLst>
                    <a:ext uri="{FF2B5EF4-FFF2-40B4-BE49-F238E27FC236}">
                      <a16:creationId xmlns:a16="http://schemas.microsoft.com/office/drawing/2014/main" id="{A2A6907B-6961-D86B-2B7D-ED8946A7D162}"/>
                    </a:ext>
                  </a:extLst>
                </p:cNvPr>
                <p:cNvGrpSpPr/>
                <p:nvPr userDrawn="1"/>
              </p:nvGrpSpPr>
              <p:grpSpPr>
                <a:xfrm>
                  <a:off x="-2866744" y="518074"/>
                  <a:ext cx="168701" cy="132575"/>
                  <a:chOff x="-2866744" y="518074"/>
                  <a:chExt cx="168701" cy="132575"/>
                </a:xfrm>
              </p:grpSpPr>
              <p:cxnSp>
                <p:nvCxnSpPr>
                  <p:cNvPr id="70" name="Rechte verbindingslijn 69">
                    <a:extLst>
                      <a:ext uri="{FF2B5EF4-FFF2-40B4-BE49-F238E27FC236}">
                        <a16:creationId xmlns:a16="http://schemas.microsoft.com/office/drawing/2014/main" id="{5B3E650D-1275-D416-E6BD-AE843C9115D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BAA78084-FDD5-E097-B037-9A7C101D52CA}"/>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2201508C-64D3-F3D1-AD4E-C06ACAB1FE81}"/>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9EA70A61-7696-A181-70D7-967784388F0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A64581F3-C12D-5FF5-D862-DBF05D1515F0}"/>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9" name="Pijl: rechts 68">
                  <a:extLst>
                    <a:ext uri="{FF2B5EF4-FFF2-40B4-BE49-F238E27FC236}">
                      <a16:creationId xmlns:a16="http://schemas.microsoft.com/office/drawing/2014/main" id="{8E52C14D-63FE-F6D4-3A69-9FBD64BFFBD4}"/>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cxnSp>
            <p:nvCxnSpPr>
              <p:cNvPr id="46" name="Rechte verbindingslijn 45">
                <a:extLst>
                  <a:ext uri="{FF2B5EF4-FFF2-40B4-BE49-F238E27FC236}">
                    <a16:creationId xmlns:a16="http://schemas.microsoft.com/office/drawing/2014/main" id="{1172CBDB-98F2-5AF1-A7DE-89A7845F674F}"/>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7" name="Rechte verbindingslijn 46">
                <a:extLst>
                  <a:ext uri="{FF2B5EF4-FFF2-40B4-BE49-F238E27FC236}">
                    <a16:creationId xmlns:a16="http://schemas.microsoft.com/office/drawing/2014/main" id="{ABB98F35-367C-6D8C-C346-D072B252A4B5}"/>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8" name="Rechthoek 47">
                <a:extLst>
                  <a:ext uri="{FF2B5EF4-FFF2-40B4-BE49-F238E27FC236}">
                    <a16:creationId xmlns:a16="http://schemas.microsoft.com/office/drawing/2014/main" id="{76CBDA90-D555-7435-8656-E216DC027AE6}"/>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down</a:t>
                </a:r>
              </a:p>
            </p:txBody>
          </p:sp>
          <p:sp>
            <p:nvSpPr>
              <p:cNvPr id="49" name="Rechthoek 48">
                <a:extLst>
                  <a:ext uri="{FF2B5EF4-FFF2-40B4-BE49-F238E27FC236}">
                    <a16:creationId xmlns:a16="http://schemas.microsoft.com/office/drawing/2014/main" id="{9DBD8F07-861A-C785-CFCD-05F13BC0495F}"/>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up</a:t>
                </a:r>
              </a:p>
            </p:txBody>
          </p:sp>
          <p:grpSp>
            <p:nvGrpSpPr>
              <p:cNvPr id="50" name="Groep 49">
                <a:extLst>
                  <a:ext uri="{FF2B5EF4-FFF2-40B4-BE49-F238E27FC236}">
                    <a16:creationId xmlns:a16="http://schemas.microsoft.com/office/drawing/2014/main" id="{0B181EB6-CA02-B717-0892-4D5E520EF095}"/>
                  </a:ext>
                </a:extLst>
              </p:cNvPr>
              <p:cNvGrpSpPr/>
              <p:nvPr userDrawn="1"/>
            </p:nvGrpSpPr>
            <p:grpSpPr>
              <a:xfrm>
                <a:off x="-2916763" y="769168"/>
                <a:ext cx="268738" cy="248381"/>
                <a:chOff x="-2916763" y="769168"/>
                <a:chExt cx="268738" cy="248381"/>
              </a:xfrm>
            </p:grpSpPr>
            <p:sp>
              <p:nvSpPr>
                <p:cNvPr id="60" name="Rechthoek 59">
                  <a:extLst>
                    <a:ext uri="{FF2B5EF4-FFF2-40B4-BE49-F238E27FC236}">
                      <a16:creationId xmlns:a16="http://schemas.microsoft.com/office/drawing/2014/main" id="{26CDA864-C99E-445E-C90B-0B09190C4126}"/>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61" name="Groep 60">
                  <a:extLst>
                    <a:ext uri="{FF2B5EF4-FFF2-40B4-BE49-F238E27FC236}">
                      <a16:creationId xmlns:a16="http://schemas.microsoft.com/office/drawing/2014/main" id="{AEDF1F98-6E22-535F-2B5E-0F04F6DF625F}"/>
                    </a:ext>
                  </a:extLst>
                </p:cNvPr>
                <p:cNvGrpSpPr/>
                <p:nvPr userDrawn="1"/>
              </p:nvGrpSpPr>
              <p:grpSpPr>
                <a:xfrm>
                  <a:off x="-2866744" y="827071"/>
                  <a:ext cx="168701" cy="132575"/>
                  <a:chOff x="-2866744" y="827071"/>
                  <a:chExt cx="168701" cy="132575"/>
                </a:xfrm>
              </p:grpSpPr>
              <p:cxnSp>
                <p:nvCxnSpPr>
                  <p:cNvPr id="63" name="Rechte verbindingslijn 62">
                    <a:extLst>
                      <a:ext uri="{FF2B5EF4-FFF2-40B4-BE49-F238E27FC236}">
                        <a16:creationId xmlns:a16="http://schemas.microsoft.com/office/drawing/2014/main" id="{0B2F2FE2-FB7B-231F-3360-1B80982AE200}"/>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8D2D5AAD-7029-A773-3A2C-62095B95CF76}"/>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A03320D4-D755-CC45-4865-AD33C8B765F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2F882CC1-A8EC-CE9F-5C50-8872B4992F0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975B8A1F-08C2-FDBC-4E4E-7E198C9EB31F}"/>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2" name="Pijl: rechts 61">
                  <a:extLst>
                    <a:ext uri="{FF2B5EF4-FFF2-40B4-BE49-F238E27FC236}">
                      <a16:creationId xmlns:a16="http://schemas.microsoft.com/office/drawing/2014/main" id="{6BAADBCD-E299-F63E-AF39-A85FA8726F0E}"/>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51" name="Groep 50">
                <a:extLst>
                  <a:ext uri="{FF2B5EF4-FFF2-40B4-BE49-F238E27FC236}">
                    <a16:creationId xmlns:a16="http://schemas.microsoft.com/office/drawing/2014/main" id="{18605372-D3EF-A619-3F91-9D2FE9CB4CAA}"/>
                  </a:ext>
                </a:extLst>
              </p:cNvPr>
              <p:cNvGrpSpPr/>
              <p:nvPr userDrawn="1"/>
            </p:nvGrpSpPr>
            <p:grpSpPr>
              <a:xfrm>
                <a:off x="-2916763" y="460171"/>
                <a:ext cx="268738" cy="248381"/>
                <a:chOff x="-2916763" y="460171"/>
                <a:chExt cx="268738" cy="248381"/>
              </a:xfrm>
            </p:grpSpPr>
            <p:sp>
              <p:nvSpPr>
                <p:cNvPr id="52" name="Rechthoek 51">
                  <a:extLst>
                    <a:ext uri="{FF2B5EF4-FFF2-40B4-BE49-F238E27FC236}">
                      <a16:creationId xmlns:a16="http://schemas.microsoft.com/office/drawing/2014/main" id="{7734E695-AC90-D836-4BD8-A44B70C9E87B}"/>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53" name="Groep 52">
                  <a:extLst>
                    <a:ext uri="{FF2B5EF4-FFF2-40B4-BE49-F238E27FC236}">
                      <a16:creationId xmlns:a16="http://schemas.microsoft.com/office/drawing/2014/main" id="{47896F68-8C8F-0247-4EC0-EF077AD85F49}"/>
                    </a:ext>
                  </a:extLst>
                </p:cNvPr>
                <p:cNvGrpSpPr/>
                <p:nvPr userDrawn="1"/>
              </p:nvGrpSpPr>
              <p:grpSpPr>
                <a:xfrm>
                  <a:off x="-2866744" y="518074"/>
                  <a:ext cx="168701" cy="132575"/>
                  <a:chOff x="-2866744" y="518074"/>
                  <a:chExt cx="168701" cy="132575"/>
                </a:xfrm>
              </p:grpSpPr>
              <p:cxnSp>
                <p:nvCxnSpPr>
                  <p:cNvPr id="55" name="Rechte verbindingslijn 54">
                    <a:extLst>
                      <a:ext uri="{FF2B5EF4-FFF2-40B4-BE49-F238E27FC236}">
                        <a16:creationId xmlns:a16="http://schemas.microsoft.com/office/drawing/2014/main" id="{04477519-7FEA-2715-8D53-2DD756D844C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F71E35D6-32CC-CB15-CBF2-935BC8C3F36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E4CBB67F-26BD-6F38-CD86-6F946050FF82}"/>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85AF0F04-624F-97F5-89C2-44487BA24D5E}"/>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1AB819EC-0885-19EC-EBE7-F221B16BBE27}"/>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4" name="Pijl: rechts 53">
                  <a:extLst>
                    <a:ext uri="{FF2B5EF4-FFF2-40B4-BE49-F238E27FC236}">
                      <a16:creationId xmlns:a16="http://schemas.microsoft.com/office/drawing/2014/main" id="{B4F7A491-2BE2-4912-11A0-7BEE79B38347}"/>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grpSp>
          <p:nvGrpSpPr>
            <p:cNvPr id="36" name="Groep 35">
              <a:extLst>
                <a:ext uri="{FF2B5EF4-FFF2-40B4-BE49-F238E27FC236}">
                  <a16:creationId xmlns:a16="http://schemas.microsoft.com/office/drawing/2014/main" id="{DB652F3D-A346-B8F3-1284-C2D2EA0FE064}"/>
                </a:ext>
              </a:extLst>
            </p:cNvPr>
            <p:cNvGrpSpPr/>
            <p:nvPr userDrawn="1"/>
          </p:nvGrpSpPr>
          <p:grpSpPr>
            <a:xfrm>
              <a:off x="-938434" y="4663037"/>
              <a:ext cx="627798" cy="576693"/>
              <a:chOff x="-1753862" y="6112775"/>
              <a:chExt cx="759635" cy="697798"/>
            </a:xfrm>
          </p:grpSpPr>
          <p:grpSp>
            <p:nvGrpSpPr>
              <p:cNvPr id="37" name="Inspireren">
                <a:extLst>
                  <a:ext uri="{FF2B5EF4-FFF2-40B4-BE49-F238E27FC236}">
                    <a16:creationId xmlns:a16="http://schemas.microsoft.com/office/drawing/2014/main" id="{47B690F5-FA12-5835-E60A-56E07922DEBD}"/>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9" name="Freeform 12">
                  <a:extLst>
                    <a:ext uri="{FF2B5EF4-FFF2-40B4-BE49-F238E27FC236}">
                      <a16:creationId xmlns:a16="http://schemas.microsoft.com/office/drawing/2014/main" id="{604503C7-EFA6-D698-F1A8-05E7C45083C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0" name="Freeform 13">
                  <a:extLst>
                    <a:ext uri="{FF2B5EF4-FFF2-40B4-BE49-F238E27FC236}">
                      <a16:creationId xmlns:a16="http://schemas.microsoft.com/office/drawing/2014/main" id="{51DAB28A-7092-6A3E-E5B4-E8C3697FD82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1" name="Freeform 14">
                  <a:extLst>
                    <a:ext uri="{FF2B5EF4-FFF2-40B4-BE49-F238E27FC236}">
                      <a16:creationId xmlns:a16="http://schemas.microsoft.com/office/drawing/2014/main" id="{BD6FC2E6-FD99-BCCF-4416-82DF9C58EE0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38" name="Tekstvak 37">
                <a:extLst>
                  <a:ext uri="{FF2B5EF4-FFF2-40B4-BE49-F238E27FC236}">
                    <a16:creationId xmlns:a16="http://schemas.microsoft.com/office/drawing/2014/main" id="{20AF1263-ACE6-029C-5B1B-1B4B4559196E}"/>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sp>
        <p:nvSpPr>
          <p:cNvPr id="84" name="Tijdelijke aanduiding voor datum 91">
            <a:extLst>
              <a:ext uri="{FF2B5EF4-FFF2-40B4-BE49-F238E27FC236}">
                <a16:creationId xmlns:a16="http://schemas.microsoft.com/office/drawing/2014/main" id="{5CC1357F-E9A3-F54C-39CF-E8A7AB79D967}"/>
              </a:ext>
            </a:extLst>
          </p:cNvPr>
          <p:cNvSpPr>
            <a:spLocks noGrp="1"/>
          </p:cNvSpPr>
          <p:nvPr>
            <p:ph type="dt" sz="half" idx="32"/>
          </p:nvPr>
        </p:nvSpPr>
        <p:spPr>
          <a:xfrm>
            <a:off x="8317776" y="6343857"/>
            <a:ext cx="1451700" cy="151789"/>
          </a:xfrm>
        </p:spPr>
        <p:txBody>
          <a:bodyPr/>
          <a:lstStyle>
            <a:lvl1pPr algn="r">
              <a:defRPr/>
            </a:lvl1pPr>
          </a:lstStyle>
          <a:p>
            <a:fld id="{85A1F514-E22C-4EE1-AD66-0D52C462B7FB}" type="datetime3">
              <a:rPr lang="en-GB" smtClean="0"/>
              <a:t>18 July, 2025</a:t>
            </a:fld>
            <a:endParaRPr lang="en-GB"/>
          </a:p>
        </p:txBody>
      </p:sp>
      <p:sp>
        <p:nvSpPr>
          <p:cNvPr id="85" name="Tijdelijke aanduiding voor voettekst 92">
            <a:extLst>
              <a:ext uri="{FF2B5EF4-FFF2-40B4-BE49-F238E27FC236}">
                <a16:creationId xmlns:a16="http://schemas.microsoft.com/office/drawing/2014/main" id="{5BD6BF0F-B0AB-94F4-B258-5B1920A00382}"/>
              </a:ext>
            </a:extLst>
          </p:cNvPr>
          <p:cNvSpPr>
            <a:spLocks noGrp="1"/>
          </p:cNvSpPr>
          <p:nvPr>
            <p:ph type="ftr" sz="quarter" idx="33"/>
          </p:nvPr>
        </p:nvSpPr>
        <p:spPr>
          <a:xfrm>
            <a:off x="9801225" y="6343856"/>
            <a:ext cx="1658938" cy="151790"/>
          </a:xfrm>
        </p:spPr>
        <p:txBody>
          <a:bodyPr/>
          <a:lstStyle>
            <a:lvl1pPr algn="r">
              <a:defRPr/>
            </a:lvl1pPr>
          </a:lstStyle>
          <a:p>
            <a:r>
              <a:rPr lang="en-GB"/>
              <a:t>|  Published under cc-by licence</a:t>
            </a:r>
          </a:p>
        </p:txBody>
      </p:sp>
      <p:sp>
        <p:nvSpPr>
          <p:cNvPr id="86" name="Tijdelijke aanduiding voor dianummer 93">
            <a:extLst>
              <a:ext uri="{FF2B5EF4-FFF2-40B4-BE49-F238E27FC236}">
                <a16:creationId xmlns:a16="http://schemas.microsoft.com/office/drawing/2014/main" id="{BC0F5CAF-FE20-86B5-35A9-6DE7FB78378D}"/>
              </a:ext>
            </a:extLst>
          </p:cNvPr>
          <p:cNvSpPr>
            <a:spLocks noGrp="1"/>
          </p:cNvSpPr>
          <p:nvPr>
            <p:ph type="sldNum" sz="quarter" idx="34"/>
          </p:nvPr>
        </p:nvSpPr>
        <p:spPr>
          <a:xfrm>
            <a:off x="11175566" y="7255814"/>
            <a:ext cx="284597" cy="151790"/>
          </a:xfrm>
        </p:spPr>
        <p:txBody>
          <a:bodyPr/>
          <a:lstStyle/>
          <a:p>
            <a:fld id="{D7B5DC5B-6873-43DB-ADC7-B15ACCE0DFDB}" type="slidenum">
              <a:rPr lang="en-GB" smtClean="0"/>
              <a:pPr/>
              <a:t>‹#›</a:t>
            </a:fld>
            <a:endParaRPr lang="en-GB"/>
          </a:p>
        </p:txBody>
      </p:sp>
      <p:grpSp>
        <p:nvGrpSpPr>
          <p:cNvPr id="87" name="INSTRUCTION">
            <a:extLst>
              <a:ext uri="{FF2B5EF4-FFF2-40B4-BE49-F238E27FC236}">
                <a16:creationId xmlns:a16="http://schemas.microsoft.com/office/drawing/2014/main" id="{68591331-35D2-7C52-4511-F419D4EB9B67}"/>
              </a:ext>
            </a:extLst>
          </p:cNvPr>
          <p:cNvGrpSpPr/>
          <p:nvPr userDrawn="1"/>
        </p:nvGrpSpPr>
        <p:grpSpPr>
          <a:xfrm>
            <a:off x="12377595" y="0"/>
            <a:ext cx="3693113" cy="5054643"/>
            <a:chOff x="-3786164" y="0"/>
            <a:chExt cx="3693113" cy="5054643"/>
          </a:xfrm>
        </p:grpSpPr>
        <p:sp>
          <p:nvSpPr>
            <p:cNvPr id="88" name="Rechthoek 87">
              <a:extLst>
                <a:ext uri="{FF2B5EF4-FFF2-40B4-BE49-F238E27FC236}">
                  <a16:creationId xmlns:a16="http://schemas.microsoft.com/office/drawing/2014/main" id="{0F1B6930-3496-ED5F-8E83-9899E25200AF}"/>
                </a:ext>
              </a:extLst>
            </p:cNvPr>
            <p:cNvSpPr/>
            <p:nvPr userDrawn="1"/>
          </p:nvSpPr>
          <p:spPr>
            <a:xfrm>
              <a:off x="-3786164" y="0"/>
              <a:ext cx="3593091" cy="439159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accent1"/>
                  </a:solidFill>
                  <a:latin typeface="Calibri" panose="020F0502020204030204" pitchFamily="34" charset="0"/>
                  <a:cs typeface="Calibri" panose="020F0502020204030204" pitchFamily="34" charset="0"/>
                </a:rPr>
                <a:t>Insert/edit an image</a:t>
              </a:r>
            </a:p>
          </p:txBody>
        </p:sp>
        <p:sp>
          <p:nvSpPr>
            <p:cNvPr id="89" name="Rechthoek 88">
              <a:extLst>
                <a:ext uri="{FF2B5EF4-FFF2-40B4-BE49-F238E27FC236}">
                  <a16:creationId xmlns:a16="http://schemas.microsoft.com/office/drawing/2014/main" id="{F31FB63B-AD67-4816-99A1-9A31ED509863}"/>
                </a:ext>
              </a:extLst>
            </p:cNvPr>
            <p:cNvSpPr/>
            <p:nvPr userDrawn="1"/>
          </p:nvSpPr>
          <p:spPr>
            <a:xfrm>
              <a:off x="-3786164" y="422664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sp>
          <p:nvSpPr>
            <p:cNvPr id="90" name="Ovaal 89">
              <a:extLst>
                <a:ext uri="{FF2B5EF4-FFF2-40B4-BE49-F238E27FC236}">
                  <a16:creationId xmlns:a16="http://schemas.microsoft.com/office/drawing/2014/main" id="{F00B903E-9228-9E13-6796-F3DF34F432AA}"/>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91" name="Rechthoek 90">
              <a:extLst>
                <a:ext uri="{FF2B5EF4-FFF2-40B4-BE49-F238E27FC236}">
                  <a16:creationId xmlns:a16="http://schemas.microsoft.com/office/drawing/2014/main" id="{ACAD1AA4-DA70-D4C8-DD37-ABDAED545CFD}"/>
                </a:ext>
              </a:extLst>
            </p:cNvPr>
            <p:cNvSpPr/>
            <p:nvPr userDrawn="1"/>
          </p:nvSpPr>
          <p:spPr>
            <a:xfrm>
              <a:off x="-3319416" y="465323"/>
              <a:ext cx="3008779"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92" name="Ovaal 91">
              <a:extLst>
                <a:ext uri="{FF2B5EF4-FFF2-40B4-BE49-F238E27FC236}">
                  <a16:creationId xmlns:a16="http://schemas.microsoft.com/office/drawing/2014/main" id="{324DF826-0C0D-DF46-7226-9A478D3E3CCC}"/>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3" name="Rechthoek 92">
              <a:extLst>
                <a:ext uri="{FF2B5EF4-FFF2-40B4-BE49-F238E27FC236}">
                  <a16:creationId xmlns:a16="http://schemas.microsoft.com/office/drawing/2014/main" id="{38457A51-F5F8-65FE-D515-A76E3E75B2F4}"/>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4" name="Rechthoek 93">
              <a:extLst>
                <a:ext uri="{FF2B5EF4-FFF2-40B4-BE49-F238E27FC236}">
                  <a16:creationId xmlns:a16="http://schemas.microsoft.com/office/drawing/2014/main" id="{756DE8A9-1D14-E30F-A3B3-11EC60DEE2B3}"/>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sp>
          <p:nvSpPr>
            <p:cNvPr id="95" name="Ovaal 94">
              <a:extLst>
                <a:ext uri="{FF2B5EF4-FFF2-40B4-BE49-F238E27FC236}">
                  <a16:creationId xmlns:a16="http://schemas.microsoft.com/office/drawing/2014/main" id="{F6BCB9AC-CB14-ABA6-5347-F42D2BD3B635}"/>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6" name="Rechthoek 95">
              <a:extLst>
                <a:ext uri="{FF2B5EF4-FFF2-40B4-BE49-F238E27FC236}">
                  <a16:creationId xmlns:a16="http://schemas.microsoft.com/office/drawing/2014/main" id="{52188507-3F53-765B-FFCC-DFB00C64204B}"/>
                </a:ext>
              </a:extLst>
            </p:cNvPr>
            <p:cNvSpPr/>
            <p:nvPr userDrawn="1"/>
          </p:nvSpPr>
          <p:spPr>
            <a:xfrm>
              <a:off x="-3319415" y="2634835"/>
              <a:ext cx="2944682" cy="794165"/>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97" name="Groep 96">
              <a:extLst>
                <a:ext uri="{FF2B5EF4-FFF2-40B4-BE49-F238E27FC236}">
                  <a16:creationId xmlns:a16="http://schemas.microsoft.com/office/drawing/2014/main" id="{D2014C50-0197-1BD1-4B54-3BC5ABBAD6EA}"/>
                </a:ext>
              </a:extLst>
            </p:cNvPr>
            <p:cNvGrpSpPr/>
            <p:nvPr userDrawn="1"/>
          </p:nvGrpSpPr>
          <p:grpSpPr>
            <a:xfrm>
              <a:off x="-3414453" y="3534339"/>
              <a:ext cx="514284" cy="506545"/>
              <a:chOff x="12617641" y="3403239"/>
              <a:chExt cx="752963" cy="741634"/>
            </a:xfrm>
          </p:grpSpPr>
          <p:grpSp>
            <p:nvGrpSpPr>
              <p:cNvPr id="114" name="Groep 113">
                <a:extLst>
                  <a:ext uri="{FF2B5EF4-FFF2-40B4-BE49-F238E27FC236}">
                    <a16:creationId xmlns:a16="http://schemas.microsoft.com/office/drawing/2014/main" id="{44BC6B90-23CB-56F2-59B9-7AA9E2850659}"/>
                  </a:ext>
                </a:extLst>
              </p:cNvPr>
              <p:cNvGrpSpPr/>
              <p:nvPr userDrawn="1"/>
            </p:nvGrpSpPr>
            <p:grpSpPr>
              <a:xfrm>
                <a:off x="12771530" y="3403239"/>
                <a:ext cx="467176" cy="448491"/>
                <a:chOff x="12782157" y="3403239"/>
                <a:chExt cx="467176" cy="448491"/>
              </a:xfrm>
            </p:grpSpPr>
            <p:grpSp>
              <p:nvGrpSpPr>
                <p:cNvPr id="117" name="Groep 116">
                  <a:extLst>
                    <a:ext uri="{FF2B5EF4-FFF2-40B4-BE49-F238E27FC236}">
                      <a16:creationId xmlns:a16="http://schemas.microsoft.com/office/drawing/2014/main" id="{C8C835B1-F52E-10D0-30A4-A2CD9BBA089F}"/>
                    </a:ext>
                  </a:extLst>
                </p:cNvPr>
                <p:cNvGrpSpPr/>
                <p:nvPr userDrawn="1"/>
              </p:nvGrpSpPr>
              <p:grpSpPr>
                <a:xfrm>
                  <a:off x="12782157" y="3403239"/>
                  <a:ext cx="412976" cy="396132"/>
                  <a:chOff x="13554906" y="3320109"/>
                  <a:chExt cx="443917" cy="425811"/>
                </a:xfrm>
              </p:grpSpPr>
              <p:grpSp>
                <p:nvGrpSpPr>
                  <p:cNvPr id="124" name="Groep 123">
                    <a:extLst>
                      <a:ext uri="{FF2B5EF4-FFF2-40B4-BE49-F238E27FC236}">
                        <a16:creationId xmlns:a16="http://schemas.microsoft.com/office/drawing/2014/main" id="{890D490D-CE6B-9A41-39FA-7114077CED4C}"/>
                      </a:ext>
                    </a:extLst>
                  </p:cNvPr>
                  <p:cNvGrpSpPr/>
                  <p:nvPr userDrawn="1"/>
                </p:nvGrpSpPr>
                <p:grpSpPr>
                  <a:xfrm>
                    <a:off x="13554906" y="3320109"/>
                    <a:ext cx="443917" cy="425811"/>
                    <a:chOff x="12909684" y="1276143"/>
                    <a:chExt cx="443917" cy="425811"/>
                  </a:xfrm>
                </p:grpSpPr>
                <p:sp>
                  <p:nvSpPr>
                    <p:cNvPr id="127" name="Rechthoek 126">
                      <a:extLst>
                        <a:ext uri="{FF2B5EF4-FFF2-40B4-BE49-F238E27FC236}">
                          <a16:creationId xmlns:a16="http://schemas.microsoft.com/office/drawing/2014/main" id="{0F298D24-361E-B175-727E-399ACD4B4B33}"/>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128" name="Rechthoek 127">
                      <a:extLst>
                        <a:ext uri="{FF2B5EF4-FFF2-40B4-BE49-F238E27FC236}">
                          <a16:creationId xmlns:a16="http://schemas.microsoft.com/office/drawing/2014/main" id="{8DF89925-AC5A-DE18-C1A7-E002E874BBF5}"/>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129" name="Ovaal 128">
                      <a:extLst>
                        <a:ext uri="{FF2B5EF4-FFF2-40B4-BE49-F238E27FC236}">
                          <a16:creationId xmlns:a16="http://schemas.microsoft.com/office/drawing/2014/main" id="{1D59447A-C994-025E-9949-13BBC22F2496}"/>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125" name="Afbeelding 124">
                    <a:extLst>
                      <a:ext uri="{FF2B5EF4-FFF2-40B4-BE49-F238E27FC236}">
                        <a16:creationId xmlns:a16="http://schemas.microsoft.com/office/drawing/2014/main" id="{4CA16B33-381A-6104-F831-586FB446A31A}"/>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26" name="Afbeelding 125">
                    <a:extLst>
                      <a:ext uri="{FF2B5EF4-FFF2-40B4-BE49-F238E27FC236}">
                        <a16:creationId xmlns:a16="http://schemas.microsoft.com/office/drawing/2014/main" id="{72F75F38-6457-D226-F7C7-20EB6758F9AE}"/>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18" name="Groep 117">
                  <a:extLst>
                    <a:ext uri="{FF2B5EF4-FFF2-40B4-BE49-F238E27FC236}">
                      <a16:creationId xmlns:a16="http://schemas.microsoft.com/office/drawing/2014/main" id="{6C058CDB-939E-1D5E-CC20-72F1E2AFCB5C}"/>
                    </a:ext>
                  </a:extLst>
                </p:cNvPr>
                <p:cNvGrpSpPr/>
                <p:nvPr userDrawn="1"/>
              </p:nvGrpSpPr>
              <p:grpSpPr>
                <a:xfrm>
                  <a:off x="13103513" y="3705268"/>
                  <a:ext cx="145820" cy="146462"/>
                  <a:chOff x="13096169" y="3602278"/>
                  <a:chExt cx="145820" cy="146462"/>
                </a:xfrm>
              </p:grpSpPr>
              <p:sp>
                <p:nvSpPr>
                  <p:cNvPr id="122" name="Rechthoek 121">
                    <a:extLst>
                      <a:ext uri="{FF2B5EF4-FFF2-40B4-BE49-F238E27FC236}">
                        <a16:creationId xmlns:a16="http://schemas.microsoft.com/office/drawing/2014/main" id="{7F417B10-DB7C-4556-0A43-ED839684C4D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123" name="Rechthoek 122">
                    <a:extLst>
                      <a:ext uri="{FF2B5EF4-FFF2-40B4-BE49-F238E27FC236}">
                        <a16:creationId xmlns:a16="http://schemas.microsoft.com/office/drawing/2014/main" id="{8642EC4E-403B-0CD8-EE09-1FD8D2D05077}"/>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119" name="Groep 118">
                  <a:extLst>
                    <a:ext uri="{FF2B5EF4-FFF2-40B4-BE49-F238E27FC236}">
                      <a16:creationId xmlns:a16="http://schemas.microsoft.com/office/drawing/2014/main" id="{A0BFA14A-D6A0-E99C-E13C-5CC7543C5FF1}"/>
                    </a:ext>
                  </a:extLst>
                </p:cNvPr>
                <p:cNvGrpSpPr/>
                <p:nvPr userDrawn="1"/>
              </p:nvGrpSpPr>
              <p:grpSpPr>
                <a:xfrm rot="10800000">
                  <a:off x="13061402" y="3665637"/>
                  <a:ext cx="145820" cy="146462"/>
                  <a:chOff x="13096169" y="3602278"/>
                  <a:chExt cx="145820" cy="146462"/>
                </a:xfrm>
              </p:grpSpPr>
              <p:sp>
                <p:nvSpPr>
                  <p:cNvPr id="120" name="Rechthoek 119">
                    <a:extLst>
                      <a:ext uri="{FF2B5EF4-FFF2-40B4-BE49-F238E27FC236}">
                        <a16:creationId xmlns:a16="http://schemas.microsoft.com/office/drawing/2014/main" id="{6968616D-C8AB-0B1C-0F47-1BA30DE59457}"/>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121" name="Rechthoek 120">
                    <a:extLst>
                      <a:ext uri="{FF2B5EF4-FFF2-40B4-BE49-F238E27FC236}">
                        <a16:creationId xmlns:a16="http://schemas.microsoft.com/office/drawing/2014/main" id="{3748B09F-8D66-71CE-5D9C-1E0B27B49F77}"/>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115" name="Rechthoek 114">
                <a:extLst>
                  <a:ext uri="{FF2B5EF4-FFF2-40B4-BE49-F238E27FC236}">
                    <a16:creationId xmlns:a16="http://schemas.microsoft.com/office/drawing/2014/main" id="{BFD18A1C-BFAB-C98A-DA37-E081CF1C1CC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116" name="Gelijkbenige driehoek 115">
                <a:extLst>
                  <a:ext uri="{FF2B5EF4-FFF2-40B4-BE49-F238E27FC236}">
                    <a16:creationId xmlns:a16="http://schemas.microsoft.com/office/drawing/2014/main" id="{3CF04D30-F088-30ED-4391-EE8D6FFD52D2}"/>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98" name="ICOON_info">
              <a:extLst>
                <a:ext uri="{FF2B5EF4-FFF2-40B4-BE49-F238E27FC236}">
                  <a16:creationId xmlns:a16="http://schemas.microsoft.com/office/drawing/2014/main" id="{C95AA813-CDA2-7868-E2C1-0A4EBAFB85BB}"/>
                </a:ext>
              </a:extLst>
            </p:cNvPr>
            <p:cNvGrpSpPr/>
            <p:nvPr userDrawn="1"/>
          </p:nvGrpSpPr>
          <p:grpSpPr>
            <a:xfrm>
              <a:off x="-376736" y="4055594"/>
              <a:ext cx="283685" cy="283685"/>
              <a:chOff x="-510741" y="5913713"/>
              <a:chExt cx="267555" cy="267555"/>
            </a:xfrm>
          </p:grpSpPr>
          <p:sp>
            <p:nvSpPr>
              <p:cNvPr id="112" name="Ovaal 111">
                <a:extLst>
                  <a:ext uri="{FF2B5EF4-FFF2-40B4-BE49-F238E27FC236}">
                    <a16:creationId xmlns:a16="http://schemas.microsoft.com/office/drawing/2014/main" id="{61A9EDC2-7BFF-7793-CBFB-3F831BC31EC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113" name="Graphic 163" descr="Informatie">
                <a:extLst>
                  <a:ext uri="{FF2B5EF4-FFF2-40B4-BE49-F238E27FC236}">
                    <a16:creationId xmlns:a16="http://schemas.microsoft.com/office/drawing/2014/main" id="{7088C418-9416-1712-ED88-CECCD1B5261C}"/>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99" name="Groep 98">
              <a:extLst>
                <a:ext uri="{FF2B5EF4-FFF2-40B4-BE49-F238E27FC236}">
                  <a16:creationId xmlns:a16="http://schemas.microsoft.com/office/drawing/2014/main" id="{945BCFD8-8EEF-D35F-133E-31AB0F48E340}"/>
                </a:ext>
              </a:extLst>
            </p:cNvPr>
            <p:cNvGrpSpPr/>
            <p:nvPr userDrawn="1"/>
          </p:nvGrpSpPr>
          <p:grpSpPr>
            <a:xfrm>
              <a:off x="-938434" y="4364020"/>
              <a:ext cx="627798" cy="576693"/>
              <a:chOff x="-938434" y="4570310"/>
              <a:chExt cx="627798" cy="576693"/>
            </a:xfrm>
          </p:grpSpPr>
          <p:grpSp>
            <p:nvGrpSpPr>
              <p:cNvPr id="107" name="Inspireren">
                <a:extLst>
                  <a:ext uri="{FF2B5EF4-FFF2-40B4-BE49-F238E27FC236}">
                    <a16:creationId xmlns:a16="http://schemas.microsoft.com/office/drawing/2014/main" id="{3C2E19BA-4B16-9053-DF08-28A528DC8D0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09" name="Freeform 12">
                  <a:extLst>
                    <a:ext uri="{FF2B5EF4-FFF2-40B4-BE49-F238E27FC236}">
                      <a16:creationId xmlns:a16="http://schemas.microsoft.com/office/drawing/2014/main" id="{8ACCA032-D38C-9AB2-29F6-17EB8CD5ED01}"/>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110" name="Freeform 13">
                  <a:extLst>
                    <a:ext uri="{FF2B5EF4-FFF2-40B4-BE49-F238E27FC236}">
                      <a16:creationId xmlns:a16="http://schemas.microsoft.com/office/drawing/2014/main" id="{8D07C118-B03B-BFBF-CD1C-B051A0306B5D}"/>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111" name="Freeform 14">
                  <a:extLst>
                    <a:ext uri="{FF2B5EF4-FFF2-40B4-BE49-F238E27FC236}">
                      <a16:creationId xmlns:a16="http://schemas.microsoft.com/office/drawing/2014/main" id="{D08FD56C-F737-E636-0A04-93BB7BBDE71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grpSp>
          <p:sp>
            <p:nvSpPr>
              <p:cNvPr id="108" name="Tekstvak 107">
                <a:extLst>
                  <a:ext uri="{FF2B5EF4-FFF2-40B4-BE49-F238E27FC236}">
                    <a16:creationId xmlns:a16="http://schemas.microsoft.com/office/drawing/2014/main" id="{DE49D659-7A4B-4687-80AC-289B4E953545}"/>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100" name="Groep 99">
              <a:extLst>
                <a:ext uri="{FF2B5EF4-FFF2-40B4-BE49-F238E27FC236}">
                  <a16:creationId xmlns:a16="http://schemas.microsoft.com/office/drawing/2014/main" id="{F74C6DF6-A829-B3A1-18B0-9B4A6D00991B}"/>
                </a:ext>
              </a:extLst>
            </p:cNvPr>
            <p:cNvGrpSpPr/>
            <p:nvPr userDrawn="1"/>
          </p:nvGrpSpPr>
          <p:grpSpPr>
            <a:xfrm>
              <a:off x="-3365484" y="1226982"/>
              <a:ext cx="446937" cy="406485"/>
              <a:chOff x="-3563526" y="1409294"/>
              <a:chExt cx="354190" cy="322133"/>
            </a:xfrm>
          </p:grpSpPr>
          <p:grpSp>
            <p:nvGrpSpPr>
              <p:cNvPr id="101" name="Groep 100">
                <a:extLst>
                  <a:ext uri="{FF2B5EF4-FFF2-40B4-BE49-F238E27FC236}">
                    <a16:creationId xmlns:a16="http://schemas.microsoft.com/office/drawing/2014/main" id="{AFE807F8-99BA-0184-CDE1-A31FEA50C383}"/>
                  </a:ext>
                </a:extLst>
              </p:cNvPr>
              <p:cNvGrpSpPr/>
              <p:nvPr userDrawn="1"/>
            </p:nvGrpSpPr>
            <p:grpSpPr>
              <a:xfrm>
                <a:off x="-3499992" y="1409294"/>
                <a:ext cx="225195" cy="195499"/>
                <a:chOff x="8987389" y="1361199"/>
                <a:chExt cx="2200275" cy="1914525"/>
              </a:xfrm>
            </p:grpSpPr>
            <p:sp>
              <p:nvSpPr>
                <p:cNvPr id="103" name="Vrije vorm: vorm 102">
                  <a:extLst>
                    <a:ext uri="{FF2B5EF4-FFF2-40B4-BE49-F238E27FC236}">
                      <a16:creationId xmlns:a16="http://schemas.microsoft.com/office/drawing/2014/main" id="{36C75752-0C7D-BACE-2808-0D1656584874}"/>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mn-lt"/>
                  </a:endParaRPr>
                </a:p>
              </p:txBody>
            </p:sp>
            <p:grpSp>
              <p:nvGrpSpPr>
                <p:cNvPr id="104" name="Groep 103">
                  <a:extLst>
                    <a:ext uri="{FF2B5EF4-FFF2-40B4-BE49-F238E27FC236}">
                      <a16:creationId xmlns:a16="http://schemas.microsoft.com/office/drawing/2014/main" id="{A7649D4F-51F8-3C08-42F9-8C2B17B5AD8C}"/>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105" name="Vrije vorm: vorm 104">
                    <a:extLst>
                      <a:ext uri="{FF2B5EF4-FFF2-40B4-BE49-F238E27FC236}">
                        <a16:creationId xmlns:a16="http://schemas.microsoft.com/office/drawing/2014/main" id="{ED5FF972-DEF0-C66B-A2A7-6B83277D0392}"/>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sp>
                <p:nvSpPr>
                  <p:cNvPr id="106" name="Vrije vorm: vorm 105">
                    <a:extLst>
                      <a:ext uri="{FF2B5EF4-FFF2-40B4-BE49-F238E27FC236}">
                        <a16:creationId xmlns:a16="http://schemas.microsoft.com/office/drawing/2014/main" id="{AB23D56D-21AF-3AA7-5AFE-1687E65B39FE}"/>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grpSp>
          </p:grpSp>
          <p:sp>
            <p:nvSpPr>
              <p:cNvPr id="102" name="Tekstvak 101">
                <a:extLst>
                  <a:ext uri="{FF2B5EF4-FFF2-40B4-BE49-F238E27FC236}">
                    <a16:creationId xmlns:a16="http://schemas.microsoft.com/office/drawing/2014/main" id="{53CC8C81-22FF-1E8E-111B-F77A9CB7A685}"/>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
        <p:nvSpPr>
          <p:cNvPr id="130" name="Tijdelijke aanduiding voor titel 1">
            <a:extLst>
              <a:ext uri="{FF2B5EF4-FFF2-40B4-BE49-F238E27FC236}">
                <a16:creationId xmlns:a16="http://schemas.microsoft.com/office/drawing/2014/main" id="{0D1587C1-FBC7-0086-211C-B1E24E28DC95}"/>
              </a:ext>
            </a:extLst>
          </p:cNvPr>
          <p:cNvSpPr>
            <a:spLocks noGrp="1"/>
          </p:cNvSpPr>
          <p:nvPr>
            <p:ph type="title" hasCustomPrompt="1"/>
          </p:nvPr>
        </p:nvSpPr>
        <p:spPr>
          <a:xfrm>
            <a:off x="-1" y="-367937"/>
            <a:ext cx="2695575"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a:solidFill>
                  <a:schemeClr val="accent1"/>
                </a:solidFill>
                <a:latin typeface="+mj-lt"/>
              </a:rPr>
              <a:t>Column 3x + Image</a:t>
            </a:r>
          </a:p>
        </p:txBody>
      </p:sp>
    </p:spTree>
    <p:extLst>
      <p:ext uri="{BB962C8B-B14F-4D97-AF65-F5344CB8AC3E}">
        <p14:creationId xmlns:p14="http://schemas.microsoft.com/office/powerpoint/2010/main" val="306619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 Image">
    <p:spTree>
      <p:nvGrpSpPr>
        <p:cNvPr id="1" name=""/>
        <p:cNvGrpSpPr/>
        <p:nvPr/>
      </p:nvGrpSpPr>
      <p:grpSpPr>
        <a:xfrm>
          <a:off x="0" y="0"/>
          <a:ext cx="0" cy="0"/>
          <a:chOff x="0" y="0"/>
          <a:chExt cx="0" cy="0"/>
        </a:xfrm>
      </p:grpSpPr>
      <p:sp>
        <p:nvSpPr>
          <p:cNvPr id="87" name="Tijdelijke aanduiding voor afbeelding 86">
            <a:extLst>
              <a:ext uri="{FF2B5EF4-FFF2-40B4-BE49-F238E27FC236}">
                <a16:creationId xmlns:a16="http://schemas.microsoft.com/office/drawing/2014/main" id="{2BD5BBE9-822C-7C9A-BB92-1547A0379E82}"/>
              </a:ext>
            </a:extLst>
          </p:cNvPr>
          <p:cNvSpPr>
            <a:spLocks noGrp="1"/>
          </p:cNvSpPr>
          <p:nvPr>
            <p:ph type="pic" sz="quarter" idx="13" hasCustomPrompt="1"/>
          </p:nvPr>
        </p:nvSpPr>
        <p:spPr>
          <a:xfrm>
            <a:off x="0" y="-367937"/>
            <a:ext cx="12192001" cy="7225935"/>
          </a:xfrm>
          <a:custGeom>
            <a:avLst/>
            <a:gdLst>
              <a:gd name="connsiteX0" fmla="*/ 11291829 w 12192001"/>
              <a:gd name="connsiteY0" fmla="*/ 0 h 7225935"/>
              <a:gd name="connsiteX1" fmla="*/ 12093104 w 12192001"/>
              <a:gd name="connsiteY1" fmla="*/ 0 h 7225935"/>
              <a:gd name="connsiteX2" fmla="*/ 12192000 w 12192001"/>
              <a:gd name="connsiteY2" fmla="*/ 98896 h 7225935"/>
              <a:gd name="connsiteX3" fmla="*/ 12192000 w 12192001"/>
              <a:gd name="connsiteY3" fmla="*/ 367937 h 7225935"/>
              <a:gd name="connsiteX4" fmla="*/ 12192001 w 12192001"/>
              <a:gd name="connsiteY4" fmla="*/ 367937 h 7225935"/>
              <a:gd name="connsiteX5" fmla="*/ 12192001 w 12192001"/>
              <a:gd name="connsiteY5" fmla="*/ 7225935 h 7225935"/>
              <a:gd name="connsiteX6" fmla="*/ 0 w 12192001"/>
              <a:gd name="connsiteY6" fmla="*/ 7225935 h 7225935"/>
              <a:gd name="connsiteX7" fmla="*/ 0 w 12192001"/>
              <a:gd name="connsiteY7" fmla="*/ 367937 h 7225935"/>
              <a:gd name="connsiteX8" fmla="*/ 11192933 w 12192001"/>
              <a:gd name="connsiteY8" fmla="*/ 367937 h 7225935"/>
              <a:gd name="connsiteX9" fmla="*/ 11192933 w 12192001"/>
              <a:gd name="connsiteY9" fmla="*/ 98896 h 7225935"/>
              <a:gd name="connsiteX10" fmla="*/ 11291829 w 12192001"/>
              <a:gd name="connsiteY10" fmla="*/ 0 h 722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1" h="7225935">
                <a:moveTo>
                  <a:pt x="11291829" y="0"/>
                </a:moveTo>
                <a:lnTo>
                  <a:pt x="12093104" y="0"/>
                </a:lnTo>
                <a:cubicBezTo>
                  <a:pt x="12147723" y="0"/>
                  <a:pt x="12192000" y="44277"/>
                  <a:pt x="12192000" y="98896"/>
                </a:cubicBezTo>
                <a:lnTo>
                  <a:pt x="12192000" y="367937"/>
                </a:lnTo>
                <a:lnTo>
                  <a:pt x="12192001" y="367937"/>
                </a:lnTo>
                <a:lnTo>
                  <a:pt x="12192001" y="7225935"/>
                </a:lnTo>
                <a:lnTo>
                  <a:pt x="0" y="7225935"/>
                </a:lnTo>
                <a:lnTo>
                  <a:pt x="0" y="367937"/>
                </a:lnTo>
                <a:lnTo>
                  <a:pt x="11192933" y="367937"/>
                </a:lnTo>
                <a:lnTo>
                  <a:pt x="11192933" y="98896"/>
                </a:lnTo>
                <a:cubicBezTo>
                  <a:pt x="11192933" y="44277"/>
                  <a:pt x="11237210" y="0"/>
                  <a:pt x="1129182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a:t>Select this placeholder, go to the tab ‘Slidebuilder’, click on ‘Images’, select the preferred image and click on ‘Insert’.</a:t>
            </a:r>
          </a:p>
        </p:txBody>
      </p:sp>
      <p:sp>
        <p:nvSpPr>
          <p:cNvPr id="107" name="Tijdelijke aanduiding voor titel 1">
            <a:extLst>
              <a:ext uri="{FF2B5EF4-FFF2-40B4-BE49-F238E27FC236}">
                <a16:creationId xmlns:a16="http://schemas.microsoft.com/office/drawing/2014/main" id="{6487721E-6D8E-22A6-150E-48B5B7398741}"/>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r>
              <a:rPr lang="en-GB" noProof="0"/>
              <a:t>Intro + image</a:t>
            </a:r>
          </a:p>
        </p:txBody>
      </p:sp>
      <p:sp>
        <p:nvSpPr>
          <p:cNvPr id="5" name="Tijdelijke aanduiding voor tekst 4">
            <a:extLst>
              <a:ext uri="{FF2B5EF4-FFF2-40B4-BE49-F238E27FC236}">
                <a16:creationId xmlns:a16="http://schemas.microsoft.com/office/drawing/2014/main" id="{DC4C260E-6BC0-79F7-A942-2FCA30E8143B}"/>
              </a:ext>
            </a:extLst>
          </p:cNvPr>
          <p:cNvSpPr>
            <a:spLocks noGrp="1"/>
          </p:cNvSpPr>
          <p:nvPr>
            <p:ph type="body" sz="quarter" idx="10" hasCustomPrompt="1"/>
          </p:nvPr>
        </p:nvSpPr>
        <p:spPr>
          <a:xfrm>
            <a:off x="3964934" y="2343150"/>
            <a:ext cx="4262138" cy="2171700"/>
          </a:xfrm>
          <a:custGeom>
            <a:avLst/>
            <a:gdLst>
              <a:gd name="connsiteX0" fmla="*/ 405202 w 4262138"/>
              <a:gd name="connsiteY0" fmla="*/ 0 h 2171700"/>
              <a:gd name="connsiteX1" fmla="*/ 2718550 w 4262138"/>
              <a:gd name="connsiteY1" fmla="*/ 0 h 2171700"/>
              <a:gd name="connsiteX2" fmla="*/ 3123745 w 4262138"/>
              <a:gd name="connsiteY2" fmla="*/ 405781 h 2171700"/>
              <a:gd name="connsiteX3" fmla="*/ 3123745 w 4262138"/>
              <a:gd name="connsiteY3" fmla="*/ 906766 h 2171700"/>
              <a:gd name="connsiteX4" fmla="*/ 3529526 w 4262138"/>
              <a:gd name="connsiteY4" fmla="*/ 1312540 h 2171700"/>
              <a:gd name="connsiteX5" fmla="*/ 3936465 w 4262138"/>
              <a:gd name="connsiteY5" fmla="*/ 1312540 h 2171700"/>
              <a:gd name="connsiteX6" fmla="*/ 4262138 w 4262138"/>
              <a:gd name="connsiteY6" fmla="*/ 1638213 h 2171700"/>
              <a:gd name="connsiteX7" fmla="*/ 4262138 w 4262138"/>
              <a:gd name="connsiteY7" fmla="*/ 1846034 h 2171700"/>
              <a:gd name="connsiteX8" fmla="*/ 3936465 w 4262138"/>
              <a:gd name="connsiteY8" fmla="*/ 2171700 h 2171700"/>
              <a:gd name="connsiteX9" fmla="*/ 3449997 w 4262138"/>
              <a:gd name="connsiteY9" fmla="*/ 2171700 h 2171700"/>
              <a:gd name="connsiteX10" fmla="*/ 3124330 w 4262138"/>
              <a:gd name="connsiteY10" fmla="*/ 1846034 h 2171700"/>
              <a:gd name="connsiteX11" fmla="*/ 3124330 w 4262138"/>
              <a:gd name="connsiteY11" fmla="*/ 1717742 h 2171700"/>
              <a:gd name="connsiteX12" fmla="*/ 2719129 w 4262138"/>
              <a:gd name="connsiteY12" fmla="*/ 1312540 h 2171700"/>
              <a:gd name="connsiteX13" fmla="*/ 405202 w 4262138"/>
              <a:gd name="connsiteY13" fmla="*/ 1312540 h 2171700"/>
              <a:gd name="connsiteX14" fmla="*/ 0 w 4262138"/>
              <a:gd name="connsiteY14" fmla="*/ 906766 h 2171700"/>
              <a:gd name="connsiteX15" fmla="*/ 0 w 4262138"/>
              <a:gd name="connsiteY15" fmla="*/ 405781 h 2171700"/>
              <a:gd name="connsiteX16" fmla="*/ 405202 w 4262138"/>
              <a:gd name="connsiteY16" fmla="*/ 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2138" h="2171700">
                <a:moveTo>
                  <a:pt x="405202" y="0"/>
                </a:moveTo>
                <a:lnTo>
                  <a:pt x="2718550" y="0"/>
                </a:lnTo>
                <a:cubicBezTo>
                  <a:pt x="2942625" y="0"/>
                  <a:pt x="3123745" y="181699"/>
                  <a:pt x="3123745" y="405781"/>
                </a:cubicBezTo>
                <a:lnTo>
                  <a:pt x="3123745" y="906766"/>
                </a:lnTo>
                <a:cubicBezTo>
                  <a:pt x="3123745" y="1130841"/>
                  <a:pt x="3305451" y="1312540"/>
                  <a:pt x="3529526" y="1312540"/>
                </a:cubicBezTo>
                <a:lnTo>
                  <a:pt x="3936465" y="1312540"/>
                </a:lnTo>
                <a:cubicBezTo>
                  <a:pt x="4116428" y="1312540"/>
                  <a:pt x="4262138" y="1458250"/>
                  <a:pt x="4262138" y="1638213"/>
                </a:cubicBezTo>
                <a:lnTo>
                  <a:pt x="4262138" y="1846034"/>
                </a:lnTo>
                <a:cubicBezTo>
                  <a:pt x="4262138" y="2025996"/>
                  <a:pt x="4116428" y="2171700"/>
                  <a:pt x="3936465" y="2171700"/>
                </a:cubicBezTo>
                <a:lnTo>
                  <a:pt x="3449997" y="2171700"/>
                </a:lnTo>
                <a:cubicBezTo>
                  <a:pt x="3270035" y="2171700"/>
                  <a:pt x="3124330" y="2025996"/>
                  <a:pt x="3124330" y="1846034"/>
                </a:cubicBezTo>
                <a:lnTo>
                  <a:pt x="3124330" y="1717742"/>
                </a:lnTo>
                <a:cubicBezTo>
                  <a:pt x="3124330" y="1493660"/>
                  <a:pt x="2942625" y="1312540"/>
                  <a:pt x="2719129" y="1312540"/>
                </a:cubicBezTo>
                <a:lnTo>
                  <a:pt x="405202" y="1312540"/>
                </a:lnTo>
                <a:cubicBezTo>
                  <a:pt x="181121" y="1312540"/>
                  <a:pt x="0" y="1130841"/>
                  <a:pt x="0" y="906766"/>
                </a:cubicBezTo>
                <a:lnTo>
                  <a:pt x="0" y="405781"/>
                </a:lnTo>
                <a:cubicBezTo>
                  <a:pt x="0" y="181699"/>
                  <a:pt x="181700" y="0"/>
                  <a:pt x="405202" y="0"/>
                </a:cubicBezTo>
                <a:close/>
              </a:path>
            </a:pathLst>
          </a:custGeom>
          <a:solidFill>
            <a:schemeClr val="tx2"/>
          </a:solidFill>
        </p:spPr>
        <p:txBody>
          <a:bodyPr wrap="square">
            <a:noAutofit/>
          </a:bodyPr>
          <a:lstStyle>
            <a:lvl1pPr>
              <a:defRPr sz="100">
                <a:solidFill>
                  <a:schemeClr val="tx1">
                    <a:alpha val="0"/>
                  </a:schemeClr>
                </a:solidFill>
              </a:defRPr>
            </a:lvl1pPr>
          </a:lstStyle>
          <a:p>
            <a:pPr lvl="0"/>
            <a:r>
              <a:rPr lang="en-GB"/>
              <a:t> </a:t>
            </a:r>
          </a:p>
        </p:txBody>
      </p:sp>
      <p:grpSp>
        <p:nvGrpSpPr>
          <p:cNvPr id="3" name="INSTRUCTION">
            <a:extLst>
              <a:ext uri="{FF2B5EF4-FFF2-40B4-BE49-F238E27FC236}">
                <a16:creationId xmlns:a16="http://schemas.microsoft.com/office/drawing/2014/main" id="{3E2F00E1-7C5F-33B1-C892-04F71C9A79FF}"/>
              </a:ext>
            </a:extLst>
          </p:cNvPr>
          <p:cNvGrpSpPr/>
          <p:nvPr userDrawn="1"/>
        </p:nvGrpSpPr>
        <p:grpSpPr>
          <a:xfrm>
            <a:off x="12377595" y="0"/>
            <a:ext cx="3693114" cy="6236923"/>
            <a:chOff x="-3786165" y="0"/>
            <a:chExt cx="3693114" cy="6236923"/>
          </a:xfrm>
        </p:grpSpPr>
        <p:sp>
          <p:nvSpPr>
            <p:cNvPr id="4" name="Rechthoek 3">
              <a:extLst>
                <a:ext uri="{FF2B5EF4-FFF2-40B4-BE49-F238E27FC236}">
                  <a16:creationId xmlns:a16="http://schemas.microsoft.com/office/drawing/2014/main" id="{98FCD9F8-4484-F611-BBEF-E895C4730E6C}"/>
                </a:ext>
              </a:extLst>
            </p:cNvPr>
            <p:cNvSpPr/>
            <p:nvPr userDrawn="1"/>
          </p:nvSpPr>
          <p:spPr>
            <a:xfrm>
              <a:off x="-3786165" y="0"/>
              <a:ext cx="3593091" cy="557062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Insert/edit an image</a:t>
              </a:r>
            </a:p>
          </p:txBody>
        </p:sp>
        <p:sp>
          <p:nvSpPr>
            <p:cNvPr id="6" name="Ovaal 5">
              <a:extLst>
                <a:ext uri="{FF2B5EF4-FFF2-40B4-BE49-F238E27FC236}">
                  <a16:creationId xmlns:a16="http://schemas.microsoft.com/office/drawing/2014/main" id="{FA1E0B54-A26A-9667-5119-BE3262659484}"/>
                </a:ext>
              </a:extLst>
            </p:cNvPr>
            <p:cNvSpPr/>
            <p:nvPr userDrawn="1"/>
          </p:nvSpPr>
          <p:spPr>
            <a:xfrm>
              <a:off x="-3603587" y="465324"/>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7" name="Rechthoek 6">
              <a:extLst>
                <a:ext uri="{FF2B5EF4-FFF2-40B4-BE49-F238E27FC236}">
                  <a16:creationId xmlns:a16="http://schemas.microsoft.com/office/drawing/2014/main" id="{DD330616-92B7-6A9C-0710-76BE1F3A5C60}"/>
                </a:ext>
              </a:extLst>
            </p:cNvPr>
            <p:cNvSpPr/>
            <p:nvPr userDrawn="1"/>
          </p:nvSpPr>
          <p:spPr>
            <a:xfrm>
              <a:off x="-3319415" y="465324"/>
              <a:ext cx="2962706"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 name="Ovaal 7">
              <a:extLst>
                <a:ext uri="{FF2B5EF4-FFF2-40B4-BE49-F238E27FC236}">
                  <a16:creationId xmlns:a16="http://schemas.microsoft.com/office/drawing/2014/main" id="{8A6A246D-4C85-A736-7B91-88600AD18E7A}"/>
                </a:ext>
              </a:extLst>
            </p:cNvPr>
            <p:cNvSpPr/>
            <p:nvPr userDrawn="1"/>
          </p:nvSpPr>
          <p:spPr>
            <a:xfrm>
              <a:off x="-3603587" y="2638808"/>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 name="Rechthoek 8">
              <a:extLst>
                <a:ext uri="{FF2B5EF4-FFF2-40B4-BE49-F238E27FC236}">
                  <a16:creationId xmlns:a16="http://schemas.microsoft.com/office/drawing/2014/main" id="{260243AF-4D0E-FEF5-847F-A0C4896A032B}"/>
                </a:ext>
              </a:extLst>
            </p:cNvPr>
            <p:cNvSpPr/>
            <p:nvPr userDrawn="1"/>
          </p:nvSpPr>
          <p:spPr>
            <a:xfrm>
              <a:off x="-3319415" y="2638809"/>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Click with the right mouse button on the image and choose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‘Send to back’</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0" name="Ovaal 9">
              <a:extLst>
                <a:ext uri="{FF2B5EF4-FFF2-40B4-BE49-F238E27FC236}">
                  <a16:creationId xmlns:a16="http://schemas.microsoft.com/office/drawing/2014/main" id="{B25EF5BD-9873-29A1-C548-7711444B0095}"/>
                </a:ext>
              </a:extLst>
            </p:cNvPr>
            <p:cNvSpPr/>
            <p:nvPr userDrawn="1"/>
          </p:nvSpPr>
          <p:spPr>
            <a:xfrm>
              <a:off x="-3603587" y="3817066"/>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1" name="Rechthoek 10">
              <a:extLst>
                <a:ext uri="{FF2B5EF4-FFF2-40B4-BE49-F238E27FC236}">
                  <a16:creationId xmlns:a16="http://schemas.microsoft.com/office/drawing/2014/main" id="{3F083158-70B6-1730-7F3E-BD868196D4C2}"/>
                </a:ext>
              </a:extLst>
            </p:cNvPr>
            <p:cNvSpPr/>
            <p:nvPr userDrawn="1"/>
          </p:nvSpPr>
          <p:spPr>
            <a:xfrm>
              <a:off x="-3319415" y="3817067"/>
              <a:ext cx="2944086" cy="97979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12" name="Groep 11">
              <a:extLst>
                <a:ext uri="{FF2B5EF4-FFF2-40B4-BE49-F238E27FC236}">
                  <a16:creationId xmlns:a16="http://schemas.microsoft.com/office/drawing/2014/main" id="{1708BA81-7B91-81D1-6882-6767C72BCBFC}"/>
                </a:ext>
              </a:extLst>
            </p:cNvPr>
            <p:cNvGrpSpPr/>
            <p:nvPr userDrawn="1"/>
          </p:nvGrpSpPr>
          <p:grpSpPr>
            <a:xfrm>
              <a:off x="-3314821" y="3054865"/>
              <a:ext cx="1558053" cy="563933"/>
              <a:chOff x="-3314821" y="2981448"/>
              <a:chExt cx="1558053" cy="563933"/>
            </a:xfrm>
          </p:grpSpPr>
          <p:sp>
            <p:nvSpPr>
              <p:cNvPr id="50" name="Rechthoek 49">
                <a:extLst>
                  <a:ext uri="{FF2B5EF4-FFF2-40B4-BE49-F238E27FC236}">
                    <a16:creationId xmlns:a16="http://schemas.microsoft.com/office/drawing/2014/main" id="{821AAE0C-F2C1-B93E-8DC1-5CE57368E2C7}"/>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51" name="Rechthoek 50">
                <a:extLst>
                  <a:ext uri="{FF2B5EF4-FFF2-40B4-BE49-F238E27FC236}">
                    <a16:creationId xmlns:a16="http://schemas.microsoft.com/office/drawing/2014/main" id="{E8318BF0-27A8-6D18-54B9-8093D0C49706}"/>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52" name="Tekstvak 51">
                <a:extLst>
                  <a:ext uri="{FF2B5EF4-FFF2-40B4-BE49-F238E27FC236}">
                    <a16:creationId xmlns:a16="http://schemas.microsoft.com/office/drawing/2014/main" id="{752434D0-F5E4-CD22-2799-CB81FE9E3266}"/>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a:solidFill>
                      <a:srgbClr val="211F26"/>
                    </a:solidFill>
                    <a:latin typeface="Calibri" panose="020F0502020204030204" pitchFamily="34" charset="0"/>
                    <a:ea typeface="+mn-ea"/>
                    <a:cs typeface="Calibri" panose="020F0502020204030204" pitchFamily="34" charset="0"/>
                  </a:rPr>
                  <a:t>Send to front</a:t>
                </a:r>
              </a:p>
            </p:txBody>
          </p:sp>
          <p:sp>
            <p:nvSpPr>
              <p:cNvPr id="53" name="Tekstvak 52">
                <a:extLst>
                  <a:ext uri="{FF2B5EF4-FFF2-40B4-BE49-F238E27FC236}">
                    <a16:creationId xmlns:a16="http://schemas.microsoft.com/office/drawing/2014/main" id="{446B8ECC-C5E7-206B-0FAE-EE2D7C4EEEB4}"/>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a:solidFill>
                      <a:srgbClr val="211F26"/>
                    </a:solidFill>
                    <a:latin typeface="Calibri" panose="020F0502020204030204" pitchFamily="34" charset="0"/>
                    <a:ea typeface="+mn-ea"/>
                    <a:cs typeface="Calibri" panose="020F0502020204030204" pitchFamily="34" charset="0"/>
                  </a:rPr>
                  <a:t>Send to back</a:t>
                </a:r>
              </a:p>
            </p:txBody>
          </p:sp>
          <p:sp>
            <p:nvSpPr>
              <p:cNvPr id="54" name="Vrije vorm: vorm 53">
                <a:extLst>
                  <a:ext uri="{FF2B5EF4-FFF2-40B4-BE49-F238E27FC236}">
                    <a16:creationId xmlns:a16="http://schemas.microsoft.com/office/drawing/2014/main" id="{E618B80E-365B-2EF0-161A-81ACA3DFDCC4}"/>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55" name="Gelijkbenige driehoek 54">
                <a:extLst>
                  <a:ext uri="{FF2B5EF4-FFF2-40B4-BE49-F238E27FC236}">
                    <a16:creationId xmlns:a16="http://schemas.microsoft.com/office/drawing/2014/main" id="{6344C871-412D-49C7-B4C0-1855039E1AD6}"/>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56" name="Groep 55">
                <a:extLst>
                  <a:ext uri="{FF2B5EF4-FFF2-40B4-BE49-F238E27FC236}">
                    <a16:creationId xmlns:a16="http://schemas.microsoft.com/office/drawing/2014/main" id="{CFDFE063-C8F4-ED5F-23CC-9393891B2AAC}"/>
                  </a:ext>
                </a:extLst>
              </p:cNvPr>
              <p:cNvGrpSpPr/>
              <p:nvPr userDrawn="1"/>
            </p:nvGrpSpPr>
            <p:grpSpPr>
              <a:xfrm>
                <a:off x="-3257052" y="3032066"/>
                <a:ext cx="182309" cy="163794"/>
                <a:chOff x="12832541" y="3162395"/>
                <a:chExt cx="219532" cy="197236"/>
              </a:xfrm>
            </p:grpSpPr>
            <p:sp>
              <p:nvSpPr>
                <p:cNvPr id="61" name="Rechthoek 60">
                  <a:extLst>
                    <a:ext uri="{FF2B5EF4-FFF2-40B4-BE49-F238E27FC236}">
                      <a16:creationId xmlns:a16="http://schemas.microsoft.com/office/drawing/2014/main" id="{0A117020-0F35-DC33-6F65-D5F72B54FC9C}"/>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62" name="Rechthoek 61">
                  <a:extLst>
                    <a:ext uri="{FF2B5EF4-FFF2-40B4-BE49-F238E27FC236}">
                      <a16:creationId xmlns:a16="http://schemas.microsoft.com/office/drawing/2014/main" id="{F51F910F-4FA8-A3F0-B977-754ABA0FA587}"/>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63" name="Rechthoek 62">
                  <a:extLst>
                    <a:ext uri="{FF2B5EF4-FFF2-40B4-BE49-F238E27FC236}">
                      <a16:creationId xmlns:a16="http://schemas.microsoft.com/office/drawing/2014/main" id="{FEAC9879-18A3-CCF2-A9BF-2CE62BF0AA61}"/>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grpSp>
          <p:grpSp>
            <p:nvGrpSpPr>
              <p:cNvPr id="57" name="Groep 56">
                <a:extLst>
                  <a:ext uri="{FF2B5EF4-FFF2-40B4-BE49-F238E27FC236}">
                    <a16:creationId xmlns:a16="http://schemas.microsoft.com/office/drawing/2014/main" id="{6154CCFD-067C-C1EE-24D3-85E7DA6AE27D}"/>
                  </a:ext>
                </a:extLst>
              </p:cNvPr>
              <p:cNvGrpSpPr/>
              <p:nvPr userDrawn="1"/>
            </p:nvGrpSpPr>
            <p:grpSpPr>
              <a:xfrm>
                <a:off x="-3257053" y="3276580"/>
                <a:ext cx="182309" cy="163794"/>
                <a:chOff x="12832541" y="3162395"/>
                <a:chExt cx="219532" cy="197236"/>
              </a:xfrm>
            </p:grpSpPr>
            <p:sp>
              <p:nvSpPr>
                <p:cNvPr id="58" name="Rechthoek 57">
                  <a:extLst>
                    <a:ext uri="{FF2B5EF4-FFF2-40B4-BE49-F238E27FC236}">
                      <a16:creationId xmlns:a16="http://schemas.microsoft.com/office/drawing/2014/main" id="{D5623047-6135-7EAC-3BA5-D09B45035D7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59" name="Rechthoek 58">
                  <a:extLst>
                    <a:ext uri="{FF2B5EF4-FFF2-40B4-BE49-F238E27FC236}">
                      <a16:creationId xmlns:a16="http://schemas.microsoft.com/office/drawing/2014/main" id="{709D5A97-AD6C-C912-4661-EAB74ABD391D}"/>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60" name="Rechthoek 59">
                  <a:extLst>
                    <a:ext uri="{FF2B5EF4-FFF2-40B4-BE49-F238E27FC236}">
                      <a16:creationId xmlns:a16="http://schemas.microsoft.com/office/drawing/2014/main" id="{31651751-8345-1C87-9289-31EC5E4B460E}"/>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grpSp>
        </p:grpSp>
        <p:sp>
          <p:nvSpPr>
            <p:cNvPr id="13" name="Ovaal 12">
              <a:extLst>
                <a:ext uri="{FF2B5EF4-FFF2-40B4-BE49-F238E27FC236}">
                  <a16:creationId xmlns:a16="http://schemas.microsoft.com/office/drawing/2014/main" id="{3726CC16-A516-D68E-8A9C-E912870983D9}"/>
                </a:ext>
              </a:extLst>
            </p:cNvPr>
            <p:cNvSpPr/>
            <p:nvPr userDrawn="1"/>
          </p:nvSpPr>
          <p:spPr>
            <a:xfrm>
              <a:off x="-3603587" y="18111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4" name="Rechthoek 13">
              <a:extLst>
                <a:ext uri="{FF2B5EF4-FFF2-40B4-BE49-F238E27FC236}">
                  <a16:creationId xmlns:a16="http://schemas.microsoft.com/office/drawing/2014/main" id="{38467C64-9E1A-114E-B42A-E11A70B1D5CE}"/>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5" name="Rechthoek 14">
              <a:extLst>
                <a:ext uri="{FF2B5EF4-FFF2-40B4-BE49-F238E27FC236}">
                  <a16:creationId xmlns:a16="http://schemas.microsoft.com/office/drawing/2014/main" id="{72ED52BE-E1FA-0982-FBBA-FD880BD86F80}"/>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grpSp>
          <p:nvGrpSpPr>
            <p:cNvPr id="16" name="Groep 15">
              <a:extLst>
                <a:ext uri="{FF2B5EF4-FFF2-40B4-BE49-F238E27FC236}">
                  <a16:creationId xmlns:a16="http://schemas.microsoft.com/office/drawing/2014/main" id="{C61622F7-7D7B-7273-ACB6-8EDA7A3FDC67}"/>
                </a:ext>
              </a:extLst>
            </p:cNvPr>
            <p:cNvGrpSpPr/>
            <p:nvPr userDrawn="1"/>
          </p:nvGrpSpPr>
          <p:grpSpPr>
            <a:xfrm>
              <a:off x="-3426605" y="4716809"/>
              <a:ext cx="514284" cy="506545"/>
              <a:chOff x="12617641" y="3403239"/>
              <a:chExt cx="752963" cy="741634"/>
            </a:xfrm>
          </p:grpSpPr>
          <p:grpSp>
            <p:nvGrpSpPr>
              <p:cNvPr id="34" name="Groep 33">
                <a:extLst>
                  <a:ext uri="{FF2B5EF4-FFF2-40B4-BE49-F238E27FC236}">
                    <a16:creationId xmlns:a16="http://schemas.microsoft.com/office/drawing/2014/main" id="{CDD560A0-2B07-7662-5388-5FC372A58F46}"/>
                  </a:ext>
                </a:extLst>
              </p:cNvPr>
              <p:cNvGrpSpPr/>
              <p:nvPr userDrawn="1"/>
            </p:nvGrpSpPr>
            <p:grpSpPr>
              <a:xfrm>
                <a:off x="12771530" y="3403239"/>
                <a:ext cx="467176" cy="448491"/>
                <a:chOff x="12782157" y="3403239"/>
                <a:chExt cx="467176" cy="448491"/>
              </a:xfrm>
            </p:grpSpPr>
            <p:grpSp>
              <p:nvGrpSpPr>
                <p:cNvPr id="37" name="Groep 36">
                  <a:extLst>
                    <a:ext uri="{FF2B5EF4-FFF2-40B4-BE49-F238E27FC236}">
                      <a16:creationId xmlns:a16="http://schemas.microsoft.com/office/drawing/2014/main" id="{723AFA3F-F112-020A-9296-54CFE8A84897}"/>
                    </a:ext>
                  </a:extLst>
                </p:cNvPr>
                <p:cNvGrpSpPr/>
                <p:nvPr userDrawn="1"/>
              </p:nvGrpSpPr>
              <p:grpSpPr>
                <a:xfrm>
                  <a:off x="12782157" y="3403239"/>
                  <a:ext cx="412976" cy="396132"/>
                  <a:chOff x="13554906" y="3320109"/>
                  <a:chExt cx="443917" cy="425811"/>
                </a:xfrm>
              </p:grpSpPr>
              <p:grpSp>
                <p:nvGrpSpPr>
                  <p:cNvPr id="44" name="Groep 43">
                    <a:extLst>
                      <a:ext uri="{FF2B5EF4-FFF2-40B4-BE49-F238E27FC236}">
                        <a16:creationId xmlns:a16="http://schemas.microsoft.com/office/drawing/2014/main" id="{1ECD14B4-236C-228E-8051-F5AB8CCADAD7}"/>
                      </a:ext>
                    </a:extLst>
                  </p:cNvPr>
                  <p:cNvGrpSpPr/>
                  <p:nvPr userDrawn="1"/>
                </p:nvGrpSpPr>
                <p:grpSpPr>
                  <a:xfrm>
                    <a:off x="13554906" y="3320109"/>
                    <a:ext cx="443917" cy="425811"/>
                    <a:chOff x="12909684" y="1276143"/>
                    <a:chExt cx="443917" cy="425811"/>
                  </a:xfrm>
                </p:grpSpPr>
                <p:sp>
                  <p:nvSpPr>
                    <p:cNvPr id="47" name="Rechthoek 46">
                      <a:extLst>
                        <a:ext uri="{FF2B5EF4-FFF2-40B4-BE49-F238E27FC236}">
                          <a16:creationId xmlns:a16="http://schemas.microsoft.com/office/drawing/2014/main" id="{D16F7CBA-F14C-20AB-F4CC-F85C12F90F18}"/>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48" name="Rechthoek 47">
                      <a:extLst>
                        <a:ext uri="{FF2B5EF4-FFF2-40B4-BE49-F238E27FC236}">
                          <a16:creationId xmlns:a16="http://schemas.microsoft.com/office/drawing/2014/main" id="{484FD2C3-83E7-6E22-CC9F-41BE68F56E4F}"/>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49" name="Ovaal 48">
                      <a:extLst>
                        <a:ext uri="{FF2B5EF4-FFF2-40B4-BE49-F238E27FC236}">
                          <a16:creationId xmlns:a16="http://schemas.microsoft.com/office/drawing/2014/main" id="{3D5AC1FB-5F3E-E5BE-468C-3AE55E3E9855}"/>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45" name="Afbeelding 44">
                    <a:extLst>
                      <a:ext uri="{FF2B5EF4-FFF2-40B4-BE49-F238E27FC236}">
                        <a16:creationId xmlns:a16="http://schemas.microsoft.com/office/drawing/2014/main" id="{E1036129-F207-8CBC-50D8-4235B0F1C1EB}"/>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6" name="Afbeelding 45">
                    <a:extLst>
                      <a:ext uri="{FF2B5EF4-FFF2-40B4-BE49-F238E27FC236}">
                        <a16:creationId xmlns:a16="http://schemas.microsoft.com/office/drawing/2014/main" id="{8B7423D6-D8B5-8168-10E7-8F2A6DFA3CCE}"/>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8" name="Groep 37">
                  <a:extLst>
                    <a:ext uri="{FF2B5EF4-FFF2-40B4-BE49-F238E27FC236}">
                      <a16:creationId xmlns:a16="http://schemas.microsoft.com/office/drawing/2014/main" id="{F948E953-2A36-74EF-BBB1-E90F9320223B}"/>
                    </a:ext>
                  </a:extLst>
                </p:cNvPr>
                <p:cNvGrpSpPr/>
                <p:nvPr userDrawn="1"/>
              </p:nvGrpSpPr>
              <p:grpSpPr>
                <a:xfrm>
                  <a:off x="13103513" y="3705268"/>
                  <a:ext cx="145820" cy="146462"/>
                  <a:chOff x="13096169" y="3602278"/>
                  <a:chExt cx="145820" cy="146462"/>
                </a:xfrm>
              </p:grpSpPr>
              <p:sp>
                <p:nvSpPr>
                  <p:cNvPr id="42" name="Rechthoek 41">
                    <a:extLst>
                      <a:ext uri="{FF2B5EF4-FFF2-40B4-BE49-F238E27FC236}">
                        <a16:creationId xmlns:a16="http://schemas.microsoft.com/office/drawing/2014/main" id="{54E78F4A-CE47-5007-89DD-B60BC2FBB17E}"/>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BE611EE0-6B39-72D1-754E-825F744D61E4}"/>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39" name="Groep 38">
                  <a:extLst>
                    <a:ext uri="{FF2B5EF4-FFF2-40B4-BE49-F238E27FC236}">
                      <a16:creationId xmlns:a16="http://schemas.microsoft.com/office/drawing/2014/main" id="{E84DAD40-41A0-0440-9515-7205FF2FE48C}"/>
                    </a:ext>
                  </a:extLst>
                </p:cNvPr>
                <p:cNvGrpSpPr/>
                <p:nvPr userDrawn="1"/>
              </p:nvGrpSpPr>
              <p:grpSpPr>
                <a:xfrm rot="10800000">
                  <a:off x="13061402" y="3665637"/>
                  <a:ext cx="145820" cy="146462"/>
                  <a:chOff x="13096169" y="3602278"/>
                  <a:chExt cx="145820" cy="146462"/>
                </a:xfrm>
              </p:grpSpPr>
              <p:sp>
                <p:nvSpPr>
                  <p:cNvPr id="40" name="Rechthoek 39">
                    <a:extLst>
                      <a:ext uri="{FF2B5EF4-FFF2-40B4-BE49-F238E27FC236}">
                        <a16:creationId xmlns:a16="http://schemas.microsoft.com/office/drawing/2014/main" id="{5164DD4D-6807-3B3B-94D5-359D7954D19A}"/>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41" name="Rechthoek 40">
                    <a:extLst>
                      <a:ext uri="{FF2B5EF4-FFF2-40B4-BE49-F238E27FC236}">
                        <a16:creationId xmlns:a16="http://schemas.microsoft.com/office/drawing/2014/main" id="{48B5B36B-8C46-7089-7307-76937D1F5FF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35" name="Rechthoek 34">
                <a:extLst>
                  <a:ext uri="{FF2B5EF4-FFF2-40B4-BE49-F238E27FC236}">
                    <a16:creationId xmlns:a16="http://schemas.microsoft.com/office/drawing/2014/main" id="{73484AD3-0AA3-CC3D-CB7C-41FE65FE5F59}"/>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36" name="Gelijkbenige driehoek 35">
                <a:extLst>
                  <a:ext uri="{FF2B5EF4-FFF2-40B4-BE49-F238E27FC236}">
                    <a16:creationId xmlns:a16="http://schemas.microsoft.com/office/drawing/2014/main" id="{D06396DD-9105-9971-FD3F-E7397BED5031}"/>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sp>
          <p:nvSpPr>
            <p:cNvPr id="17" name="Rechthoek 16">
              <a:extLst>
                <a:ext uri="{FF2B5EF4-FFF2-40B4-BE49-F238E27FC236}">
                  <a16:creationId xmlns:a16="http://schemas.microsoft.com/office/drawing/2014/main" id="{551E37C4-5C36-CDBB-7D5D-4462903E0E2F}"/>
                </a:ext>
              </a:extLst>
            </p:cNvPr>
            <p:cNvSpPr/>
            <p:nvPr userDrawn="1"/>
          </p:nvSpPr>
          <p:spPr>
            <a:xfrm>
              <a:off x="-3786165" y="540892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18" name="ICOON_info">
              <a:extLst>
                <a:ext uri="{FF2B5EF4-FFF2-40B4-BE49-F238E27FC236}">
                  <a16:creationId xmlns:a16="http://schemas.microsoft.com/office/drawing/2014/main" id="{6E2BEC58-943B-9094-B3BA-CD0EEE93FAC3}"/>
                </a:ext>
              </a:extLst>
            </p:cNvPr>
            <p:cNvGrpSpPr/>
            <p:nvPr userDrawn="1"/>
          </p:nvGrpSpPr>
          <p:grpSpPr>
            <a:xfrm>
              <a:off x="-376736" y="5282697"/>
              <a:ext cx="283685" cy="283685"/>
              <a:chOff x="-510741" y="5913713"/>
              <a:chExt cx="267555" cy="267555"/>
            </a:xfrm>
          </p:grpSpPr>
          <p:sp>
            <p:nvSpPr>
              <p:cNvPr id="32" name="Ovaal 31">
                <a:extLst>
                  <a:ext uri="{FF2B5EF4-FFF2-40B4-BE49-F238E27FC236}">
                    <a16:creationId xmlns:a16="http://schemas.microsoft.com/office/drawing/2014/main" id="{52D478C8-A8F6-A04C-062C-42BD7AC7FF9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33" name="Graphic 163" descr="Informatie">
                <a:extLst>
                  <a:ext uri="{FF2B5EF4-FFF2-40B4-BE49-F238E27FC236}">
                    <a16:creationId xmlns:a16="http://schemas.microsoft.com/office/drawing/2014/main" id="{3139BC65-C225-7BA4-B1E3-F293CB06D87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19" name="Groep 18">
              <a:extLst>
                <a:ext uri="{FF2B5EF4-FFF2-40B4-BE49-F238E27FC236}">
                  <a16:creationId xmlns:a16="http://schemas.microsoft.com/office/drawing/2014/main" id="{C8ED223F-12FC-D951-8B18-813542A492F4}"/>
                </a:ext>
              </a:extLst>
            </p:cNvPr>
            <p:cNvGrpSpPr/>
            <p:nvPr userDrawn="1"/>
          </p:nvGrpSpPr>
          <p:grpSpPr>
            <a:xfrm>
              <a:off x="-938434" y="5546300"/>
              <a:ext cx="627798" cy="576693"/>
              <a:chOff x="-938434" y="4570310"/>
              <a:chExt cx="627798" cy="576693"/>
            </a:xfrm>
          </p:grpSpPr>
          <p:grpSp>
            <p:nvGrpSpPr>
              <p:cNvPr id="27" name="Inspireren">
                <a:extLst>
                  <a:ext uri="{FF2B5EF4-FFF2-40B4-BE49-F238E27FC236}">
                    <a16:creationId xmlns:a16="http://schemas.microsoft.com/office/drawing/2014/main" id="{92B15405-D3D2-0CBC-3A1F-B6A516EE5DC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9" name="Freeform 12">
                  <a:extLst>
                    <a:ext uri="{FF2B5EF4-FFF2-40B4-BE49-F238E27FC236}">
                      <a16:creationId xmlns:a16="http://schemas.microsoft.com/office/drawing/2014/main" id="{E7B7A8D4-B6BA-1766-3519-09147194E20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30" name="Freeform 13">
                  <a:extLst>
                    <a:ext uri="{FF2B5EF4-FFF2-40B4-BE49-F238E27FC236}">
                      <a16:creationId xmlns:a16="http://schemas.microsoft.com/office/drawing/2014/main" id="{46E4A57F-BF31-FDCA-B156-5E5BF14FA1B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31" name="Freeform 14">
                  <a:extLst>
                    <a:ext uri="{FF2B5EF4-FFF2-40B4-BE49-F238E27FC236}">
                      <a16:creationId xmlns:a16="http://schemas.microsoft.com/office/drawing/2014/main" id="{E6CC8CEF-30B8-0A8F-22A1-392C28F4831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28" name="Tekstvak 27">
                <a:extLst>
                  <a:ext uri="{FF2B5EF4-FFF2-40B4-BE49-F238E27FC236}">
                    <a16:creationId xmlns:a16="http://schemas.microsoft.com/office/drawing/2014/main" id="{8876518C-4D43-6F80-48F2-893DB69A18BC}"/>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20" name="Groep 19">
              <a:extLst>
                <a:ext uri="{FF2B5EF4-FFF2-40B4-BE49-F238E27FC236}">
                  <a16:creationId xmlns:a16="http://schemas.microsoft.com/office/drawing/2014/main" id="{762B64F2-22A3-3192-F2B0-A9A03493C43D}"/>
                </a:ext>
              </a:extLst>
            </p:cNvPr>
            <p:cNvGrpSpPr/>
            <p:nvPr userDrawn="1"/>
          </p:nvGrpSpPr>
          <p:grpSpPr>
            <a:xfrm>
              <a:off x="-3365484" y="1226982"/>
              <a:ext cx="446937" cy="406485"/>
              <a:chOff x="-3563526" y="1409294"/>
              <a:chExt cx="354190" cy="322133"/>
            </a:xfrm>
          </p:grpSpPr>
          <p:grpSp>
            <p:nvGrpSpPr>
              <p:cNvPr id="21" name="Groep 20">
                <a:extLst>
                  <a:ext uri="{FF2B5EF4-FFF2-40B4-BE49-F238E27FC236}">
                    <a16:creationId xmlns:a16="http://schemas.microsoft.com/office/drawing/2014/main" id="{95F86D77-E6AF-D76F-AB9E-D8F40F914721}"/>
                  </a:ext>
                </a:extLst>
              </p:cNvPr>
              <p:cNvGrpSpPr/>
              <p:nvPr userDrawn="1"/>
            </p:nvGrpSpPr>
            <p:grpSpPr>
              <a:xfrm>
                <a:off x="-3499992" y="1409294"/>
                <a:ext cx="225195" cy="195499"/>
                <a:chOff x="8987389" y="1361199"/>
                <a:chExt cx="2200275" cy="1914525"/>
              </a:xfrm>
            </p:grpSpPr>
            <p:sp>
              <p:nvSpPr>
                <p:cNvPr id="23" name="Vrije vorm: vorm 22">
                  <a:extLst>
                    <a:ext uri="{FF2B5EF4-FFF2-40B4-BE49-F238E27FC236}">
                      <a16:creationId xmlns:a16="http://schemas.microsoft.com/office/drawing/2014/main" id="{F17A359B-1B6D-17A7-8BC5-E2333246D015}"/>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Segoe UI Light"/>
                  </a:endParaRPr>
                </a:p>
              </p:txBody>
            </p:sp>
            <p:grpSp>
              <p:nvGrpSpPr>
                <p:cNvPr id="24" name="Groep 23">
                  <a:extLst>
                    <a:ext uri="{FF2B5EF4-FFF2-40B4-BE49-F238E27FC236}">
                      <a16:creationId xmlns:a16="http://schemas.microsoft.com/office/drawing/2014/main" id="{116AA964-9F13-70EC-6EAF-A317B1EEF944}"/>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25" name="Vrije vorm: vorm 24">
                    <a:extLst>
                      <a:ext uri="{FF2B5EF4-FFF2-40B4-BE49-F238E27FC236}">
                        <a16:creationId xmlns:a16="http://schemas.microsoft.com/office/drawing/2014/main" id="{A1677E41-364D-340D-4985-354E8BA8480E}"/>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Segoe UI Light"/>
                    </a:endParaRPr>
                  </a:p>
                </p:txBody>
              </p:sp>
              <p:sp>
                <p:nvSpPr>
                  <p:cNvPr id="26" name="Vrije vorm: vorm 25">
                    <a:extLst>
                      <a:ext uri="{FF2B5EF4-FFF2-40B4-BE49-F238E27FC236}">
                        <a16:creationId xmlns:a16="http://schemas.microsoft.com/office/drawing/2014/main" id="{AE492D64-B863-F9AC-0349-0A968E893352}"/>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Segoe UI Light"/>
                    </a:endParaRPr>
                  </a:p>
                </p:txBody>
              </p:sp>
            </p:grpSp>
          </p:grpSp>
          <p:sp>
            <p:nvSpPr>
              <p:cNvPr id="22" name="Tekstvak 21">
                <a:extLst>
                  <a:ext uri="{FF2B5EF4-FFF2-40B4-BE49-F238E27FC236}">
                    <a16:creationId xmlns:a16="http://schemas.microsoft.com/office/drawing/2014/main" id="{61648DB0-3D23-22CC-E97E-8E6C2E430DAB}"/>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
        <p:nvSpPr>
          <p:cNvPr id="76" name="Tijdelijke aanduiding voor tekst 75">
            <a:extLst>
              <a:ext uri="{FF2B5EF4-FFF2-40B4-BE49-F238E27FC236}">
                <a16:creationId xmlns:a16="http://schemas.microsoft.com/office/drawing/2014/main" id="{AB5994FE-18E0-2453-1A00-EE65AB906EBC}"/>
              </a:ext>
            </a:extLst>
          </p:cNvPr>
          <p:cNvSpPr>
            <a:spLocks noGrp="1"/>
          </p:cNvSpPr>
          <p:nvPr>
            <p:ph type="body" sz="quarter" idx="15" hasCustomPrompt="1"/>
          </p:nvPr>
        </p:nvSpPr>
        <p:spPr>
          <a:xfrm>
            <a:off x="6252739" y="2704806"/>
            <a:ext cx="453380" cy="595025"/>
          </a:xfrm>
          <a:custGeom>
            <a:avLst/>
            <a:gdLst>
              <a:gd name="connsiteX0" fmla="*/ 66761 w 453380"/>
              <a:gd name="connsiteY0" fmla="*/ 0 h 595025"/>
              <a:gd name="connsiteX1" fmla="*/ 389527 w 453380"/>
              <a:gd name="connsiteY1" fmla="*/ 0 h 595025"/>
              <a:gd name="connsiteX2" fmla="*/ 453380 w 453380"/>
              <a:gd name="connsiteY2" fmla="*/ 63854 h 595025"/>
              <a:gd name="connsiteX3" fmla="*/ 389527 w 453380"/>
              <a:gd name="connsiteY3" fmla="*/ 128292 h 595025"/>
              <a:gd name="connsiteX4" fmla="*/ 133515 w 453380"/>
              <a:gd name="connsiteY4" fmla="*/ 128292 h 595025"/>
              <a:gd name="connsiteX5" fmla="*/ 133515 w 453380"/>
              <a:gd name="connsiteY5" fmla="*/ 253104 h 595025"/>
              <a:gd name="connsiteX6" fmla="*/ 293743 w 453380"/>
              <a:gd name="connsiteY6" fmla="*/ 253104 h 595025"/>
              <a:gd name="connsiteX7" fmla="*/ 357597 w 453380"/>
              <a:gd name="connsiteY7" fmla="*/ 317543 h 595025"/>
              <a:gd name="connsiteX8" fmla="*/ 293743 w 453380"/>
              <a:gd name="connsiteY8" fmla="*/ 381396 h 595025"/>
              <a:gd name="connsiteX9" fmla="*/ 133515 w 453380"/>
              <a:gd name="connsiteY9" fmla="*/ 381396 h 595025"/>
              <a:gd name="connsiteX10" fmla="*/ 133515 w 453380"/>
              <a:gd name="connsiteY10" fmla="*/ 382560 h 595025"/>
              <a:gd name="connsiteX11" fmla="*/ 133515 w 453380"/>
              <a:gd name="connsiteY11" fmla="*/ 527686 h 595025"/>
              <a:gd name="connsiteX12" fmla="*/ 66761 w 453380"/>
              <a:gd name="connsiteY12" fmla="*/ 595025 h 595025"/>
              <a:gd name="connsiteX13" fmla="*/ 0 w 453380"/>
              <a:gd name="connsiteY13" fmla="*/ 527686 h 595025"/>
              <a:gd name="connsiteX14" fmla="*/ 0 w 453380"/>
              <a:gd name="connsiteY14" fmla="*/ 67340 h 595025"/>
              <a:gd name="connsiteX15" fmla="*/ 66761 w 453380"/>
              <a:gd name="connsiteY15" fmla="*/ 0 h 59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3380" h="595025">
                <a:moveTo>
                  <a:pt x="66761" y="0"/>
                </a:moveTo>
                <a:lnTo>
                  <a:pt x="389527" y="0"/>
                </a:lnTo>
                <a:cubicBezTo>
                  <a:pt x="432482" y="0"/>
                  <a:pt x="453380" y="22063"/>
                  <a:pt x="453380" y="63854"/>
                </a:cubicBezTo>
                <a:cubicBezTo>
                  <a:pt x="453380" y="105657"/>
                  <a:pt x="432482" y="128292"/>
                  <a:pt x="389527" y="128292"/>
                </a:cubicBezTo>
                <a:lnTo>
                  <a:pt x="133515" y="128292"/>
                </a:lnTo>
                <a:lnTo>
                  <a:pt x="133515" y="253104"/>
                </a:lnTo>
                <a:lnTo>
                  <a:pt x="293743" y="253104"/>
                </a:lnTo>
                <a:cubicBezTo>
                  <a:pt x="336698" y="253104"/>
                  <a:pt x="357597" y="275167"/>
                  <a:pt x="357597" y="317543"/>
                </a:cubicBezTo>
                <a:cubicBezTo>
                  <a:pt x="357597" y="359919"/>
                  <a:pt x="336698" y="381396"/>
                  <a:pt x="293743" y="381396"/>
                </a:cubicBezTo>
                <a:lnTo>
                  <a:pt x="133515" y="381396"/>
                </a:lnTo>
                <a:lnTo>
                  <a:pt x="133515" y="382560"/>
                </a:lnTo>
                <a:lnTo>
                  <a:pt x="133515" y="527686"/>
                </a:lnTo>
                <a:cubicBezTo>
                  <a:pt x="133515" y="572390"/>
                  <a:pt x="110880" y="595025"/>
                  <a:pt x="66761" y="595025"/>
                </a:cubicBezTo>
                <a:cubicBezTo>
                  <a:pt x="22642" y="595025"/>
                  <a:pt x="0" y="572390"/>
                  <a:pt x="0" y="527686"/>
                </a:cubicBezTo>
                <a:lnTo>
                  <a:pt x="0" y="67340"/>
                </a:lnTo>
                <a:cubicBezTo>
                  <a:pt x="0" y="22642"/>
                  <a:pt x="23221" y="0"/>
                  <a:pt x="66761" y="0"/>
                </a:cubicBezTo>
                <a:close/>
              </a:path>
            </a:pathLst>
          </a:custGeom>
          <a:solidFill>
            <a:schemeClr val="bg2"/>
          </a:solidFill>
        </p:spPr>
        <p:txBody>
          <a:bodyPr wrap="square">
            <a:noAutofit/>
          </a:bodyPr>
          <a:lstStyle>
            <a:lvl1pPr>
              <a:defRPr sz="100"/>
            </a:lvl1pPr>
          </a:lstStyle>
          <a:p>
            <a:pPr lvl="0"/>
            <a:r>
              <a:rPr lang="en-GB"/>
              <a:t> </a:t>
            </a:r>
          </a:p>
        </p:txBody>
      </p:sp>
      <p:sp>
        <p:nvSpPr>
          <p:cNvPr id="79" name="Tijdelijke aanduiding voor tekst 78">
            <a:extLst>
              <a:ext uri="{FF2B5EF4-FFF2-40B4-BE49-F238E27FC236}">
                <a16:creationId xmlns:a16="http://schemas.microsoft.com/office/drawing/2014/main" id="{069731C8-5C0E-1B2F-DA00-7968CEB87022}"/>
              </a:ext>
            </a:extLst>
          </p:cNvPr>
          <p:cNvSpPr>
            <a:spLocks noGrp="1"/>
          </p:cNvSpPr>
          <p:nvPr>
            <p:ph type="body" sz="quarter" idx="16" hasCustomPrompt="1"/>
          </p:nvPr>
        </p:nvSpPr>
        <p:spPr>
          <a:xfrm>
            <a:off x="5625206" y="2704806"/>
            <a:ext cx="480087" cy="595610"/>
          </a:xfrm>
          <a:custGeom>
            <a:avLst/>
            <a:gdLst>
              <a:gd name="connsiteX0" fmla="*/ 135259 w 480087"/>
              <a:gd name="connsiteY0" fmla="*/ 129456 h 595610"/>
              <a:gd name="connsiteX1" fmla="*/ 135259 w 480087"/>
              <a:gd name="connsiteY1" fmla="*/ 286192 h 595610"/>
              <a:gd name="connsiteX2" fmla="*/ 249039 w 480087"/>
              <a:gd name="connsiteY2" fmla="*/ 286192 h 595610"/>
              <a:gd name="connsiteX3" fmla="*/ 341343 w 480087"/>
              <a:gd name="connsiteY3" fmla="*/ 208406 h 595610"/>
              <a:gd name="connsiteX4" fmla="*/ 249039 w 480087"/>
              <a:gd name="connsiteY4" fmla="*/ 129456 h 595610"/>
              <a:gd name="connsiteX5" fmla="*/ 67340 w 480087"/>
              <a:gd name="connsiteY5" fmla="*/ 0 h 595610"/>
              <a:gd name="connsiteX6" fmla="*/ 260650 w 480087"/>
              <a:gd name="connsiteY6" fmla="*/ 0 h 595610"/>
              <a:gd name="connsiteX7" fmla="*/ 480087 w 480087"/>
              <a:gd name="connsiteY7" fmla="*/ 207242 h 595610"/>
              <a:gd name="connsiteX8" fmla="*/ 387784 w 480087"/>
              <a:gd name="connsiteY8" fmla="*/ 369786 h 595610"/>
              <a:gd name="connsiteX9" fmla="*/ 449901 w 480087"/>
              <a:gd name="connsiteY9" fmla="*/ 494598 h 595610"/>
              <a:gd name="connsiteX10" fmla="*/ 458610 w 480087"/>
              <a:gd name="connsiteY10" fmla="*/ 530593 h 595610"/>
              <a:gd name="connsiteX11" fmla="*/ 380818 w 480087"/>
              <a:gd name="connsiteY11" fmla="*/ 594446 h 595610"/>
              <a:gd name="connsiteX12" fmla="*/ 325667 w 480087"/>
              <a:gd name="connsiteY12" fmla="*/ 551485 h 595610"/>
              <a:gd name="connsiteX13" fmla="*/ 258913 w 480087"/>
              <a:gd name="connsiteY13" fmla="*/ 408103 h 595610"/>
              <a:gd name="connsiteX14" fmla="*/ 258328 w 480087"/>
              <a:gd name="connsiteY14" fmla="*/ 408682 h 595610"/>
              <a:gd name="connsiteX15" fmla="*/ 135259 w 480087"/>
              <a:gd name="connsiteY15" fmla="*/ 408682 h 595610"/>
              <a:gd name="connsiteX16" fmla="*/ 135259 w 480087"/>
              <a:gd name="connsiteY16" fmla="*/ 528271 h 595610"/>
              <a:gd name="connsiteX17" fmla="*/ 67340 w 480087"/>
              <a:gd name="connsiteY17" fmla="*/ 595610 h 595610"/>
              <a:gd name="connsiteX18" fmla="*/ 0 w 480087"/>
              <a:gd name="connsiteY18" fmla="*/ 528271 h 595610"/>
              <a:gd name="connsiteX19" fmla="*/ 0 w 480087"/>
              <a:gd name="connsiteY19" fmla="*/ 67340 h 595610"/>
              <a:gd name="connsiteX20" fmla="*/ 67340 w 480087"/>
              <a:gd name="connsiteY20" fmla="*/ 0 h 595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0087" h="595610">
                <a:moveTo>
                  <a:pt x="135259" y="129456"/>
                </a:moveTo>
                <a:lnTo>
                  <a:pt x="135259" y="286192"/>
                </a:lnTo>
                <a:lnTo>
                  <a:pt x="249039" y="286192"/>
                </a:lnTo>
                <a:cubicBezTo>
                  <a:pt x="300704" y="286192"/>
                  <a:pt x="341343" y="262971"/>
                  <a:pt x="341343" y="208406"/>
                </a:cubicBezTo>
                <a:cubicBezTo>
                  <a:pt x="341343" y="153835"/>
                  <a:pt x="300704" y="129456"/>
                  <a:pt x="249039" y="129456"/>
                </a:cubicBezTo>
                <a:close/>
                <a:moveTo>
                  <a:pt x="67340" y="0"/>
                </a:moveTo>
                <a:lnTo>
                  <a:pt x="260650" y="0"/>
                </a:lnTo>
                <a:cubicBezTo>
                  <a:pt x="390106" y="0"/>
                  <a:pt x="480087" y="84758"/>
                  <a:pt x="480087" y="207242"/>
                </a:cubicBezTo>
                <a:cubicBezTo>
                  <a:pt x="480087" y="282133"/>
                  <a:pt x="445835" y="339020"/>
                  <a:pt x="387784" y="369786"/>
                </a:cubicBezTo>
                <a:lnTo>
                  <a:pt x="449901" y="494598"/>
                </a:lnTo>
                <a:cubicBezTo>
                  <a:pt x="456282" y="506787"/>
                  <a:pt x="458610" y="518983"/>
                  <a:pt x="458610" y="530593"/>
                </a:cubicBezTo>
                <a:cubicBezTo>
                  <a:pt x="458610" y="569483"/>
                  <a:pt x="413906" y="594446"/>
                  <a:pt x="380818" y="594446"/>
                </a:cubicBezTo>
                <a:cubicBezTo>
                  <a:pt x="355854" y="594446"/>
                  <a:pt x="337857" y="579935"/>
                  <a:pt x="325667" y="551485"/>
                </a:cubicBezTo>
                <a:lnTo>
                  <a:pt x="258913" y="408103"/>
                </a:lnTo>
                <a:lnTo>
                  <a:pt x="258328" y="408682"/>
                </a:lnTo>
                <a:lnTo>
                  <a:pt x="135259" y="408682"/>
                </a:lnTo>
                <a:lnTo>
                  <a:pt x="135259" y="528271"/>
                </a:lnTo>
                <a:cubicBezTo>
                  <a:pt x="135259" y="572969"/>
                  <a:pt x="112038" y="595610"/>
                  <a:pt x="67340" y="595610"/>
                </a:cubicBezTo>
                <a:cubicBezTo>
                  <a:pt x="22642" y="595610"/>
                  <a:pt x="0" y="572969"/>
                  <a:pt x="0" y="528271"/>
                </a:cubicBezTo>
                <a:lnTo>
                  <a:pt x="0" y="67340"/>
                </a:lnTo>
                <a:cubicBezTo>
                  <a:pt x="0" y="22642"/>
                  <a:pt x="23221" y="0"/>
                  <a:pt x="67340" y="0"/>
                </a:cubicBezTo>
                <a:close/>
              </a:path>
            </a:pathLst>
          </a:custGeom>
          <a:solidFill>
            <a:schemeClr val="bg2"/>
          </a:solidFill>
        </p:spPr>
        <p:txBody>
          <a:bodyPr wrap="square">
            <a:noAutofit/>
          </a:bodyPr>
          <a:lstStyle>
            <a:lvl1pPr>
              <a:defRPr sz="100"/>
            </a:lvl1pPr>
          </a:lstStyle>
          <a:p>
            <a:pPr lvl="0"/>
            <a:r>
              <a:rPr lang="en-GB"/>
              <a:t> </a:t>
            </a:r>
          </a:p>
        </p:txBody>
      </p:sp>
      <p:sp>
        <p:nvSpPr>
          <p:cNvPr id="80" name="Tijdelijke aanduiding voor tekst 79">
            <a:extLst>
              <a:ext uri="{FF2B5EF4-FFF2-40B4-BE49-F238E27FC236}">
                <a16:creationId xmlns:a16="http://schemas.microsoft.com/office/drawing/2014/main" id="{8BC321F7-D56B-1688-101C-D67EAD0C745E}"/>
              </a:ext>
            </a:extLst>
          </p:cNvPr>
          <p:cNvSpPr>
            <a:spLocks noGrp="1"/>
          </p:cNvSpPr>
          <p:nvPr>
            <p:ph type="body" sz="quarter" idx="17" hasCustomPrompt="1"/>
          </p:nvPr>
        </p:nvSpPr>
        <p:spPr>
          <a:xfrm>
            <a:off x="4932646" y="2704806"/>
            <a:ext cx="534652" cy="602576"/>
          </a:xfrm>
          <a:custGeom>
            <a:avLst/>
            <a:gdLst>
              <a:gd name="connsiteX0" fmla="*/ 67340 w 534652"/>
              <a:gd name="connsiteY0" fmla="*/ 0 h 602576"/>
              <a:gd name="connsiteX1" fmla="*/ 135259 w 534652"/>
              <a:gd name="connsiteY1" fmla="*/ 66761 h 602576"/>
              <a:gd name="connsiteX2" fmla="*/ 135259 w 534652"/>
              <a:gd name="connsiteY2" fmla="*/ 323924 h 602576"/>
              <a:gd name="connsiteX3" fmla="*/ 267037 w 534652"/>
              <a:gd name="connsiteY3" fmla="*/ 469634 h 602576"/>
              <a:gd name="connsiteX4" fmla="*/ 399973 w 534652"/>
              <a:gd name="connsiteY4" fmla="*/ 323924 h 602576"/>
              <a:gd name="connsiteX5" fmla="*/ 399973 w 534652"/>
              <a:gd name="connsiteY5" fmla="*/ 66761 h 602576"/>
              <a:gd name="connsiteX6" fmla="*/ 399394 w 534652"/>
              <a:gd name="connsiteY6" fmla="*/ 66761 h 602576"/>
              <a:gd name="connsiteX7" fmla="*/ 466734 w 534652"/>
              <a:gd name="connsiteY7" fmla="*/ 0 h 602576"/>
              <a:gd name="connsiteX8" fmla="*/ 534652 w 534652"/>
              <a:gd name="connsiteY8" fmla="*/ 66761 h 602576"/>
              <a:gd name="connsiteX9" fmla="*/ 534652 w 534652"/>
              <a:gd name="connsiteY9" fmla="*/ 323924 h 602576"/>
              <a:gd name="connsiteX10" fmla="*/ 267037 w 534652"/>
              <a:gd name="connsiteY10" fmla="*/ 602576 h 602576"/>
              <a:gd name="connsiteX11" fmla="*/ 0 w 534652"/>
              <a:gd name="connsiteY11" fmla="*/ 323924 h 602576"/>
              <a:gd name="connsiteX12" fmla="*/ 0 w 534652"/>
              <a:gd name="connsiteY12" fmla="*/ 66761 h 602576"/>
              <a:gd name="connsiteX13" fmla="*/ 67340 w 534652"/>
              <a:gd name="connsiteY13" fmla="*/ 0 h 60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4652" h="602576">
                <a:moveTo>
                  <a:pt x="67340" y="0"/>
                </a:moveTo>
                <a:cubicBezTo>
                  <a:pt x="111459" y="0"/>
                  <a:pt x="135259" y="22642"/>
                  <a:pt x="135259" y="66761"/>
                </a:cubicBezTo>
                <a:lnTo>
                  <a:pt x="135259" y="323924"/>
                </a:lnTo>
                <a:cubicBezTo>
                  <a:pt x="135259" y="415069"/>
                  <a:pt x="190988" y="469634"/>
                  <a:pt x="267037" y="469634"/>
                </a:cubicBezTo>
                <a:cubicBezTo>
                  <a:pt x="343086" y="469634"/>
                  <a:pt x="399973" y="415069"/>
                  <a:pt x="399973" y="323924"/>
                </a:cubicBezTo>
                <a:lnTo>
                  <a:pt x="399973" y="66761"/>
                </a:lnTo>
                <a:lnTo>
                  <a:pt x="399394" y="66761"/>
                </a:lnTo>
                <a:cubicBezTo>
                  <a:pt x="399394" y="22063"/>
                  <a:pt x="422615" y="0"/>
                  <a:pt x="466734" y="0"/>
                </a:cubicBezTo>
                <a:cubicBezTo>
                  <a:pt x="510853" y="0"/>
                  <a:pt x="534652" y="22642"/>
                  <a:pt x="534652" y="66761"/>
                </a:cubicBezTo>
                <a:lnTo>
                  <a:pt x="534652" y="323924"/>
                </a:lnTo>
                <a:cubicBezTo>
                  <a:pt x="534652" y="493434"/>
                  <a:pt x="421457" y="602576"/>
                  <a:pt x="267037" y="602576"/>
                </a:cubicBezTo>
                <a:cubicBezTo>
                  <a:pt x="112623" y="602576"/>
                  <a:pt x="0" y="493434"/>
                  <a:pt x="0" y="323924"/>
                </a:cubicBezTo>
                <a:lnTo>
                  <a:pt x="0" y="66761"/>
                </a:lnTo>
                <a:cubicBezTo>
                  <a:pt x="0" y="22063"/>
                  <a:pt x="23221" y="0"/>
                  <a:pt x="67340" y="0"/>
                </a:cubicBezTo>
                <a:close/>
              </a:path>
            </a:pathLst>
          </a:custGeom>
          <a:solidFill>
            <a:schemeClr val="bg2"/>
          </a:solidFill>
        </p:spPr>
        <p:txBody>
          <a:bodyPr wrap="square">
            <a:noAutofit/>
          </a:bodyPr>
          <a:lstStyle>
            <a:lvl1pPr>
              <a:defRPr sz="100"/>
            </a:lvl1pPr>
          </a:lstStyle>
          <a:p>
            <a:pPr lvl="0"/>
            <a:r>
              <a:rPr lang="en-GB"/>
              <a:t> </a:t>
            </a:r>
          </a:p>
        </p:txBody>
      </p:sp>
      <p:sp>
        <p:nvSpPr>
          <p:cNvPr id="83" name="Tijdelijke aanduiding voor tekst 82">
            <a:extLst>
              <a:ext uri="{FF2B5EF4-FFF2-40B4-BE49-F238E27FC236}">
                <a16:creationId xmlns:a16="http://schemas.microsoft.com/office/drawing/2014/main" id="{843D44F3-22DE-6CE9-C43C-E259C1F60B93}"/>
              </a:ext>
            </a:extLst>
          </p:cNvPr>
          <p:cNvSpPr>
            <a:spLocks noGrp="1"/>
          </p:cNvSpPr>
          <p:nvPr>
            <p:ph type="body" sz="quarter" idx="18" hasCustomPrompt="1"/>
          </p:nvPr>
        </p:nvSpPr>
        <p:spPr>
          <a:xfrm>
            <a:off x="4329498" y="2704806"/>
            <a:ext cx="471957" cy="606635"/>
          </a:xfrm>
          <a:custGeom>
            <a:avLst/>
            <a:gdLst>
              <a:gd name="connsiteX0" fmla="*/ 237429 w 471957"/>
              <a:gd name="connsiteY0" fmla="*/ 0 h 606635"/>
              <a:gd name="connsiteX1" fmla="*/ 453381 w 471957"/>
              <a:gd name="connsiteY1" fmla="*/ 97527 h 606635"/>
              <a:gd name="connsiteX2" fmla="*/ 397651 w 471957"/>
              <a:gd name="connsiteY2" fmla="*/ 160801 h 606635"/>
              <a:gd name="connsiteX3" fmla="*/ 343665 w 471957"/>
              <a:gd name="connsiteY3" fmla="*/ 148612 h 606635"/>
              <a:gd name="connsiteX4" fmla="*/ 236850 w 471957"/>
              <a:gd name="connsiteY4" fmla="*/ 126555 h 606635"/>
              <a:gd name="connsiteX5" fmla="*/ 152677 w 471957"/>
              <a:gd name="connsiteY5" fmla="*/ 171253 h 606635"/>
              <a:gd name="connsiteX6" fmla="*/ 220017 w 471957"/>
              <a:gd name="connsiteY6" fmla="*/ 224075 h 606635"/>
              <a:gd name="connsiteX7" fmla="*/ 329733 w 471957"/>
              <a:gd name="connsiteY7" fmla="*/ 257748 h 606635"/>
              <a:gd name="connsiteX8" fmla="*/ 471957 w 471957"/>
              <a:gd name="connsiteY8" fmla="*/ 427258 h 606635"/>
              <a:gd name="connsiteX9" fmla="*/ 238593 w 471957"/>
              <a:gd name="connsiteY9" fmla="*/ 606635 h 606635"/>
              <a:gd name="connsiteX10" fmla="*/ 0 w 471957"/>
              <a:gd name="connsiteY10" fmla="*/ 509109 h 606635"/>
              <a:gd name="connsiteX11" fmla="*/ 61532 w 471957"/>
              <a:gd name="connsiteY11" fmla="*/ 445835 h 606635"/>
              <a:gd name="connsiteX12" fmla="*/ 121911 w 471957"/>
              <a:gd name="connsiteY12" fmla="*/ 458024 h 606635"/>
              <a:gd name="connsiteX13" fmla="*/ 239172 w 471957"/>
              <a:gd name="connsiteY13" fmla="*/ 480086 h 606635"/>
              <a:gd name="connsiteX14" fmla="*/ 334377 w 471957"/>
              <a:gd name="connsiteY14" fmla="*/ 423193 h 606635"/>
              <a:gd name="connsiteX15" fmla="*/ 333798 w 471957"/>
              <a:gd name="connsiteY15" fmla="*/ 423193 h 606635"/>
              <a:gd name="connsiteX16" fmla="*/ 246718 w 471957"/>
              <a:gd name="connsiteY16" fmla="*/ 365142 h 606635"/>
              <a:gd name="connsiteX17" fmla="*/ 148612 w 471957"/>
              <a:gd name="connsiteY17" fmla="*/ 335534 h 606635"/>
              <a:gd name="connsiteX18" fmla="*/ 15091 w 471957"/>
              <a:gd name="connsiteY18" fmla="*/ 177055 h 606635"/>
              <a:gd name="connsiteX19" fmla="*/ 237429 w 471957"/>
              <a:gd name="connsiteY19" fmla="*/ 0 h 60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1957" h="606635">
                <a:moveTo>
                  <a:pt x="237429" y="0"/>
                </a:moveTo>
                <a:cubicBezTo>
                  <a:pt x="336699" y="0"/>
                  <a:pt x="453381" y="34252"/>
                  <a:pt x="453381" y="97527"/>
                </a:cubicBezTo>
                <a:cubicBezTo>
                  <a:pt x="453381" y="136422"/>
                  <a:pt x="433646" y="160801"/>
                  <a:pt x="397651" y="160801"/>
                </a:cubicBezTo>
                <a:cubicBezTo>
                  <a:pt x="379075" y="160801"/>
                  <a:pt x="362820" y="154414"/>
                  <a:pt x="343665" y="148612"/>
                </a:cubicBezTo>
                <a:cubicBezTo>
                  <a:pt x="316379" y="138165"/>
                  <a:pt x="282712" y="126555"/>
                  <a:pt x="236850" y="126555"/>
                </a:cubicBezTo>
                <a:cubicBezTo>
                  <a:pt x="199118" y="126555"/>
                  <a:pt x="152677" y="141067"/>
                  <a:pt x="152677" y="171253"/>
                </a:cubicBezTo>
                <a:cubicBezTo>
                  <a:pt x="152677" y="197954"/>
                  <a:pt x="173576" y="210149"/>
                  <a:pt x="220017" y="224075"/>
                </a:cubicBezTo>
                <a:lnTo>
                  <a:pt x="329733" y="257748"/>
                </a:lnTo>
                <a:cubicBezTo>
                  <a:pt x="404039" y="280390"/>
                  <a:pt x="471957" y="325088"/>
                  <a:pt x="471957" y="427258"/>
                </a:cubicBezTo>
                <a:cubicBezTo>
                  <a:pt x="471957" y="536395"/>
                  <a:pt x="369787" y="606635"/>
                  <a:pt x="238593" y="606635"/>
                </a:cubicBezTo>
                <a:cubicBezTo>
                  <a:pt x="128871" y="606635"/>
                  <a:pt x="0" y="572389"/>
                  <a:pt x="0" y="509109"/>
                </a:cubicBezTo>
                <a:cubicBezTo>
                  <a:pt x="0" y="470219"/>
                  <a:pt x="22642" y="445835"/>
                  <a:pt x="61532" y="445835"/>
                </a:cubicBezTo>
                <a:cubicBezTo>
                  <a:pt x="81851" y="445835"/>
                  <a:pt x="100428" y="451058"/>
                  <a:pt x="121911" y="458024"/>
                </a:cubicBezTo>
                <a:cubicBezTo>
                  <a:pt x="151513" y="467897"/>
                  <a:pt x="186344" y="480086"/>
                  <a:pt x="239172" y="480086"/>
                </a:cubicBezTo>
                <a:cubicBezTo>
                  <a:pt x="283870" y="480086"/>
                  <a:pt x="334377" y="459767"/>
                  <a:pt x="334377" y="423193"/>
                </a:cubicBezTo>
                <a:lnTo>
                  <a:pt x="333798" y="423193"/>
                </a:lnTo>
                <a:cubicBezTo>
                  <a:pt x="333798" y="393006"/>
                  <a:pt x="295481" y="380238"/>
                  <a:pt x="246718" y="365142"/>
                </a:cubicBezTo>
                <a:lnTo>
                  <a:pt x="148612" y="335534"/>
                </a:lnTo>
                <a:cubicBezTo>
                  <a:pt x="77786" y="314642"/>
                  <a:pt x="15091" y="264714"/>
                  <a:pt x="15091" y="177055"/>
                </a:cubicBezTo>
                <a:cubicBezTo>
                  <a:pt x="15091" y="71984"/>
                  <a:pt x="109716" y="0"/>
                  <a:pt x="237429" y="0"/>
                </a:cubicBezTo>
                <a:close/>
              </a:path>
            </a:pathLst>
          </a:custGeom>
          <a:solidFill>
            <a:schemeClr val="bg2"/>
          </a:solidFill>
        </p:spPr>
        <p:txBody>
          <a:bodyPr wrap="square">
            <a:noAutofit/>
          </a:bodyPr>
          <a:lstStyle>
            <a:lvl1pPr>
              <a:defRPr sz="100"/>
            </a:lvl1pPr>
          </a:lstStyle>
          <a:p>
            <a:pPr lvl="0"/>
            <a:r>
              <a:rPr lang="en-GB"/>
              <a:t> </a:t>
            </a:r>
          </a:p>
        </p:txBody>
      </p:sp>
      <p:grpSp>
        <p:nvGrpSpPr>
          <p:cNvPr id="88" name="INSTRUCTION">
            <a:extLst>
              <a:ext uri="{FF2B5EF4-FFF2-40B4-BE49-F238E27FC236}">
                <a16:creationId xmlns:a16="http://schemas.microsoft.com/office/drawing/2014/main" id="{D4E8BBDD-E14F-D2A9-37AB-D2D0BE359A3E}"/>
              </a:ext>
            </a:extLst>
          </p:cNvPr>
          <p:cNvGrpSpPr/>
          <p:nvPr userDrawn="1"/>
        </p:nvGrpSpPr>
        <p:grpSpPr>
          <a:xfrm>
            <a:off x="12274716" y="-1581150"/>
            <a:ext cx="3695970" cy="1397380"/>
            <a:chOff x="-3889316" y="-1581150"/>
            <a:chExt cx="3695970" cy="1397380"/>
          </a:xfrm>
        </p:grpSpPr>
        <p:sp>
          <p:nvSpPr>
            <p:cNvPr id="89" name="Rechthoek 88">
              <a:extLst>
                <a:ext uri="{FF2B5EF4-FFF2-40B4-BE49-F238E27FC236}">
                  <a16:creationId xmlns:a16="http://schemas.microsoft.com/office/drawing/2014/main" id="{ABE1FF78-56C9-5310-DB3D-76DAB6340794}"/>
                </a:ext>
              </a:extLst>
            </p:cNvPr>
            <p:cNvSpPr/>
            <p:nvPr userDrawn="1"/>
          </p:nvSpPr>
          <p:spPr>
            <a:xfrm>
              <a:off x="-3786437" y="-1581150"/>
              <a:ext cx="3593091" cy="1397380"/>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Insert an image</a:t>
              </a:r>
            </a:p>
          </p:txBody>
        </p:sp>
        <p:sp>
          <p:nvSpPr>
            <p:cNvPr id="90" name="Rechthoek 89">
              <a:extLst>
                <a:ext uri="{FF2B5EF4-FFF2-40B4-BE49-F238E27FC236}">
                  <a16:creationId xmlns:a16="http://schemas.microsoft.com/office/drawing/2014/main" id="{D10E0633-75E5-4A25-C563-A4BB77BBF660}"/>
                </a:ext>
              </a:extLst>
            </p:cNvPr>
            <p:cNvSpPr/>
            <p:nvPr userDrawn="1"/>
          </p:nvSpPr>
          <p:spPr>
            <a:xfrm>
              <a:off x="-3603859" y="-1143000"/>
              <a:ext cx="3229126" cy="80682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frame of the image by clicking on the tag alongside this instruction. If necessary, delete </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existing image 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‘Slidebuilder’</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preferred image 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1" name="Gelijkbenige driehoek 90">
              <a:extLst>
                <a:ext uri="{FF2B5EF4-FFF2-40B4-BE49-F238E27FC236}">
                  <a16:creationId xmlns:a16="http://schemas.microsoft.com/office/drawing/2014/main" id="{F82E3781-B4EC-1ABD-74F5-F09C90343BDB}"/>
                </a:ext>
              </a:extLst>
            </p:cNvPr>
            <p:cNvSpPr/>
            <p:nvPr userDrawn="1"/>
          </p:nvSpPr>
          <p:spPr>
            <a:xfrm rot="16200000" flipH="1">
              <a:off x="-3925504" y="-351896"/>
              <a:ext cx="175255" cy="102879"/>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707308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p:cTn id="7" dur="750" fill="hold"/>
                                        <p:tgtEl>
                                          <p:spTgt spid="5">
                                            <p:bg/>
                                          </p:spTgt>
                                        </p:tgtEl>
                                        <p:attrNameLst>
                                          <p:attrName>ppt_w</p:attrName>
                                        </p:attrNameLst>
                                      </p:cBhvr>
                                      <p:tavLst>
                                        <p:tav tm="0">
                                          <p:val>
                                            <p:fltVal val="0"/>
                                          </p:val>
                                        </p:tav>
                                        <p:tav tm="100000">
                                          <p:val>
                                            <p:strVal val="#ppt_w"/>
                                          </p:val>
                                        </p:tav>
                                      </p:tavLst>
                                    </p:anim>
                                    <p:anim calcmode="lin" valueType="num">
                                      <p:cBhvr>
                                        <p:cTn id="8" dur="750" fill="hold"/>
                                        <p:tgtEl>
                                          <p:spTgt spid="5">
                                            <p:bg/>
                                          </p:spTgt>
                                        </p:tgtEl>
                                        <p:attrNameLst>
                                          <p:attrName>ppt_h</p:attrName>
                                        </p:attrNameLst>
                                      </p:cBhvr>
                                      <p:tavLst>
                                        <p:tav tm="0">
                                          <p:val>
                                            <p:fltVal val="0"/>
                                          </p:val>
                                        </p:tav>
                                        <p:tav tm="100000">
                                          <p:val>
                                            <p:strVal val="#ppt_h"/>
                                          </p:val>
                                        </p:tav>
                                      </p:tavLst>
                                    </p:anim>
                                    <p:animEffect transition="in" filter="fade">
                                      <p:cBhvr>
                                        <p:cTn id="9" dur="750"/>
                                        <p:tgtEl>
                                          <p:spTgt spid="5">
                                            <p:bg/>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p:cTn id="12" dur="750" fill="hold"/>
                                        <p:tgtEl>
                                          <p:spTgt spid="5">
                                            <p:txEl>
                                              <p:pRg st="0" end="0"/>
                                            </p:txEl>
                                          </p:spTgt>
                                        </p:tgtEl>
                                        <p:attrNameLst>
                                          <p:attrName>ppt_w</p:attrName>
                                        </p:attrNameLst>
                                      </p:cBhvr>
                                      <p:tavLst>
                                        <p:tav tm="0">
                                          <p:val>
                                            <p:fltVal val="0"/>
                                          </p:val>
                                        </p:tav>
                                        <p:tav tm="100000">
                                          <p:val>
                                            <p:strVal val="#ppt_w"/>
                                          </p:val>
                                        </p:tav>
                                      </p:tavLst>
                                    </p:anim>
                                    <p:anim calcmode="lin" valueType="num">
                                      <p:cBhvr>
                                        <p:cTn id="13" dur="75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14" dur="750"/>
                                        <p:tgtEl>
                                          <p:spTgt spid="5">
                                            <p:txEl>
                                              <p:pRg st="0" end="0"/>
                                            </p:txEl>
                                          </p:spTgt>
                                        </p:tgtEl>
                                      </p:cBhvr>
                                    </p:animEffect>
                                  </p:childTnLst>
                                </p:cTn>
                              </p:par>
                            </p:childTnLst>
                          </p:cTn>
                        </p:par>
                        <p:par>
                          <p:cTn id="15" fill="hold">
                            <p:stCondLst>
                              <p:cond delay="750"/>
                            </p:stCondLst>
                            <p:childTnLst>
                              <p:par>
                                <p:cTn id="16" presetID="12" presetClass="entr" presetSubtype="4" fill="hold" grpId="0" nodeType="afterEffect">
                                  <p:stCondLst>
                                    <p:cond delay="0"/>
                                  </p:stCondLst>
                                  <p:childTnLst>
                                    <p:set>
                                      <p:cBhvr>
                                        <p:cTn id="17" dur="1" fill="hold">
                                          <p:stCondLst>
                                            <p:cond delay="0"/>
                                          </p:stCondLst>
                                        </p:cTn>
                                        <p:tgtEl>
                                          <p:spTgt spid="83"/>
                                        </p:tgtEl>
                                        <p:attrNameLst>
                                          <p:attrName>style.visibility</p:attrName>
                                        </p:attrNameLst>
                                      </p:cBhvr>
                                      <p:to>
                                        <p:strVal val="visible"/>
                                      </p:to>
                                    </p:set>
                                    <p:anim calcmode="lin" valueType="num">
                                      <p:cBhvr additive="base">
                                        <p:cTn id="18" dur="750"/>
                                        <p:tgtEl>
                                          <p:spTgt spid="83"/>
                                        </p:tgtEl>
                                        <p:attrNameLst>
                                          <p:attrName>ppt_y</p:attrName>
                                        </p:attrNameLst>
                                      </p:cBhvr>
                                      <p:tavLst>
                                        <p:tav tm="0">
                                          <p:val>
                                            <p:strVal val="#ppt_y+#ppt_h*1.125000"/>
                                          </p:val>
                                        </p:tav>
                                        <p:tav tm="100000">
                                          <p:val>
                                            <p:strVal val="#ppt_y"/>
                                          </p:val>
                                        </p:tav>
                                      </p:tavLst>
                                    </p:anim>
                                    <p:animEffect transition="in" filter="wipe(up)">
                                      <p:cBhvr>
                                        <p:cTn id="19" dur="750"/>
                                        <p:tgtEl>
                                          <p:spTgt spid="83"/>
                                        </p:tgtEl>
                                      </p:cBhvr>
                                    </p:animEffect>
                                  </p:childTnLst>
                                </p:cTn>
                              </p:par>
                              <p:par>
                                <p:cTn id="20" presetID="12" presetClass="entr" presetSubtype="4" fill="hold" grpId="0" nodeType="withEffect">
                                  <p:stCondLst>
                                    <p:cond delay="250"/>
                                  </p:stCondLst>
                                  <p:childTnLst>
                                    <p:set>
                                      <p:cBhvr>
                                        <p:cTn id="21" dur="1" fill="hold">
                                          <p:stCondLst>
                                            <p:cond delay="0"/>
                                          </p:stCondLst>
                                        </p:cTn>
                                        <p:tgtEl>
                                          <p:spTgt spid="80"/>
                                        </p:tgtEl>
                                        <p:attrNameLst>
                                          <p:attrName>style.visibility</p:attrName>
                                        </p:attrNameLst>
                                      </p:cBhvr>
                                      <p:to>
                                        <p:strVal val="visible"/>
                                      </p:to>
                                    </p:set>
                                    <p:anim calcmode="lin" valueType="num">
                                      <p:cBhvr additive="base">
                                        <p:cTn id="22" dur="750"/>
                                        <p:tgtEl>
                                          <p:spTgt spid="80"/>
                                        </p:tgtEl>
                                        <p:attrNameLst>
                                          <p:attrName>ppt_y</p:attrName>
                                        </p:attrNameLst>
                                      </p:cBhvr>
                                      <p:tavLst>
                                        <p:tav tm="0">
                                          <p:val>
                                            <p:strVal val="#ppt_y+#ppt_h*1.125000"/>
                                          </p:val>
                                        </p:tav>
                                        <p:tav tm="100000">
                                          <p:val>
                                            <p:strVal val="#ppt_y"/>
                                          </p:val>
                                        </p:tav>
                                      </p:tavLst>
                                    </p:anim>
                                    <p:animEffect transition="in" filter="wipe(up)">
                                      <p:cBhvr>
                                        <p:cTn id="23" dur="750"/>
                                        <p:tgtEl>
                                          <p:spTgt spid="80"/>
                                        </p:tgtEl>
                                      </p:cBhvr>
                                    </p:animEffect>
                                  </p:childTnLst>
                                </p:cTn>
                              </p:par>
                              <p:par>
                                <p:cTn id="24" presetID="12" presetClass="entr" presetSubtype="4" fill="hold" grpId="0" nodeType="withEffect">
                                  <p:stCondLst>
                                    <p:cond delay="500"/>
                                  </p:stCondLst>
                                  <p:childTnLst>
                                    <p:set>
                                      <p:cBhvr>
                                        <p:cTn id="25" dur="1" fill="hold">
                                          <p:stCondLst>
                                            <p:cond delay="0"/>
                                          </p:stCondLst>
                                        </p:cTn>
                                        <p:tgtEl>
                                          <p:spTgt spid="79"/>
                                        </p:tgtEl>
                                        <p:attrNameLst>
                                          <p:attrName>style.visibility</p:attrName>
                                        </p:attrNameLst>
                                      </p:cBhvr>
                                      <p:to>
                                        <p:strVal val="visible"/>
                                      </p:to>
                                    </p:set>
                                    <p:anim calcmode="lin" valueType="num">
                                      <p:cBhvr additive="base">
                                        <p:cTn id="26" dur="750"/>
                                        <p:tgtEl>
                                          <p:spTgt spid="79"/>
                                        </p:tgtEl>
                                        <p:attrNameLst>
                                          <p:attrName>ppt_y</p:attrName>
                                        </p:attrNameLst>
                                      </p:cBhvr>
                                      <p:tavLst>
                                        <p:tav tm="0">
                                          <p:val>
                                            <p:strVal val="#ppt_y+#ppt_h*1.125000"/>
                                          </p:val>
                                        </p:tav>
                                        <p:tav tm="100000">
                                          <p:val>
                                            <p:strVal val="#ppt_y"/>
                                          </p:val>
                                        </p:tav>
                                      </p:tavLst>
                                    </p:anim>
                                    <p:animEffect transition="in" filter="wipe(up)">
                                      <p:cBhvr>
                                        <p:cTn id="27" dur="750"/>
                                        <p:tgtEl>
                                          <p:spTgt spid="79"/>
                                        </p:tgtEl>
                                      </p:cBhvr>
                                    </p:animEffect>
                                  </p:childTnLst>
                                </p:cTn>
                              </p:par>
                              <p:par>
                                <p:cTn id="28" presetID="12" presetClass="entr" presetSubtype="4" fill="hold" grpId="0" nodeType="withEffect">
                                  <p:stCondLst>
                                    <p:cond delay="750"/>
                                  </p:stCondLst>
                                  <p:childTnLst>
                                    <p:set>
                                      <p:cBhvr>
                                        <p:cTn id="29" dur="1" fill="hold">
                                          <p:stCondLst>
                                            <p:cond delay="0"/>
                                          </p:stCondLst>
                                        </p:cTn>
                                        <p:tgtEl>
                                          <p:spTgt spid="76"/>
                                        </p:tgtEl>
                                        <p:attrNameLst>
                                          <p:attrName>style.visibility</p:attrName>
                                        </p:attrNameLst>
                                      </p:cBhvr>
                                      <p:to>
                                        <p:strVal val="visible"/>
                                      </p:to>
                                    </p:set>
                                    <p:anim calcmode="lin" valueType="num">
                                      <p:cBhvr additive="base">
                                        <p:cTn id="30" dur="750"/>
                                        <p:tgtEl>
                                          <p:spTgt spid="76"/>
                                        </p:tgtEl>
                                        <p:attrNameLst>
                                          <p:attrName>ppt_y</p:attrName>
                                        </p:attrNameLst>
                                      </p:cBhvr>
                                      <p:tavLst>
                                        <p:tav tm="0">
                                          <p:val>
                                            <p:strVal val="#ppt_y+#ppt_h*1.125000"/>
                                          </p:val>
                                        </p:tav>
                                        <p:tav tm="100000">
                                          <p:val>
                                            <p:strVal val="#ppt_y"/>
                                          </p:val>
                                        </p:tav>
                                      </p:tavLst>
                                    </p:anim>
                                    <p:animEffect transition="in" filter="wipe(up)">
                                      <p:cBhvr>
                                        <p:cTn id="31"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tmplLst>
          <p:tmpl>
            <p:tnLst>
              <p:par>
                <p:cTn presetID="53" presetClass="entr" presetSubtype="16"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p:cTn dur="750" fill="hold"/>
                        <p:tgtEl>
                          <p:spTgt spid="5"/>
                        </p:tgtEl>
                        <p:attrNameLst>
                          <p:attrName>ppt_w</p:attrName>
                        </p:attrNameLst>
                      </p:cBhvr>
                      <p:tavLst>
                        <p:tav tm="0">
                          <p:val>
                            <p:fltVal val="0"/>
                          </p:val>
                        </p:tav>
                        <p:tav tm="100000">
                          <p:val>
                            <p:strVal val="#ppt_w"/>
                          </p:val>
                        </p:tav>
                      </p:tavLst>
                    </p:anim>
                    <p:anim calcmode="lin" valueType="num">
                      <p:cBhvr>
                        <p:cTn dur="750" fill="hold"/>
                        <p:tgtEl>
                          <p:spTgt spid="5"/>
                        </p:tgtEl>
                        <p:attrNameLst>
                          <p:attrName>ppt_h</p:attrName>
                        </p:attrNameLst>
                      </p:cBhvr>
                      <p:tavLst>
                        <p:tav tm="0">
                          <p:val>
                            <p:fltVal val="0"/>
                          </p:val>
                        </p:tav>
                        <p:tav tm="100000">
                          <p:val>
                            <p:strVal val="#ppt_h"/>
                          </p:val>
                        </p:tav>
                      </p:tavLst>
                    </p:anim>
                    <p:animEffect transition="in" filter="fade">
                      <p:cBhvr>
                        <p:cTn dur="750"/>
                        <p:tgtEl>
                          <p:spTgt spid="5"/>
                        </p:tgtEl>
                      </p:cBhvr>
                    </p:animEffect>
                  </p:childTnLst>
                </p:cTn>
              </p:par>
            </p:tnLst>
          </p:tmpl>
          <p:tmpl lvl="1">
            <p:tnLst>
              <p:par>
                <p:cTn presetID="53" presetClass="entr" presetSubtype="16"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p:cTn dur="750" fill="hold"/>
                        <p:tgtEl>
                          <p:spTgt spid="5"/>
                        </p:tgtEl>
                        <p:attrNameLst>
                          <p:attrName>ppt_w</p:attrName>
                        </p:attrNameLst>
                      </p:cBhvr>
                      <p:tavLst>
                        <p:tav tm="0">
                          <p:val>
                            <p:fltVal val="0"/>
                          </p:val>
                        </p:tav>
                        <p:tav tm="100000">
                          <p:val>
                            <p:strVal val="#ppt_w"/>
                          </p:val>
                        </p:tav>
                      </p:tavLst>
                    </p:anim>
                    <p:anim calcmode="lin" valueType="num">
                      <p:cBhvr>
                        <p:cTn dur="750" fill="hold"/>
                        <p:tgtEl>
                          <p:spTgt spid="5"/>
                        </p:tgtEl>
                        <p:attrNameLst>
                          <p:attrName>ppt_h</p:attrName>
                        </p:attrNameLst>
                      </p:cBhvr>
                      <p:tavLst>
                        <p:tav tm="0">
                          <p:val>
                            <p:fltVal val="0"/>
                          </p:val>
                        </p:tav>
                        <p:tav tm="100000">
                          <p:val>
                            <p:strVal val="#ppt_h"/>
                          </p:val>
                        </p:tav>
                      </p:tavLst>
                    </p:anim>
                    <p:animEffect transition="in" filter="fade">
                      <p:cBhvr>
                        <p:cTn dur="750"/>
                        <p:tgtEl>
                          <p:spTgt spid="5"/>
                        </p:tgtEl>
                      </p:cBhvr>
                    </p:animEffect>
                  </p:childTnLst>
                </p:cTn>
              </p:par>
            </p:tnLst>
          </p:tmpl>
        </p:tmplLst>
      </p:bldP>
      <p:bldP spid="76" grpId="0" animBg="1">
        <p:tmplLst>
          <p:tmpl>
            <p:tnLst>
              <p:par>
                <p:cTn presetID="12" presetClass="entr" presetSubtype="4" fill="hold" nodeType="withEffect">
                  <p:stCondLst>
                    <p:cond delay="75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750"/>
                        <p:tgtEl>
                          <p:spTgt spid="76"/>
                        </p:tgtEl>
                        <p:attrNameLst>
                          <p:attrName>ppt_y</p:attrName>
                        </p:attrNameLst>
                      </p:cBhvr>
                      <p:tavLst>
                        <p:tav tm="0">
                          <p:val>
                            <p:strVal val="#ppt_y+#ppt_h*1.125000"/>
                          </p:val>
                        </p:tav>
                        <p:tav tm="100000">
                          <p:val>
                            <p:strVal val="#ppt_y"/>
                          </p:val>
                        </p:tav>
                      </p:tavLst>
                    </p:anim>
                    <p:animEffect transition="in" filter="wipe(up)">
                      <p:cBhvr>
                        <p:cTn dur="750"/>
                        <p:tgtEl>
                          <p:spTgt spid="76"/>
                        </p:tgtEl>
                      </p:cBhvr>
                    </p:animEffect>
                  </p:childTnLst>
                </p:cTn>
              </p:par>
            </p:tnLst>
          </p:tmpl>
        </p:tmplLst>
      </p:bldP>
      <p:bldP spid="79" grpId="0" animBg="1">
        <p:tmplLst>
          <p:tmpl>
            <p:tnLst>
              <p:par>
                <p:cTn presetID="12" presetClass="entr" presetSubtype="4" fill="hold" nodeType="withEffect">
                  <p:stCondLst>
                    <p:cond delay="50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750"/>
                        <p:tgtEl>
                          <p:spTgt spid="79"/>
                        </p:tgtEl>
                        <p:attrNameLst>
                          <p:attrName>ppt_y</p:attrName>
                        </p:attrNameLst>
                      </p:cBhvr>
                      <p:tavLst>
                        <p:tav tm="0">
                          <p:val>
                            <p:strVal val="#ppt_y+#ppt_h*1.125000"/>
                          </p:val>
                        </p:tav>
                        <p:tav tm="100000">
                          <p:val>
                            <p:strVal val="#ppt_y"/>
                          </p:val>
                        </p:tav>
                      </p:tavLst>
                    </p:anim>
                    <p:animEffect transition="in" filter="wipe(up)">
                      <p:cBhvr>
                        <p:cTn dur="750"/>
                        <p:tgtEl>
                          <p:spTgt spid="79"/>
                        </p:tgtEl>
                      </p:cBhvr>
                    </p:animEffect>
                  </p:childTnLst>
                </p:cTn>
              </p:par>
            </p:tnLst>
          </p:tmpl>
        </p:tmplLst>
      </p:bldP>
      <p:bldP spid="80" grpId="0" animBg="1">
        <p:tmplLst>
          <p:tmpl>
            <p:tnLst>
              <p:par>
                <p:cTn presetID="12" presetClass="entr" presetSubtype="4" fill="hold" nodeType="withEffect">
                  <p:stCondLst>
                    <p:cond delay="250"/>
                  </p:stCondLst>
                  <p:childTnLst>
                    <p:set>
                      <p:cBhvr>
                        <p:cTn dur="1" fill="hold">
                          <p:stCondLst>
                            <p:cond delay="0"/>
                          </p:stCondLst>
                        </p:cTn>
                        <p:tgtEl>
                          <p:spTgt spid="80"/>
                        </p:tgtEl>
                        <p:attrNameLst>
                          <p:attrName>style.visibility</p:attrName>
                        </p:attrNameLst>
                      </p:cBhvr>
                      <p:to>
                        <p:strVal val="visible"/>
                      </p:to>
                    </p:set>
                    <p:anim calcmode="lin" valueType="num">
                      <p:cBhvr additive="base">
                        <p:cTn dur="750"/>
                        <p:tgtEl>
                          <p:spTgt spid="80"/>
                        </p:tgtEl>
                        <p:attrNameLst>
                          <p:attrName>ppt_y</p:attrName>
                        </p:attrNameLst>
                      </p:cBhvr>
                      <p:tavLst>
                        <p:tav tm="0">
                          <p:val>
                            <p:strVal val="#ppt_y+#ppt_h*1.125000"/>
                          </p:val>
                        </p:tav>
                        <p:tav tm="100000">
                          <p:val>
                            <p:strVal val="#ppt_y"/>
                          </p:val>
                        </p:tav>
                      </p:tavLst>
                    </p:anim>
                    <p:animEffect transition="in" filter="wipe(up)">
                      <p:cBhvr>
                        <p:cTn dur="750"/>
                        <p:tgtEl>
                          <p:spTgt spid="80"/>
                        </p:tgtEl>
                      </p:cBhvr>
                    </p:animEffect>
                  </p:childTnLst>
                </p:cTn>
              </p:par>
            </p:tnLst>
          </p:tmpl>
        </p:tmplLst>
      </p:bldP>
      <p:bldP spid="83" grpId="0" animBg="1">
        <p:tmplLst>
          <p:tmpl>
            <p:tnLst>
              <p:par>
                <p:cTn presetID="12" presetClass="entr" presetSubtype="4" fill="hold" nodeType="afterEffect">
                  <p:stCondLst>
                    <p:cond delay="0"/>
                  </p:stCondLst>
                  <p:childTnLst>
                    <p:set>
                      <p:cBhvr>
                        <p:cTn dur="1" fill="hold">
                          <p:stCondLst>
                            <p:cond delay="0"/>
                          </p:stCondLst>
                        </p:cTn>
                        <p:tgtEl>
                          <p:spTgt spid="83"/>
                        </p:tgtEl>
                        <p:attrNameLst>
                          <p:attrName>style.visibility</p:attrName>
                        </p:attrNameLst>
                      </p:cBhvr>
                      <p:to>
                        <p:strVal val="visible"/>
                      </p:to>
                    </p:set>
                    <p:anim calcmode="lin" valueType="num">
                      <p:cBhvr additive="base">
                        <p:cTn dur="750"/>
                        <p:tgtEl>
                          <p:spTgt spid="83"/>
                        </p:tgtEl>
                        <p:attrNameLst>
                          <p:attrName>ppt_y</p:attrName>
                        </p:attrNameLst>
                      </p:cBhvr>
                      <p:tavLst>
                        <p:tav tm="0">
                          <p:val>
                            <p:strVal val="#ppt_y+#ppt_h*1.125000"/>
                          </p:val>
                        </p:tav>
                        <p:tav tm="100000">
                          <p:val>
                            <p:strVal val="#ppt_y"/>
                          </p:val>
                        </p:tav>
                      </p:tavLst>
                    </p:anim>
                    <p:animEffect transition="in" filter="wipe(up)">
                      <p:cBhvr>
                        <p:cTn dur="750"/>
                        <p:tgtEl>
                          <p:spTgt spid="83"/>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5" name="Tijdelijke aanduiding voor afbeelding 4">
            <a:extLst>
              <a:ext uri="{FF2B5EF4-FFF2-40B4-BE49-F238E27FC236}">
                <a16:creationId xmlns:a16="http://schemas.microsoft.com/office/drawing/2014/main" id="{900DC432-64D9-DEB8-549D-C08F1A582537}"/>
              </a:ext>
            </a:extLst>
          </p:cNvPr>
          <p:cNvSpPr>
            <a:spLocks noGrp="1"/>
          </p:cNvSpPr>
          <p:nvPr>
            <p:ph type="pic" sz="quarter" idx="13" hasCustomPrompt="1"/>
          </p:nvPr>
        </p:nvSpPr>
        <p:spPr>
          <a:xfrm>
            <a:off x="193040" y="225425"/>
            <a:ext cx="11805920" cy="6424295"/>
          </a:xfrm>
          <a:custGeom>
            <a:avLst/>
            <a:gdLst>
              <a:gd name="connsiteX0" fmla="*/ 228898 w 11805920"/>
              <a:gd name="connsiteY0" fmla="*/ 0 h 6424295"/>
              <a:gd name="connsiteX1" fmla="*/ 11577022 w 11805920"/>
              <a:gd name="connsiteY1" fmla="*/ 0 h 6424295"/>
              <a:gd name="connsiteX2" fmla="*/ 11805920 w 11805920"/>
              <a:gd name="connsiteY2" fmla="*/ 228898 h 6424295"/>
              <a:gd name="connsiteX3" fmla="*/ 11805920 w 11805920"/>
              <a:gd name="connsiteY3" fmla="*/ 6195397 h 6424295"/>
              <a:gd name="connsiteX4" fmla="*/ 11577022 w 11805920"/>
              <a:gd name="connsiteY4" fmla="*/ 6424295 h 6424295"/>
              <a:gd name="connsiteX5" fmla="*/ 228898 w 11805920"/>
              <a:gd name="connsiteY5" fmla="*/ 6424295 h 6424295"/>
              <a:gd name="connsiteX6" fmla="*/ 0 w 11805920"/>
              <a:gd name="connsiteY6" fmla="*/ 6195397 h 6424295"/>
              <a:gd name="connsiteX7" fmla="*/ 0 w 11805920"/>
              <a:gd name="connsiteY7" fmla="*/ 228898 h 6424295"/>
              <a:gd name="connsiteX8" fmla="*/ 228898 w 11805920"/>
              <a:gd name="connsiteY8" fmla="*/ 0 h 642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24295">
                <a:moveTo>
                  <a:pt x="228898" y="0"/>
                </a:moveTo>
                <a:lnTo>
                  <a:pt x="11577022" y="0"/>
                </a:lnTo>
                <a:cubicBezTo>
                  <a:pt x="11703439" y="0"/>
                  <a:pt x="11805920" y="102481"/>
                  <a:pt x="11805920" y="228898"/>
                </a:cubicBezTo>
                <a:lnTo>
                  <a:pt x="11805920" y="6195397"/>
                </a:lnTo>
                <a:cubicBezTo>
                  <a:pt x="11805920" y="6321814"/>
                  <a:pt x="11703439" y="6424295"/>
                  <a:pt x="11577022" y="6424295"/>
                </a:cubicBezTo>
                <a:lnTo>
                  <a:pt x="228898" y="6424295"/>
                </a:lnTo>
                <a:cubicBezTo>
                  <a:pt x="102481" y="6424295"/>
                  <a:pt x="0" y="6321814"/>
                  <a:pt x="0" y="6195397"/>
                </a:cubicBezTo>
                <a:lnTo>
                  <a:pt x="0" y="228898"/>
                </a:lnTo>
                <a:cubicBezTo>
                  <a:pt x="0" y="102481"/>
                  <a:pt x="102481" y="0"/>
                  <a:pt x="228898"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a:t>Select this placeholder, go to the tab ‘Slidebuilder’, click on ‘Images’, select the preferred image and click on ‘Insert’.</a:t>
            </a:r>
          </a:p>
        </p:txBody>
      </p:sp>
      <p:sp>
        <p:nvSpPr>
          <p:cNvPr id="81" name="Tijdelijke aanduiding voor tekst 18">
            <a:extLst>
              <a:ext uri="{FF2B5EF4-FFF2-40B4-BE49-F238E27FC236}">
                <a16:creationId xmlns:a16="http://schemas.microsoft.com/office/drawing/2014/main" id="{214CE215-5014-EDA2-FDD2-5B4BE6E090AF}"/>
              </a:ext>
            </a:extLst>
          </p:cNvPr>
          <p:cNvSpPr>
            <a:spLocks noGrp="1"/>
          </p:cNvSpPr>
          <p:nvPr>
            <p:ph type="body" sz="quarter" idx="47" hasCustomPrompt="1"/>
          </p:nvPr>
        </p:nvSpPr>
        <p:spPr>
          <a:xfrm rot="5400000">
            <a:off x="8170670" y="2772809"/>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accent4"/>
          </a:solidFill>
        </p:spPr>
        <p:txBody>
          <a:bodyPr wrap="square">
            <a:noAutofit/>
          </a:bodyPr>
          <a:lstStyle>
            <a:lvl1pPr>
              <a:defRPr sz="100"/>
            </a:lvl1pPr>
          </a:lstStyle>
          <a:p>
            <a:pPr lvl="0"/>
            <a:r>
              <a:rPr lang="en-GB"/>
              <a:t>  </a:t>
            </a:r>
          </a:p>
        </p:txBody>
      </p:sp>
      <p:sp>
        <p:nvSpPr>
          <p:cNvPr id="3" name="Ondertitel 2">
            <a:extLst>
              <a:ext uri="{FF2B5EF4-FFF2-40B4-BE49-F238E27FC236}">
                <a16:creationId xmlns:a16="http://schemas.microsoft.com/office/drawing/2014/main" id="{CEA18CD7-32A7-41E4-9DF7-7259FA2187F6}"/>
              </a:ext>
            </a:extLst>
          </p:cNvPr>
          <p:cNvSpPr>
            <a:spLocks noGrp="1"/>
          </p:cNvSpPr>
          <p:nvPr>
            <p:ph type="subTitle" idx="1" hasCustomPrompt="1"/>
          </p:nvPr>
        </p:nvSpPr>
        <p:spPr>
          <a:xfrm>
            <a:off x="8097680" y="5384402"/>
            <a:ext cx="3240000" cy="304029"/>
          </a:xfrm>
        </p:spPr>
        <p:txBody>
          <a:bodyPr anchor="t"/>
          <a:lstStyle>
            <a:lvl1pPr marL="0" indent="0" algn="l">
              <a:buNone/>
              <a:defRPr sz="20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Name of speaker here</a:t>
            </a:r>
          </a:p>
        </p:txBody>
      </p:sp>
      <p:grpSp>
        <p:nvGrpSpPr>
          <p:cNvPr id="15" name="INSTRUCTION">
            <a:extLst>
              <a:ext uri="{FF2B5EF4-FFF2-40B4-BE49-F238E27FC236}">
                <a16:creationId xmlns:a16="http://schemas.microsoft.com/office/drawing/2014/main" id="{8A8B6237-4113-177D-D9C5-A2781EDC0904}"/>
              </a:ext>
            </a:extLst>
          </p:cNvPr>
          <p:cNvGrpSpPr/>
          <p:nvPr userDrawn="1"/>
        </p:nvGrpSpPr>
        <p:grpSpPr>
          <a:xfrm>
            <a:off x="-3786165" y="0"/>
            <a:ext cx="3693114" cy="6236923"/>
            <a:chOff x="-3786165" y="0"/>
            <a:chExt cx="3693114" cy="6236923"/>
          </a:xfrm>
        </p:grpSpPr>
        <p:sp>
          <p:nvSpPr>
            <p:cNvPr id="18" name="Rechthoek 17">
              <a:extLst>
                <a:ext uri="{FF2B5EF4-FFF2-40B4-BE49-F238E27FC236}">
                  <a16:creationId xmlns:a16="http://schemas.microsoft.com/office/drawing/2014/main" id="{8E71D6C9-1504-A8F9-C8F7-67FD44761B23}"/>
                </a:ext>
              </a:extLst>
            </p:cNvPr>
            <p:cNvSpPr/>
            <p:nvPr userDrawn="1"/>
          </p:nvSpPr>
          <p:spPr>
            <a:xfrm>
              <a:off x="-3786165" y="0"/>
              <a:ext cx="3593091" cy="557062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Insert/edit an image</a:t>
              </a:r>
            </a:p>
          </p:txBody>
        </p:sp>
        <p:sp>
          <p:nvSpPr>
            <p:cNvPr id="20" name="Ovaal 19">
              <a:extLst>
                <a:ext uri="{FF2B5EF4-FFF2-40B4-BE49-F238E27FC236}">
                  <a16:creationId xmlns:a16="http://schemas.microsoft.com/office/drawing/2014/main" id="{4F642767-12E3-0E43-2FE1-93B74F7483A5}"/>
                </a:ext>
              </a:extLst>
            </p:cNvPr>
            <p:cNvSpPr/>
            <p:nvPr userDrawn="1"/>
          </p:nvSpPr>
          <p:spPr>
            <a:xfrm>
              <a:off x="-3603587" y="465324"/>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2" name="Rechthoek 21">
              <a:extLst>
                <a:ext uri="{FF2B5EF4-FFF2-40B4-BE49-F238E27FC236}">
                  <a16:creationId xmlns:a16="http://schemas.microsoft.com/office/drawing/2014/main" id="{06ABA688-151B-A4A5-ABBC-5A2664F05A7B}"/>
                </a:ext>
              </a:extLst>
            </p:cNvPr>
            <p:cNvSpPr/>
            <p:nvPr userDrawn="1"/>
          </p:nvSpPr>
          <p:spPr>
            <a:xfrm>
              <a:off x="-3319415" y="465324"/>
              <a:ext cx="2962706"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3" name="Ovaal 22">
              <a:extLst>
                <a:ext uri="{FF2B5EF4-FFF2-40B4-BE49-F238E27FC236}">
                  <a16:creationId xmlns:a16="http://schemas.microsoft.com/office/drawing/2014/main" id="{8F75B989-7096-97B9-3038-2A4493AF9920}"/>
                </a:ext>
              </a:extLst>
            </p:cNvPr>
            <p:cNvSpPr/>
            <p:nvPr userDrawn="1"/>
          </p:nvSpPr>
          <p:spPr>
            <a:xfrm>
              <a:off x="-3603587" y="2638808"/>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4" name="Rechthoek 23">
              <a:extLst>
                <a:ext uri="{FF2B5EF4-FFF2-40B4-BE49-F238E27FC236}">
                  <a16:creationId xmlns:a16="http://schemas.microsoft.com/office/drawing/2014/main" id="{C507B2FB-DC3B-FF65-EAFB-C102BFDE5898}"/>
                </a:ext>
              </a:extLst>
            </p:cNvPr>
            <p:cNvSpPr/>
            <p:nvPr userDrawn="1"/>
          </p:nvSpPr>
          <p:spPr>
            <a:xfrm>
              <a:off x="-3319415" y="2638809"/>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Click with the right mouse button on the image and choose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‘Send to back’</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5" name="Ovaal 24">
              <a:extLst>
                <a:ext uri="{FF2B5EF4-FFF2-40B4-BE49-F238E27FC236}">
                  <a16:creationId xmlns:a16="http://schemas.microsoft.com/office/drawing/2014/main" id="{F1B6D132-CE30-7D55-04B1-7B8AAF73DC9D}"/>
                </a:ext>
              </a:extLst>
            </p:cNvPr>
            <p:cNvSpPr/>
            <p:nvPr userDrawn="1"/>
          </p:nvSpPr>
          <p:spPr>
            <a:xfrm>
              <a:off x="-3603587" y="3817066"/>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6" name="Rechthoek 25">
              <a:extLst>
                <a:ext uri="{FF2B5EF4-FFF2-40B4-BE49-F238E27FC236}">
                  <a16:creationId xmlns:a16="http://schemas.microsoft.com/office/drawing/2014/main" id="{EF6F9B5C-DE84-BD42-543A-5EF957944CF9}"/>
                </a:ext>
              </a:extLst>
            </p:cNvPr>
            <p:cNvSpPr/>
            <p:nvPr userDrawn="1"/>
          </p:nvSpPr>
          <p:spPr>
            <a:xfrm>
              <a:off x="-3319415" y="3817067"/>
              <a:ext cx="2944086" cy="97979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27" name="Groep 26">
              <a:extLst>
                <a:ext uri="{FF2B5EF4-FFF2-40B4-BE49-F238E27FC236}">
                  <a16:creationId xmlns:a16="http://schemas.microsoft.com/office/drawing/2014/main" id="{C7223F72-3B2F-DDCA-7C2E-028CE1B70918}"/>
                </a:ext>
              </a:extLst>
            </p:cNvPr>
            <p:cNvGrpSpPr/>
            <p:nvPr userDrawn="1"/>
          </p:nvGrpSpPr>
          <p:grpSpPr>
            <a:xfrm>
              <a:off x="-3314821" y="3054865"/>
              <a:ext cx="1558053" cy="563933"/>
              <a:chOff x="-3314821" y="2981448"/>
              <a:chExt cx="1558053" cy="563933"/>
            </a:xfrm>
          </p:grpSpPr>
          <p:sp>
            <p:nvSpPr>
              <p:cNvPr id="65" name="Rechthoek 64">
                <a:extLst>
                  <a:ext uri="{FF2B5EF4-FFF2-40B4-BE49-F238E27FC236}">
                    <a16:creationId xmlns:a16="http://schemas.microsoft.com/office/drawing/2014/main" id="{0E6854CC-AB8D-66AB-52DA-959D29433257}"/>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66" name="Rechthoek 65">
                <a:extLst>
                  <a:ext uri="{FF2B5EF4-FFF2-40B4-BE49-F238E27FC236}">
                    <a16:creationId xmlns:a16="http://schemas.microsoft.com/office/drawing/2014/main" id="{B9F62523-6246-911F-CD90-2350553EC9CB}"/>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67" name="Tekstvak 66">
                <a:extLst>
                  <a:ext uri="{FF2B5EF4-FFF2-40B4-BE49-F238E27FC236}">
                    <a16:creationId xmlns:a16="http://schemas.microsoft.com/office/drawing/2014/main" id="{C4045DCD-238E-A623-DDDA-803092530914}"/>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a:solidFill>
                      <a:srgbClr val="211F26"/>
                    </a:solidFill>
                    <a:latin typeface="Calibri" panose="020F0502020204030204" pitchFamily="34" charset="0"/>
                    <a:ea typeface="+mn-ea"/>
                    <a:cs typeface="Calibri" panose="020F0502020204030204" pitchFamily="34" charset="0"/>
                  </a:rPr>
                  <a:t>Send to front</a:t>
                </a:r>
              </a:p>
            </p:txBody>
          </p:sp>
          <p:sp>
            <p:nvSpPr>
              <p:cNvPr id="68" name="Tekstvak 67">
                <a:extLst>
                  <a:ext uri="{FF2B5EF4-FFF2-40B4-BE49-F238E27FC236}">
                    <a16:creationId xmlns:a16="http://schemas.microsoft.com/office/drawing/2014/main" id="{41847825-0A19-76A2-16D6-051911D3A7CC}"/>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a:solidFill>
                      <a:srgbClr val="211F26"/>
                    </a:solidFill>
                    <a:latin typeface="Calibri" panose="020F0502020204030204" pitchFamily="34" charset="0"/>
                    <a:ea typeface="+mn-ea"/>
                    <a:cs typeface="Calibri" panose="020F0502020204030204" pitchFamily="34" charset="0"/>
                  </a:rPr>
                  <a:t>Send to back</a:t>
                </a:r>
              </a:p>
            </p:txBody>
          </p:sp>
          <p:sp>
            <p:nvSpPr>
              <p:cNvPr id="69" name="Vrije vorm: vorm 68">
                <a:extLst>
                  <a:ext uri="{FF2B5EF4-FFF2-40B4-BE49-F238E27FC236}">
                    <a16:creationId xmlns:a16="http://schemas.microsoft.com/office/drawing/2014/main" id="{DEFFC83E-362F-0766-DAC3-5A3D76DEEE7C}"/>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70" name="Gelijkbenige driehoek 69">
                <a:extLst>
                  <a:ext uri="{FF2B5EF4-FFF2-40B4-BE49-F238E27FC236}">
                    <a16:creationId xmlns:a16="http://schemas.microsoft.com/office/drawing/2014/main" id="{D83215C3-6DAA-FC2E-08AC-59534812FD6D}"/>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71" name="Groep 70">
                <a:extLst>
                  <a:ext uri="{FF2B5EF4-FFF2-40B4-BE49-F238E27FC236}">
                    <a16:creationId xmlns:a16="http://schemas.microsoft.com/office/drawing/2014/main" id="{60D0D8D4-4840-6D57-DE97-640E2B71613A}"/>
                  </a:ext>
                </a:extLst>
              </p:cNvPr>
              <p:cNvGrpSpPr/>
              <p:nvPr userDrawn="1"/>
            </p:nvGrpSpPr>
            <p:grpSpPr>
              <a:xfrm>
                <a:off x="-3257052" y="3032066"/>
                <a:ext cx="182309" cy="163794"/>
                <a:chOff x="12832541" y="3162395"/>
                <a:chExt cx="219532" cy="197236"/>
              </a:xfrm>
            </p:grpSpPr>
            <p:sp>
              <p:nvSpPr>
                <p:cNvPr id="76" name="Rechthoek 75">
                  <a:extLst>
                    <a:ext uri="{FF2B5EF4-FFF2-40B4-BE49-F238E27FC236}">
                      <a16:creationId xmlns:a16="http://schemas.microsoft.com/office/drawing/2014/main" id="{438C57B6-4068-F6DB-BE08-DBE37C754AA7}"/>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E3B5FAC6-523A-9D2E-F130-64E7BE0F1282}"/>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814ED78B-BA23-AE31-2579-FD1B5CEED6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grpSp>
          <p:grpSp>
            <p:nvGrpSpPr>
              <p:cNvPr id="72" name="Groep 71">
                <a:extLst>
                  <a:ext uri="{FF2B5EF4-FFF2-40B4-BE49-F238E27FC236}">
                    <a16:creationId xmlns:a16="http://schemas.microsoft.com/office/drawing/2014/main" id="{91FB530E-6027-A6F6-DCCF-ED1A6BF330D7}"/>
                  </a:ext>
                </a:extLst>
              </p:cNvPr>
              <p:cNvGrpSpPr/>
              <p:nvPr userDrawn="1"/>
            </p:nvGrpSpPr>
            <p:grpSpPr>
              <a:xfrm>
                <a:off x="-3257053" y="3276580"/>
                <a:ext cx="182309" cy="163794"/>
                <a:chOff x="12832541" y="3162395"/>
                <a:chExt cx="219532" cy="197236"/>
              </a:xfrm>
            </p:grpSpPr>
            <p:sp>
              <p:nvSpPr>
                <p:cNvPr id="73" name="Rechthoek 72">
                  <a:extLst>
                    <a:ext uri="{FF2B5EF4-FFF2-40B4-BE49-F238E27FC236}">
                      <a16:creationId xmlns:a16="http://schemas.microsoft.com/office/drawing/2014/main" id="{9308564A-04EF-29B2-6546-558F2DF32AA0}"/>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A916F82D-2FA9-A220-80EA-5FE020B66C70}"/>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5D896874-187A-61D9-F96B-CA41875D0C48}"/>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grpSp>
        </p:grpSp>
        <p:sp>
          <p:nvSpPr>
            <p:cNvPr id="28" name="Ovaal 27">
              <a:extLst>
                <a:ext uri="{FF2B5EF4-FFF2-40B4-BE49-F238E27FC236}">
                  <a16:creationId xmlns:a16="http://schemas.microsoft.com/office/drawing/2014/main" id="{0E473E70-93CD-22D0-DD9B-43383074D353}"/>
                </a:ext>
              </a:extLst>
            </p:cNvPr>
            <p:cNvSpPr/>
            <p:nvPr userDrawn="1"/>
          </p:nvSpPr>
          <p:spPr>
            <a:xfrm>
              <a:off x="-3603587" y="18111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9" name="Rechthoek 28">
              <a:extLst>
                <a:ext uri="{FF2B5EF4-FFF2-40B4-BE49-F238E27FC236}">
                  <a16:creationId xmlns:a16="http://schemas.microsoft.com/office/drawing/2014/main" id="{41F2ECBA-8E14-AAB0-975C-9B7DC969CA2B}"/>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30" name="Rechthoek 29">
              <a:extLst>
                <a:ext uri="{FF2B5EF4-FFF2-40B4-BE49-F238E27FC236}">
                  <a16:creationId xmlns:a16="http://schemas.microsoft.com/office/drawing/2014/main" id="{5EF087F5-D56F-D65C-BDA4-C27AAD662367}"/>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grpSp>
          <p:nvGrpSpPr>
            <p:cNvPr id="31" name="Groep 30">
              <a:extLst>
                <a:ext uri="{FF2B5EF4-FFF2-40B4-BE49-F238E27FC236}">
                  <a16:creationId xmlns:a16="http://schemas.microsoft.com/office/drawing/2014/main" id="{C74B3E2D-9B50-8A3A-0029-2271304AED17}"/>
                </a:ext>
              </a:extLst>
            </p:cNvPr>
            <p:cNvGrpSpPr/>
            <p:nvPr userDrawn="1"/>
          </p:nvGrpSpPr>
          <p:grpSpPr>
            <a:xfrm>
              <a:off x="-3426605" y="4716809"/>
              <a:ext cx="514284" cy="506545"/>
              <a:chOff x="12617641" y="3403239"/>
              <a:chExt cx="752963" cy="741634"/>
            </a:xfrm>
          </p:grpSpPr>
          <p:grpSp>
            <p:nvGrpSpPr>
              <p:cNvPr id="49" name="Groep 48">
                <a:extLst>
                  <a:ext uri="{FF2B5EF4-FFF2-40B4-BE49-F238E27FC236}">
                    <a16:creationId xmlns:a16="http://schemas.microsoft.com/office/drawing/2014/main" id="{C865EA9F-C792-978D-24AE-461B0C27C426}"/>
                  </a:ext>
                </a:extLst>
              </p:cNvPr>
              <p:cNvGrpSpPr/>
              <p:nvPr userDrawn="1"/>
            </p:nvGrpSpPr>
            <p:grpSpPr>
              <a:xfrm>
                <a:off x="12771530" y="3403239"/>
                <a:ext cx="467176" cy="448491"/>
                <a:chOff x="12782157" y="3403239"/>
                <a:chExt cx="467176" cy="448491"/>
              </a:xfrm>
            </p:grpSpPr>
            <p:grpSp>
              <p:nvGrpSpPr>
                <p:cNvPr id="52" name="Groep 51">
                  <a:extLst>
                    <a:ext uri="{FF2B5EF4-FFF2-40B4-BE49-F238E27FC236}">
                      <a16:creationId xmlns:a16="http://schemas.microsoft.com/office/drawing/2014/main" id="{0A845A87-3066-3A03-AEB0-086EF3BD4A02}"/>
                    </a:ext>
                  </a:extLst>
                </p:cNvPr>
                <p:cNvGrpSpPr/>
                <p:nvPr userDrawn="1"/>
              </p:nvGrpSpPr>
              <p:grpSpPr>
                <a:xfrm>
                  <a:off x="12782157" y="3403239"/>
                  <a:ext cx="412976" cy="396132"/>
                  <a:chOff x="13554906" y="3320109"/>
                  <a:chExt cx="443917" cy="425811"/>
                </a:xfrm>
              </p:grpSpPr>
              <p:grpSp>
                <p:nvGrpSpPr>
                  <p:cNvPr id="59" name="Groep 58">
                    <a:extLst>
                      <a:ext uri="{FF2B5EF4-FFF2-40B4-BE49-F238E27FC236}">
                        <a16:creationId xmlns:a16="http://schemas.microsoft.com/office/drawing/2014/main" id="{200BCA4E-942C-B22E-E7DB-F2D855078899}"/>
                      </a:ext>
                    </a:extLst>
                  </p:cNvPr>
                  <p:cNvGrpSpPr/>
                  <p:nvPr userDrawn="1"/>
                </p:nvGrpSpPr>
                <p:grpSpPr>
                  <a:xfrm>
                    <a:off x="13554906" y="3320109"/>
                    <a:ext cx="443917" cy="425811"/>
                    <a:chOff x="12909684" y="1276143"/>
                    <a:chExt cx="443917" cy="425811"/>
                  </a:xfrm>
                </p:grpSpPr>
                <p:sp>
                  <p:nvSpPr>
                    <p:cNvPr id="62" name="Rechthoek 61">
                      <a:extLst>
                        <a:ext uri="{FF2B5EF4-FFF2-40B4-BE49-F238E27FC236}">
                          <a16:creationId xmlns:a16="http://schemas.microsoft.com/office/drawing/2014/main" id="{91D7E52B-2554-9283-527F-A0EBDD6E84EB}"/>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63" name="Rechthoek 62">
                      <a:extLst>
                        <a:ext uri="{FF2B5EF4-FFF2-40B4-BE49-F238E27FC236}">
                          <a16:creationId xmlns:a16="http://schemas.microsoft.com/office/drawing/2014/main" id="{05AEFB40-7431-FE5A-4725-2760C174E95B}"/>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64" name="Ovaal 63">
                      <a:extLst>
                        <a:ext uri="{FF2B5EF4-FFF2-40B4-BE49-F238E27FC236}">
                          <a16:creationId xmlns:a16="http://schemas.microsoft.com/office/drawing/2014/main" id="{FAF0F998-6570-36DB-2E26-8A224C9AD038}"/>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60" name="Afbeelding 59">
                    <a:extLst>
                      <a:ext uri="{FF2B5EF4-FFF2-40B4-BE49-F238E27FC236}">
                        <a16:creationId xmlns:a16="http://schemas.microsoft.com/office/drawing/2014/main" id="{148053B1-4CB2-132F-A540-EC9A560DB2B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61" name="Afbeelding 60">
                    <a:extLst>
                      <a:ext uri="{FF2B5EF4-FFF2-40B4-BE49-F238E27FC236}">
                        <a16:creationId xmlns:a16="http://schemas.microsoft.com/office/drawing/2014/main" id="{DC54D653-64A2-B113-CAA2-436585BEBC77}"/>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53" name="Groep 52">
                  <a:extLst>
                    <a:ext uri="{FF2B5EF4-FFF2-40B4-BE49-F238E27FC236}">
                      <a16:creationId xmlns:a16="http://schemas.microsoft.com/office/drawing/2014/main" id="{7E04B4D3-79C8-BAAC-6B56-36D30FC74C4C}"/>
                    </a:ext>
                  </a:extLst>
                </p:cNvPr>
                <p:cNvGrpSpPr/>
                <p:nvPr userDrawn="1"/>
              </p:nvGrpSpPr>
              <p:grpSpPr>
                <a:xfrm>
                  <a:off x="13103513" y="3705268"/>
                  <a:ext cx="145820" cy="146462"/>
                  <a:chOff x="13096169" y="3602278"/>
                  <a:chExt cx="145820" cy="146462"/>
                </a:xfrm>
              </p:grpSpPr>
              <p:sp>
                <p:nvSpPr>
                  <p:cNvPr id="57" name="Rechthoek 56">
                    <a:extLst>
                      <a:ext uri="{FF2B5EF4-FFF2-40B4-BE49-F238E27FC236}">
                        <a16:creationId xmlns:a16="http://schemas.microsoft.com/office/drawing/2014/main" id="{ED1F9E12-10B5-769D-5713-E7CCB0463FC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58" name="Rechthoek 57">
                    <a:extLst>
                      <a:ext uri="{FF2B5EF4-FFF2-40B4-BE49-F238E27FC236}">
                        <a16:creationId xmlns:a16="http://schemas.microsoft.com/office/drawing/2014/main" id="{50D76793-148A-B33A-1359-05D7486E522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54" name="Groep 53">
                  <a:extLst>
                    <a:ext uri="{FF2B5EF4-FFF2-40B4-BE49-F238E27FC236}">
                      <a16:creationId xmlns:a16="http://schemas.microsoft.com/office/drawing/2014/main" id="{36ECFE46-FEC1-E69F-A98F-7D75E4F0ABBA}"/>
                    </a:ext>
                  </a:extLst>
                </p:cNvPr>
                <p:cNvGrpSpPr/>
                <p:nvPr userDrawn="1"/>
              </p:nvGrpSpPr>
              <p:grpSpPr>
                <a:xfrm rot="10800000">
                  <a:off x="13061402" y="3665637"/>
                  <a:ext cx="145820" cy="146462"/>
                  <a:chOff x="13096169" y="3602278"/>
                  <a:chExt cx="145820" cy="146462"/>
                </a:xfrm>
              </p:grpSpPr>
              <p:sp>
                <p:nvSpPr>
                  <p:cNvPr id="55" name="Rechthoek 54">
                    <a:extLst>
                      <a:ext uri="{FF2B5EF4-FFF2-40B4-BE49-F238E27FC236}">
                        <a16:creationId xmlns:a16="http://schemas.microsoft.com/office/drawing/2014/main" id="{31D50F45-6BAD-1CD4-DEB3-8C6580F8853C}"/>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56" name="Rechthoek 55">
                    <a:extLst>
                      <a:ext uri="{FF2B5EF4-FFF2-40B4-BE49-F238E27FC236}">
                        <a16:creationId xmlns:a16="http://schemas.microsoft.com/office/drawing/2014/main" id="{3B547143-3269-3065-0FC5-01B8C46B248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50" name="Rechthoek 49">
                <a:extLst>
                  <a:ext uri="{FF2B5EF4-FFF2-40B4-BE49-F238E27FC236}">
                    <a16:creationId xmlns:a16="http://schemas.microsoft.com/office/drawing/2014/main" id="{A0313EFD-60A8-6A8D-F430-4439A113E47B}"/>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51" name="Gelijkbenige driehoek 50">
                <a:extLst>
                  <a:ext uri="{FF2B5EF4-FFF2-40B4-BE49-F238E27FC236}">
                    <a16:creationId xmlns:a16="http://schemas.microsoft.com/office/drawing/2014/main" id="{110036C1-0D8E-8B42-361C-174148E3A61F}"/>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sp>
          <p:nvSpPr>
            <p:cNvPr id="32" name="Rechthoek 31">
              <a:extLst>
                <a:ext uri="{FF2B5EF4-FFF2-40B4-BE49-F238E27FC236}">
                  <a16:creationId xmlns:a16="http://schemas.microsoft.com/office/drawing/2014/main" id="{160A4278-5374-BD21-3578-4FB32517CD6C}"/>
                </a:ext>
              </a:extLst>
            </p:cNvPr>
            <p:cNvSpPr/>
            <p:nvPr userDrawn="1"/>
          </p:nvSpPr>
          <p:spPr>
            <a:xfrm>
              <a:off x="-3786165" y="540892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33" name="ICOON_info">
              <a:extLst>
                <a:ext uri="{FF2B5EF4-FFF2-40B4-BE49-F238E27FC236}">
                  <a16:creationId xmlns:a16="http://schemas.microsoft.com/office/drawing/2014/main" id="{4D96DA13-4DAD-8584-EADF-701ACBAC6761}"/>
                </a:ext>
              </a:extLst>
            </p:cNvPr>
            <p:cNvGrpSpPr/>
            <p:nvPr userDrawn="1"/>
          </p:nvGrpSpPr>
          <p:grpSpPr>
            <a:xfrm>
              <a:off x="-376736" y="5282697"/>
              <a:ext cx="283685" cy="283685"/>
              <a:chOff x="-510741" y="5913713"/>
              <a:chExt cx="267555" cy="267555"/>
            </a:xfrm>
          </p:grpSpPr>
          <p:sp>
            <p:nvSpPr>
              <p:cNvPr id="47" name="Ovaal 46">
                <a:extLst>
                  <a:ext uri="{FF2B5EF4-FFF2-40B4-BE49-F238E27FC236}">
                    <a16:creationId xmlns:a16="http://schemas.microsoft.com/office/drawing/2014/main" id="{8FE3F926-9E65-DE46-68FF-2D39350B4783}"/>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48" name="Graphic 163" descr="Informatie">
                <a:extLst>
                  <a:ext uri="{FF2B5EF4-FFF2-40B4-BE49-F238E27FC236}">
                    <a16:creationId xmlns:a16="http://schemas.microsoft.com/office/drawing/2014/main" id="{F2E65EF4-CEE6-D145-764F-E57405CF61AC}"/>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34" name="Groep 33">
              <a:extLst>
                <a:ext uri="{FF2B5EF4-FFF2-40B4-BE49-F238E27FC236}">
                  <a16:creationId xmlns:a16="http://schemas.microsoft.com/office/drawing/2014/main" id="{49DD52A1-898D-9FDA-EF55-1A0086D1B4C3}"/>
                </a:ext>
              </a:extLst>
            </p:cNvPr>
            <p:cNvGrpSpPr/>
            <p:nvPr userDrawn="1"/>
          </p:nvGrpSpPr>
          <p:grpSpPr>
            <a:xfrm>
              <a:off x="-938434" y="5546300"/>
              <a:ext cx="627798" cy="576693"/>
              <a:chOff x="-938434" y="4570310"/>
              <a:chExt cx="627798" cy="576693"/>
            </a:xfrm>
          </p:grpSpPr>
          <p:grpSp>
            <p:nvGrpSpPr>
              <p:cNvPr id="42" name="Inspireren">
                <a:extLst>
                  <a:ext uri="{FF2B5EF4-FFF2-40B4-BE49-F238E27FC236}">
                    <a16:creationId xmlns:a16="http://schemas.microsoft.com/office/drawing/2014/main" id="{A94209F5-2B67-1479-083D-3ADE1755F4AB}"/>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44" name="Freeform 12">
                  <a:extLst>
                    <a:ext uri="{FF2B5EF4-FFF2-40B4-BE49-F238E27FC236}">
                      <a16:creationId xmlns:a16="http://schemas.microsoft.com/office/drawing/2014/main" id="{4D877333-47EA-79A1-BF4B-7F4951A1E05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5" name="Freeform 13">
                  <a:extLst>
                    <a:ext uri="{FF2B5EF4-FFF2-40B4-BE49-F238E27FC236}">
                      <a16:creationId xmlns:a16="http://schemas.microsoft.com/office/drawing/2014/main" id="{C1B8F37B-5CDC-0D0F-90F7-8ACB9FA80D4B}"/>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6" name="Freeform 14">
                  <a:extLst>
                    <a:ext uri="{FF2B5EF4-FFF2-40B4-BE49-F238E27FC236}">
                      <a16:creationId xmlns:a16="http://schemas.microsoft.com/office/drawing/2014/main" id="{E46EEE15-BC47-E60C-44FC-B6A5D773FBE6}"/>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43" name="Tekstvak 42">
                <a:extLst>
                  <a:ext uri="{FF2B5EF4-FFF2-40B4-BE49-F238E27FC236}">
                    <a16:creationId xmlns:a16="http://schemas.microsoft.com/office/drawing/2014/main" id="{2A8516BF-F109-482E-38A8-64943B9B28DC}"/>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35" name="Groep 34">
              <a:extLst>
                <a:ext uri="{FF2B5EF4-FFF2-40B4-BE49-F238E27FC236}">
                  <a16:creationId xmlns:a16="http://schemas.microsoft.com/office/drawing/2014/main" id="{546E12C2-1784-2D44-E6C8-3D1A1BD02624}"/>
                </a:ext>
              </a:extLst>
            </p:cNvPr>
            <p:cNvGrpSpPr/>
            <p:nvPr userDrawn="1"/>
          </p:nvGrpSpPr>
          <p:grpSpPr>
            <a:xfrm>
              <a:off x="-3365484" y="1226982"/>
              <a:ext cx="446937" cy="406485"/>
              <a:chOff x="-3563526" y="1409294"/>
              <a:chExt cx="354190" cy="322133"/>
            </a:xfrm>
          </p:grpSpPr>
          <p:grpSp>
            <p:nvGrpSpPr>
              <p:cNvPr id="36" name="Groep 35">
                <a:extLst>
                  <a:ext uri="{FF2B5EF4-FFF2-40B4-BE49-F238E27FC236}">
                    <a16:creationId xmlns:a16="http://schemas.microsoft.com/office/drawing/2014/main" id="{5E9F53E1-34E0-D268-E24F-F25129899F59}"/>
                  </a:ext>
                </a:extLst>
              </p:cNvPr>
              <p:cNvGrpSpPr/>
              <p:nvPr userDrawn="1"/>
            </p:nvGrpSpPr>
            <p:grpSpPr>
              <a:xfrm>
                <a:off x="-3499992" y="1409294"/>
                <a:ext cx="225195" cy="195499"/>
                <a:chOff x="8987389" y="1361199"/>
                <a:chExt cx="2200275" cy="1914525"/>
              </a:xfrm>
            </p:grpSpPr>
            <p:sp>
              <p:nvSpPr>
                <p:cNvPr id="38" name="Vrije vorm: vorm 37">
                  <a:extLst>
                    <a:ext uri="{FF2B5EF4-FFF2-40B4-BE49-F238E27FC236}">
                      <a16:creationId xmlns:a16="http://schemas.microsoft.com/office/drawing/2014/main" id="{7E234596-2E4E-7F63-E423-65C33D1DAE0C}"/>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Segoe UI Light"/>
                  </a:endParaRPr>
                </a:p>
              </p:txBody>
            </p:sp>
            <p:grpSp>
              <p:nvGrpSpPr>
                <p:cNvPr id="39" name="Groep 38">
                  <a:extLst>
                    <a:ext uri="{FF2B5EF4-FFF2-40B4-BE49-F238E27FC236}">
                      <a16:creationId xmlns:a16="http://schemas.microsoft.com/office/drawing/2014/main" id="{3A33A841-7BE3-9D3E-B3CB-9B92097AA9FC}"/>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40" name="Vrije vorm: vorm 39">
                    <a:extLst>
                      <a:ext uri="{FF2B5EF4-FFF2-40B4-BE49-F238E27FC236}">
                        <a16:creationId xmlns:a16="http://schemas.microsoft.com/office/drawing/2014/main" id="{D6D4C616-FB00-9E26-5E98-5114D4833673}"/>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Segoe UI Light"/>
                    </a:endParaRPr>
                  </a:p>
                </p:txBody>
              </p:sp>
              <p:sp>
                <p:nvSpPr>
                  <p:cNvPr id="41" name="Vrije vorm: vorm 40">
                    <a:extLst>
                      <a:ext uri="{FF2B5EF4-FFF2-40B4-BE49-F238E27FC236}">
                        <a16:creationId xmlns:a16="http://schemas.microsoft.com/office/drawing/2014/main" id="{694011EF-18B0-1F74-D456-D3014A567708}"/>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Segoe UI Light"/>
                    </a:endParaRPr>
                  </a:p>
                </p:txBody>
              </p:sp>
            </p:grpSp>
          </p:grpSp>
          <p:sp>
            <p:nvSpPr>
              <p:cNvPr id="37" name="Tekstvak 36">
                <a:extLst>
                  <a:ext uri="{FF2B5EF4-FFF2-40B4-BE49-F238E27FC236}">
                    <a16:creationId xmlns:a16="http://schemas.microsoft.com/office/drawing/2014/main" id="{4792C8E4-BBF6-BDAD-4E9E-F58FC9813251}"/>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
        <p:nvSpPr>
          <p:cNvPr id="88" name="Tijdelijke aanduiding voor tekst 15">
            <a:extLst>
              <a:ext uri="{FF2B5EF4-FFF2-40B4-BE49-F238E27FC236}">
                <a16:creationId xmlns:a16="http://schemas.microsoft.com/office/drawing/2014/main" id="{0023AFB6-1403-A4C1-716C-051E9599D791}"/>
              </a:ext>
            </a:extLst>
          </p:cNvPr>
          <p:cNvSpPr>
            <a:spLocks noGrp="1"/>
          </p:cNvSpPr>
          <p:nvPr>
            <p:ph type="body" sz="quarter" idx="18" hasCustomPrompt="1"/>
          </p:nvPr>
        </p:nvSpPr>
        <p:spPr>
          <a:xfrm>
            <a:off x="718947" y="722313"/>
            <a:ext cx="1594247" cy="812512"/>
          </a:xfrm>
          <a:blipFill>
            <a:blip r:embed="rId4"/>
            <a:stretch>
              <a:fillRect/>
            </a:stretch>
          </a:blipFill>
        </p:spPr>
        <p:txBody>
          <a:bodyPr/>
          <a:lstStyle>
            <a:lvl1pPr marL="0" indent="0">
              <a:buNone/>
              <a:defRPr sz="100"/>
            </a:lvl1pPr>
          </a:lstStyle>
          <a:p>
            <a:pPr lvl="0"/>
            <a:r>
              <a:rPr lang="en-GB"/>
              <a:t> </a:t>
            </a:r>
          </a:p>
        </p:txBody>
      </p:sp>
      <p:sp>
        <p:nvSpPr>
          <p:cNvPr id="80" name="Tijdelijke aanduiding voor datum 3">
            <a:extLst>
              <a:ext uri="{FF2B5EF4-FFF2-40B4-BE49-F238E27FC236}">
                <a16:creationId xmlns:a16="http://schemas.microsoft.com/office/drawing/2014/main" id="{D410F314-1D67-A031-C451-797022B4925A}"/>
              </a:ext>
            </a:extLst>
          </p:cNvPr>
          <p:cNvSpPr>
            <a:spLocks noGrp="1"/>
          </p:cNvSpPr>
          <p:nvPr>
            <p:ph type="dt" sz="half" idx="2"/>
          </p:nvPr>
        </p:nvSpPr>
        <p:spPr>
          <a:xfrm>
            <a:off x="8097679" y="5669589"/>
            <a:ext cx="2338417" cy="395785"/>
          </a:xfrm>
          <a:prstGeom prst="rect">
            <a:avLst/>
          </a:prstGeom>
        </p:spPr>
        <p:txBody>
          <a:bodyPr vert="horz" lIns="0" tIns="0" rIns="0" bIns="0" rtlCol="0" anchor="ctr">
            <a:noAutofit/>
          </a:bodyPr>
          <a:lstStyle>
            <a:lvl1pPr algn="l">
              <a:defRPr sz="1400">
                <a:solidFill>
                  <a:schemeClr val="bg1"/>
                </a:solidFill>
              </a:defRPr>
            </a:lvl1pPr>
          </a:lstStyle>
          <a:p>
            <a:fld id="{1D689034-9EBE-4E64-9111-A20F14D1C2AD}" type="datetime3">
              <a:rPr lang="en-GB" smtClean="0"/>
              <a:t>18 July, 2025</a:t>
            </a:fld>
            <a:endParaRPr lang="en-GB"/>
          </a:p>
        </p:txBody>
      </p:sp>
      <p:sp>
        <p:nvSpPr>
          <p:cNvPr id="7" name="Tijdelijke aanduiding voor titel 1">
            <a:extLst>
              <a:ext uri="{FF2B5EF4-FFF2-40B4-BE49-F238E27FC236}">
                <a16:creationId xmlns:a16="http://schemas.microsoft.com/office/drawing/2014/main" id="{A76CA5E7-D809-E5FC-B167-ECFE95C44EAC}"/>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a:solidFill>
                  <a:schemeClr val="accent1"/>
                </a:solidFill>
                <a:latin typeface="+mj-lt"/>
              </a:rPr>
              <a:t>Title slide #2</a:t>
            </a:r>
          </a:p>
        </p:txBody>
      </p:sp>
      <p:sp>
        <p:nvSpPr>
          <p:cNvPr id="9" name="Tijdelijke aanduiding voor tekst 8">
            <a:extLst>
              <a:ext uri="{FF2B5EF4-FFF2-40B4-BE49-F238E27FC236}">
                <a16:creationId xmlns:a16="http://schemas.microsoft.com/office/drawing/2014/main" id="{770BE926-BB45-F4B8-2FBE-77EFAF075D9C}"/>
              </a:ext>
            </a:extLst>
          </p:cNvPr>
          <p:cNvSpPr>
            <a:spLocks noGrp="1"/>
          </p:cNvSpPr>
          <p:nvPr>
            <p:ph type="body" sz="quarter" idx="19" hasCustomPrompt="1"/>
          </p:nvPr>
        </p:nvSpPr>
        <p:spPr>
          <a:xfrm>
            <a:off x="8097680" y="3446120"/>
            <a:ext cx="3240000" cy="1773202"/>
          </a:xfrm>
        </p:spPr>
        <p:txBody>
          <a:bodyPr anchor="b"/>
          <a:lstStyle>
            <a:lvl1pPr>
              <a:lnSpc>
                <a:spcPct val="80000"/>
              </a:lnSpc>
              <a:defRPr sz="4600" b="1" baseline="0">
                <a:solidFill>
                  <a:schemeClr val="bg1"/>
                </a:solidFill>
                <a:latin typeface="+mj-lt"/>
              </a:defRPr>
            </a:lvl1pPr>
          </a:lstStyle>
          <a:p>
            <a:r>
              <a:rPr lang="en-GB"/>
              <a:t>Place the title of the presentation</a:t>
            </a:r>
          </a:p>
        </p:txBody>
      </p:sp>
    </p:spTree>
    <p:extLst>
      <p:ext uri="{BB962C8B-B14F-4D97-AF65-F5344CB8AC3E}">
        <p14:creationId xmlns:p14="http://schemas.microsoft.com/office/powerpoint/2010/main" val="469656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81">
                                            <p:bg/>
                                          </p:spTgt>
                                        </p:tgtEl>
                                        <p:attrNameLst>
                                          <p:attrName>style.visibility</p:attrName>
                                        </p:attrNameLst>
                                      </p:cBhvr>
                                      <p:to>
                                        <p:strVal val="visible"/>
                                      </p:to>
                                    </p:set>
                                    <p:anim calcmode="lin" valueType="num">
                                      <p:cBhvr additive="base">
                                        <p:cTn id="7" dur="1250" fill="hold"/>
                                        <p:tgtEl>
                                          <p:spTgt spid="81">
                                            <p:bg/>
                                          </p:spTgt>
                                        </p:tgtEl>
                                        <p:attrNameLst>
                                          <p:attrName>ppt_x</p:attrName>
                                        </p:attrNameLst>
                                      </p:cBhvr>
                                      <p:tavLst>
                                        <p:tav tm="0">
                                          <p:val>
                                            <p:strVal val="1+#ppt_w/2"/>
                                          </p:val>
                                        </p:tav>
                                        <p:tav tm="100000">
                                          <p:val>
                                            <p:strVal val="#ppt_x"/>
                                          </p:val>
                                        </p:tav>
                                      </p:tavLst>
                                    </p:anim>
                                    <p:anim calcmode="lin" valueType="num">
                                      <p:cBhvr additive="base">
                                        <p:cTn id="8" dur="1250" fill="hold"/>
                                        <p:tgtEl>
                                          <p:spTgt spid="81">
                                            <p:bg/>
                                          </p:spTgt>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81">
                                            <p:txEl>
                                              <p:pRg st="0" end="0"/>
                                            </p:txEl>
                                          </p:spTgt>
                                        </p:tgtEl>
                                        <p:attrNameLst>
                                          <p:attrName>style.visibility</p:attrName>
                                        </p:attrNameLst>
                                      </p:cBhvr>
                                      <p:to>
                                        <p:strVal val="visible"/>
                                      </p:to>
                                    </p:set>
                                    <p:anim calcmode="lin" valueType="num">
                                      <p:cBhvr additive="base">
                                        <p:cTn id="11" dur="1250" fill="hold"/>
                                        <p:tgtEl>
                                          <p:spTgt spid="81">
                                            <p:txEl>
                                              <p:pRg st="0" end="0"/>
                                            </p:txEl>
                                          </p:spTgt>
                                        </p:tgtEl>
                                        <p:attrNameLst>
                                          <p:attrName>ppt_x</p:attrName>
                                        </p:attrNameLst>
                                      </p:cBhvr>
                                      <p:tavLst>
                                        <p:tav tm="0">
                                          <p:val>
                                            <p:strVal val="1+#ppt_w/2"/>
                                          </p:val>
                                        </p:tav>
                                        <p:tav tm="100000">
                                          <p:val>
                                            <p:strVal val="#ppt_x"/>
                                          </p:val>
                                        </p:tav>
                                      </p:tavLst>
                                    </p:anim>
                                    <p:anim calcmode="lin" valueType="num">
                                      <p:cBhvr additive="base">
                                        <p:cTn id="12" dur="1250" fill="hold"/>
                                        <p:tgtEl>
                                          <p:spTgt spid="81">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childTnLst>
                                </p:cTn>
                              </p:par>
                            </p:childTnLst>
                          </p:cTn>
                        </p:par>
                        <p:par>
                          <p:cTn id="17" fill="hold">
                            <p:stCondLst>
                              <p:cond delay="2250"/>
                            </p:stCondLst>
                            <p:childTnLst>
                              <p:par>
                                <p:cTn id="18" presetID="10"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childTnLst>
                                </p:cTn>
                              </p:par>
                            </p:childTnLst>
                          </p:cTn>
                        </p:par>
                        <p:par>
                          <p:cTn id="21" fill="hold">
                            <p:stCondLst>
                              <p:cond delay="3250"/>
                            </p:stCondLst>
                            <p:childTnLst>
                              <p:par>
                                <p:cTn id="22" presetID="10" presetClass="entr" presetSubtype="0" fill="hold" grpId="0" nodeType="afterEffect">
                                  <p:stCondLst>
                                    <p:cond delay="0"/>
                                  </p:stCondLst>
                                  <p:childTnLst>
                                    <p:set>
                                      <p:cBhvr>
                                        <p:cTn id="23" dur="1" fill="hold">
                                          <p:stCondLst>
                                            <p:cond delay="0"/>
                                          </p:stCondLst>
                                        </p:cTn>
                                        <p:tgtEl>
                                          <p:spTgt spid="80">
                                            <p:txEl>
                                              <p:pRg st="0" end="0"/>
                                            </p:txEl>
                                          </p:spTgt>
                                        </p:tgtEl>
                                        <p:attrNameLst>
                                          <p:attrName>style.visibility</p:attrName>
                                        </p:attrNameLst>
                                      </p:cBhvr>
                                      <p:to>
                                        <p:strVal val="visible"/>
                                      </p:to>
                                    </p:set>
                                    <p:animEffect transition="in" filter="fade">
                                      <p:cBhvr>
                                        <p:cTn id="24" dur="1000"/>
                                        <p:tgtEl>
                                          <p:spTgt spid="8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uiExpand="1" build="p" animBg="1">
        <p:tmplLst>
          <p:tmpl>
            <p:tnLst>
              <p:par>
                <p:cTn presetID="2" presetClass="entr" presetSubtype="2" decel="10000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 calcmode="lin" valueType="num">
                      <p:cBhvr additive="base">
                        <p:cTn dur="1250" fill="hold"/>
                        <p:tgtEl>
                          <p:spTgt spid="81"/>
                        </p:tgtEl>
                        <p:attrNameLst>
                          <p:attrName>ppt_x</p:attrName>
                        </p:attrNameLst>
                      </p:cBhvr>
                      <p:tavLst>
                        <p:tav tm="0">
                          <p:val>
                            <p:strVal val="1+#ppt_w/2"/>
                          </p:val>
                        </p:tav>
                        <p:tav tm="100000">
                          <p:val>
                            <p:strVal val="#ppt_x"/>
                          </p:val>
                        </p:tav>
                      </p:tavLst>
                    </p:anim>
                    <p:anim calcmode="lin" valueType="num">
                      <p:cBhvr additive="base">
                        <p:cTn dur="1250" fill="hold"/>
                        <p:tgtEl>
                          <p:spTgt spid="81"/>
                        </p:tgtEl>
                        <p:attrNameLst>
                          <p:attrName>ppt_y</p:attrName>
                        </p:attrNameLst>
                      </p:cBhvr>
                      <p:tavLst>
                        <p:tav tm="0">
                          <p:val>
                            <p:strVal val="#ppt_y"/>
                          </p:val>
                        </p:tav>
                        <p:tav tm="100000">
                          <p:val>
                            <p:strVal val="#ppt_y"/>
                          </p:val>
                        </p:tav>
                      </p:tavLst>
                    </p:anim>
                  </p:childTnLst>
                </p:cTn>
              </p:par>
            </p:tnLst>
          </p:tmpl>
          <p:tmpl lvl="1">
            <p:tnLst>
              <p:par>
                <p:cTn presetID="2" presetClass="entr" presetSubtype="2" decel="10000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 calcmode="lin" valueType="num">
                      <p:cBhvr additive="base">
                        <p:cTn dur="1250" fill="hold"/>
                        <p:tgtEl>
                          <p:spTgt spid="81"/>
                        </p:tgtEl>
                        <p:attrNameLst>
                          <p:attrName>ppt_x</p:attrName>
                        </p:attrNameLst>
                      </p:cBhvr>
                      <p:tavLst>
                        <p:tav tm="0">
                          <p:val>
                            <p:strVal val="1+#ppt_w/2"/>
                          </p:val>
                        </p:tav>
                        <p:tav tm="100000">
                          <p:val>
                            <p:strVal val="#ppt_x"/>
                          </p:val>
                        </p:tav>
                      </p:tavLst>
                    </p:anim>
                    <p:anim calcmode="lin" valueType="num">
                      <p:cBhvr additive="base">
                        <p:cTn dur="1250" fill="hold"/>
                        <p:tgtEl>
                          <p:spTgt spid="81"/>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childTnLst>
                </p:cTn>
              </p:par>
            </p:tnLst>
          </p:tmpl>
        </p:tmplLst>
      </p:bldP>
      <p:bldP spid="80" grpId="0" build="p"/>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1x">
    <p:spTree>
      <p:nvGrpSpPr>
        <p:cNvPr id="1" name=""/>
        <p:cNvGrpSpPr/>
        <p:nvPr/>
      </p:nvGrpSpPr>
      <p:grpSpPr>
        <a:xfrm>
          <a:off x="0" y="0"/>
          <a:ext cx="0" cy="0"/>
          <a:chOff x="0" y="0"/>
          <a:chExt cx="0" cy="0"/>
        </a:xfrm>
      </p:grpSpPr>
      <p:sp>
        <p:nvSpPr>
          <p:cNvPr id="11" name="Tijdelijke aanduiding voor tekst 10">
            <a:extLst>
              <a:ext uri="{FF2B5EF4-FFF2-40B4-BE49-F238E27FC236}">
                <a16:creationId xmlns:a16="http://schemas.microsoft.com/office/drawing/2014/main" id="{3C52A962-EFBC-1EA0-C4C7-9CF449A3B3DA}"/>
              </a:ext>
            </a:extLst>
          </p:cNvPr>
          <p:cNvSpPr txBox="1">
            <a:spLocks/>
          </p:cNvSpPr>
          <p:nvPr userDrawn="1"/>
        </p:nvSpPr>
        <p:spPr>
          <a:xfrm>
            <a:off x="193040" y="225424"/>
            <a:ext cx="11805920" cy="6424295"/>
          </a:xfrm>
          <a:prstGeom prst="roundRect">
            <a:avLst>
              <a:gd name="adj" fmla="val 3563"/>
            </a:avLst>
          </a:prstGeom>
          <a:solidFill>
            <a:schemeClr val="accent1">
              <a:alpha val="20000"/>
            </a:schemeClr>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Calibri Light" panose="020F030202020403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rial" panose="020B06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Calibri Light" panose="020F030202020403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rial" panose="020B06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rial" panose="020B0604020202020204" pitchFamily="34" charset="0"/>
              <a:buChar char="•"/>
              <a:defRPr sz="1600" i="0" kern="1200">
                <a:solidFill>
                  <a:schemeClr val="tx1"/>
                </a:solidFill>
                <a:latin typeface="+mn-lt"/>
                <a:ea typeface="+mn-ea"/>
                <a:cs typeface="+mn-cs"/>
              </a:defRPr>
            </a:lvl9pPr>
          </a:lstStyle>
          <a:p>
            <a:r>
              <a:rPr lang="en-GB"/>
              <a:t> </a:t>
            </a:r>
          </a:p>
        </p:txBody>
      </p:sp>
      <p:sp>
        <p:nvSpPr>
          <p:cNvPr id="21" name="Tijdelijke aanduiding voor afbeelding 32">
            <a:extLst>
              <a:ext uri="{FF2B5EF4-FFF2-40B4-BE49-F238E27FC236}">
                <a16:creationId xmlns:a16="http://schemas.microsoft.com/office/drawing/2014/main" id="{7FB1BB73-1253-CB4E-078B-44C9EF59ECB7}"/>
              </a:ext>
            </a:extLst>
          </p:cNvPr>
          <p:cNvSpPr>
            <a:spLocks noGrp="1"/>
          </p:cNvSpPr>
          <p:nvPr>
            <p:ph type="pic" sz="quarter" idx="21" hasCustomPrompt="1"/>
          </p:nvPr>
        </p:nvSpPr>
        <p:spPr>
          <a:xfrm>
            <a:off x="708207" y="1592263"/>
            <a:ext cx="3939328" cy="4213225"/>
          </a:xfrm>
          <a:prstGeom prst="roundRect">
            <a:avLst>
              <a:gd name="adj" fmla="val 3549"/>
            </a:avLst>
          </a:prstGeom>
          <a:solidFill>
            <a:schemeClr val="bg1">
              <a:lumMod val="95000"/>
            </a:schemeClr>
          </a:solidFill>
          <a:ln w="15875">
            <a:noFill/>
          </a:ln>
        </p:spPr>
        <p:txBody>
          <a:bodyPr wrap="square" lIns="180000" tIns="0" rIns="180000" bIns="1188000" anchor="ctr" anchorCtr="0">
            <a:noAutofit/>
          </a:bodyPr>
          <a:lstStyle>
            <a:lvl1pPr marL="0" indent="0" algn="ctr">
              <a:buNone/>
              <a:defRPr sz="1200" i="1">
                <a:solidFill>
                  <a:schemeClr val="bg1">
                    <a:lumMod val="50000"/>
                  </a:schemeClr>
                </a:solidFill>
              </a:defRPr>
            </a:lvl1pPr>
          </a:lstStyle>
          <a:p>
            <a:r>
              <a:rPr lang="en-GB"/>
              <a:t>Select this placeholder, go to the tab ‘Slidebuilder’, click on ‘Images’, select the preferred image and click on ‘Insert’.</a:t>
            </a:r>
          </a:p>
        </p:txBody>
      </p:sp>
      <p:sp>
        <p:nvSpPr>
          <p:cNvPr id="12" name="Tijdelijke aanduiding voor tekst 15">
            <a:extLst>
              <a:ext uri="{FF2B5EF4-FFF2-40B4-BE49-F238E27FC236}">
                <a16:creationId xmlns:a16="http://schemas.microsoft.com/office/drawing/2014/main" id="{7003C0B1-7212-7298-9837-FE612FA36AA8}"/>
              </a:ext>
            </a:extLst>
          </p:cNvPr>
          <p:cNvSpPr>
            <a:spLocks noGrp="1"/>
          </p:cNvSpPr>
          <p:nvPr>
            <p:ph type="body" sz="quarter" idx="14" hasCustomPrompt="1"/>
          </p:nvPr>
        </p:nvSpPr>
        <p:spPr>
          <a:xfrm>
            <a:off x="720000" y="6060536"/>
            <a:ext cx="932400" cy="475200"/>
          </a:xfrm>
          <a:blipFill>
            <a:blip r:embed="rId2"/>
            <a:stretch>
              <a:fillRect/>
            </a:stretch>
          </a:blipFill>
        </p:spPr>
        <p:txBody>
          <a:bodyPr/>
          <a:lstStyle>
            <a:lvl1pPr marL="0" indent="0">
              <a:buNone/>
              <a:defRPr sz="100"/>
            </a:lvl1pPr>
          </a:lstStyle>
          <a:p>
            <a:pPr lvl="0"/>
            <a:r>
              <a:rPr lang="en-GB"/>
              <a:t> </a:t>
            </a:r>
          </a:p>
        </p:txBody>
      </p:sp>
      <p:sp>
        <p:nvSpPr>
          <p:cNvPr id="7" name="Rechthoek: afgeronde hoeken 6">
            <a:extLst>
              <a:ext uri="{FF2B5EF4-FFF2-40B4-BE49-F238E27FC236}">
                <a16:creationId xmlns:a16="http://schemas.microsoft.com/office/drawing/2014/main" id="{EE82F239-2B35-4039-9A61-4FB8C953EA19}"/>
              </a:ext>
            </a:extLst>
          </p:cNvPr>
          <p:cNvSpPr/>
          <p:nvPr userDrawn="1"/>
        </p:nvSpPr>
        <p:spPr>
          <a:xfrm>
            <a:off x="0" y="-367937"/>
            <a:ext cx="1310039"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a:solidFill>
                  <a:schemeClr val="accent1"/>
                </a:solidFill>
                <a:latin typeface="+mj-lt"/>
              </a:rPr>
              <a:t>Introduction 1x</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a:t>Place the title of the slide here</a:t>
            </a:r>
          </a:p>
        </p:txBody>
      </p:sp>
      <p:sp>
        <p:nvSpPr>
          <p:cNvPr id="14" name="Tijdelijke aanduiding voor tekst 26">
            <a:extLst>
              <a:ext uri="{FF2B5EF4-FFF2-40B4-BE49-F238E27FC236}">
                <a16:creationId xmlns:a16="http://schemas.microsoft.com/office/drawing/2014/main" id="{EAFE4CF3-B339-8A11-F0E5-E407B4650259}"/>
              </a:ext>
            </a:extLst>
          </p:cNvPr>
          <p:cNvSpPr>
            <a:spLocks noGrp="1"/>
          </p:cNvSpPr>
          <p:nvPr>
            <p:ph type="body" sz="quarter" idx="19" hasCustomPrompt="1"/>
          </p:nvPr>
        </p:nvSpPr>
        <p:spPr>
          <a:xfrm>
            <a:off x="5271109" y="2106637"/>
            <a:ext cx="5400000" cy="276999"/>
          </a:xfrm>
        </p:spPr>
        <p:txBody>
          <a:bodyPr>
            <a:spAutoFit/>
          </a:bodyPr>
          <a:lstStyle>
            <a:lvl1pPr marL="0" indent="0">
              <a:buFontTx/>
              <a:buNone/>
              <a:defRPr sz="2000" b="1" cap="none" baseline="0">
                <a:solidFill>
                  <a:schemeClr val="accent1"/>
                </a:solidFill>
                <a:latin typeface="+mj-lt"/>
              </a:defRPr>
            </a:lvl1pPr>
            <a:lvl4pPr>
              <a:defRPr/>
            </a:lvl4pPr>
          </a:lstStyle>
          <a:p>
            <a:pPr lvl="0"/>
            <a:r>
              <a:rPr lang="en-GB"/>
              <a:t>Function</a:t>
            </a:r>
          </a:p>
        </p:txBody>
      </p:sp>
      <p:sp>
        <p:nvSpPr>
          <p:cNvPr id="15" name="Tijdelijke aanduiding voor tekst 8">
            <a:extLst>
              <a:ext uri="{FF2B5EF4-FFF2-40B4-BE49-F238E27FC236}">
                <a16:creationId xmlns:a16="http://schemas.microsoft.com/office/drawing/2014/main" id="{112C4D7E-8E02-D6D7-F32F-4047454A00FA}"/>
              </a:ext>
            </a:extLst>
          </p:cNvPr>
          <p:cNvSpPr>
            <a:spLocks noGrp="1"/>
          </p:cNvSpPr>
          <p:nvPr>
            <p:ph type="body" sz="quarter" idx="78" hasCustomPrompt="1"/>
          </p:nvPr>
        </p:nvSpPr>
        <p:spPr>
          <a:xfrm>
            <a:off x="5271109" y="3437571"/>
            <a:ext cx="5400000" cy="2080570"/>
          </a:xfrm>
        </p:spPr>
        <p:txBody>
          <a:bodyPr wrap="square">
            <a:spAutoFit/>
          </a:bodyPr>
          <a:lstStyle>
            <a:lvl1pPr marL="0" indent="0">
              <a:buNone/>
              <a:defRPr sz="1600" b="0" baseline="0">
                <a:solidFill>
                  <a:schemeClr val="tx2"/>
                </a:solidFill>
              </a:defRPr>
            </a:lvl1pPr>
          </a:lstStyle>
          <a:p>
            <a:pPr lvl="0"/>
            <a:r>
              <a:rPr lang="en-GB" noProof="0"/>
              <a:t>Add your text here Lorem ipsum dolor sit amet, consectetuer adipiscing elit. Maecenas porttitor congue massa. Fusce posuere, magna sed pulvinar ultricies, purus lectus malesuada libero, sit amet commodo magna eros quis urna.</a:t>
            </a:r>
          </a:p>
          <a:p>
            <a:pPr lvl="0"/>
            <a:r>
              <a:rPr lang="en-GB" noProof="0" err="1"/>
              <a:t>Pellentesque</a:t>
            </a:r>
            <a:r>
              <a:rPr lang="en-GB" noProof="0"/>
              <a:t> habitant morbi tristique senectus et netus et malesuada fames ac turpis egestas. Proin pharetra nonummy pede. Mauris et orci.</a:t>
            </a:r>
          </a:p>
          <a:p>
            <a:pPr lvl="0"/>
            <a:endParaRPr lang="en-GB" noProof="0"/>
          </a:p>
        </p:txBody>
      </p:sp>
      <p:sp>
        <p:nvSpPr>
          <p:cNvPr id="18" name="Tijdelijke aanduiding voor tekst 8">
            <a:extLst>
              <a:ext uri="{FF2B5EF4-FFF2-40B4-BE49-F238E27FC236}">
                <a16:creationId xmlns:a16="http://schemas.microsoft.com/office/drawing/2014/main" id="{ACBD80DC-013E-7F4B-297E-05D77CFB5891}"/>
              </a:ext>
            </a:extLst>
          </p:cNvPr>
          <p:cNvSpPr>
            <a:spLocks noGrp="1"/>
          </p:cNvSpPr>
          <p:nvPr>
            <p:ph type="body" sz="quarter" idx="80" hasCustomPrompt="1"/>
          </p:nvPr>
        </p:nvSpPr>
        <p:spPr>
          <a:xfrm>
            <a:off x="5271108" y="2600252"/>
            <a:ext cx="5400000" cy="221599"/>
          </a:xfrm>
        </p:spPr>
        <p:txBody>
          <a:bodyPr wrap="square">
            <a:spAutoFit/>
          </a:bodyPr>
          <a:lstStyle>
            <a:lvl1pPr marL="0" indent="0">
              <a:buNone/>
              <a:defRPr sz="1600" b="1">
                <a:solidFill>
                  <a:schemeClr val="tx2"/>
                </a:solidFill>
              </a:defRPr>
            </a:lvl1pPr>
          </a:lstStyle>
          <a:p>
            <a:pPr lvl="0"/>
            <a:r>
              <a:rPr lang="en-GB" noProof="0"/>
              <a:t>E-mail</a:t>
            </a:r>
          </a:p>
        </p:txBody>
      </p:sp>
      <p:sp>
        <p:nvSpPr>
          <p:cNvPr id="19" name="Tijdelijke aanduiding voor tekst 8">
            <a:extLst>
              <a:ext uri="{FF2B5EF4-FFF2-40B4-BE49-F238E27FC236}">
                <a16:creationId xmlns:a16="http://schemas.microsoft.com/office/drawing/2014/main" id="{B5A80EAC-5AB6-AD98-BF9F-5AD56083BC44}"/>
              </a:ext>
            </a:extLst>
          </p:cNvPr>
          <p:cNvSpPr>
            <a:spLocks noGrp="1"/>
          </p:cNvSpPr>
          <p:nvPr>
            <p:ph type="body" sz="quarter" idx="81" hasCustomPrompt="1"/>
          </p:nvPr>
        </p:nvSpPr>
        <p:spPr>
          <a:xfrm>
            <a:off x="5271109" y="2862061"/>
            <a:ext cx="5400000" cy="221599"/>
          </a:xfrm>
        </p:spPr>
        <p:txBody>
          <a:bodyPr wrap="square">
            <a:spAutoFit/>
          </a:bodyPr>
          <a:lstStyle>
            <a:lvl1pPr marL="0" indent="0">
              <a:buNone/>
              <a:defRPr sz="1600" b="1" baseline="0">
                <a:solidFill>
                  <a:schemeClr val="tx2"/>
                </a:solidFill>
              </a:defRPr>
            </a:lvl1pPr>
          </a:lstStyle>
          <a:p>
            <a:pPr lvl="0"/>
            <a:r>
              <a:rPr lang="en-GB" noProof="0"/>
              <a:t>Telephone number</a:t>
            </a:r>
          </a:p>
        </p:txBody>
      </p:sp>
      <p:sp>
        <p:nvSpPr>
          <p:cNvPr id="25" name="Tijdelijke aanduiding voor tekst 26">
            <a:extLst>
              <a:ext uri="{FF2B5EF4-FFF2-40B4-BE49-F238E27FC236}">
                <a16:creationId xmlns:a16="http://schemas.microsoft.com/office/drawing/2014/main" id="{A7121347-860E-BC73-73C2-A730C77B08BD}"/>
              </a:ext>
            </a:extLst>
          </p:cNvPr>
          <p:cNvSpPr>
            <a:spLocks noGrp="1"/>
          </p:cNvSpPr>
          <p:nvPr>
            <p:ph type="body" sz="quarter" idx="82" hasCustomPrompt="1"/>
          </p:nvPr>
        </p:nvSpPr>
        <p:spPr>
          <a:xfrm>
            <a:off x="5271109" y="1696003"/>
            <a:ext cx="5400000" cy="443198"/>
          </a:xfrm>
        </p:spPr>
        <p:txBody>
          <a:bodyPr>
            <a:spAutoFit/>
          </a:bodyPr>
          <a:lstStyle>
            <a:lvl1pPr marL="0" indent="0">
              <a:buFontTx/>
              <a:buNone/>
              <a:defRPr sz="3200" b="1" cap="none" baseline="0">
                <a:solidFill>
                  <a:schemeClr val="tx2"/>
                </a:solidFill>
                <a:latin typeface="+mj-lt"/>
              </a:defRPr>
            </a:lvl1pPr>
            <a:lvl4pPr>
              <a:defRPr/>
            </a:lvl4pPr>
          </a:lstStyle>
          <a:p>
            <a:pPr lvl="0"/>
            <a:r>
              <a:rPr lang="en-GB"/>
              <a:t>Name of Speaker</a:t>
            </a:r>
          </a:p>
        </p:txBody>
      </p:sp>
      <p:sp>
        <p:nvSpPr>
          <p:cNvPr id="28" name="Tijdelijke aanduiding voor tekst 12">
            <a:extLst>
              <a:ext uri="{FF2B5EF4-FFF2-40B4-BE49-F238E27FC236}">
                <a16:creationId xmlns:a16="http://schemas.microsoft.com/office/drawing/2014/main" id="{746B01D2-48A8-1A36-84F6-C20F14BC9E1D}"/>
              </a:ext>
            </a:extLst>
          </p:cNvPr>
          <p:cNvSpPr>
            <a:spLocks noGrp="1"/>
          </p:cNvSpPr>
          <p:nvPr>
            <p:ph type="body" sz="quarter" idx="83" hasCustomPrompt="1"/>
          </p:nvPr>
        </p:nvSpPr>
        <p:spPr>
          <a:xfrm rot="16200000">
            <a:off x="5656309" y="2089997"/>
            <a:ext cx="21600" cy="792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bg2"/>
          </a:solidFill>
        </p:spPr>
        <p:txBody>
          <a:bodyPr wrap="square">
            <a:noAutofit/>
          </a:bodyPr>
          <a:lstStyle>
            <a:lvl1pPr marL="0" indent="0">
              <a:buNone/>
              <a:defRPr sz="100"/>
            </a:lvl1pPr>
          </a:lstStyle>
          <a:p>
            <a:pPr lvl="0"/>
            <a:r>
              <a:rPr lang="en-GB"/>
              <a:t> </a:t>
            </a:r>
          </a:p>
        </p:txBody>
      </p:sp>
      <p:grpSp>
        <p:nvGrpSpPr>
          <p:cNvPr id="74" name="INSTRUCTION">
            <a:extLst>
              <a:ext uri="{FF2B5EF4-FFF2-40B4-BE49-F238E27FC236}">
                <a16:creationId xmlns:a16="http://schemas.microsoft.com/office/drawing/2014/main" id="{B6338F45-0553-84D3-2251-DA19E6246A59}"/>
              </a:ext>
            </a:extLst>
          </p:cNvPr>
          <p:cNvGrpSpPr/>
          <p:nvPr userDrawn="1"/>
        </p:nvGrpSpPr>
        <p:grpSpPr>
          <a:xfrm>
            <a:off x="-3786164" y="0"/>
            <a:ext cx="3693113" cy="5054643"/>
            <a:chOff x="-3786164" y="0"/>
            <a:chExt cx="3693113" cy="5054643"/>
          </a:xfrm>
        </p:grpSpPr>
        <p:sp>
          <p:nvSpPr>
            <p:cNvPr id="75" name="Rechthoek 74">
              <a:extLst>
                <a:ext uri="{FF2B5EF4-FFF2-40B4-BE49-F238E27FC236}">
                  <a16:creationId xmlns:a16="http://schemas.microsoft.com/office/drawing/2014/main" id="{51C12583-5887-EB9A-7B96-3434633A1B9D}"/>
                </a:ext>
              </a:extLst>
            </p:cNvPr>
            <p:cNvSpPr/>
            <p:nvPr userDrawn="1"/>
          </p:nvSpPr>
          <p:spPr>
            <a:xfrm>
              <a:off x="-3786164" y="0"/>
              <a:ext cx="3593091" cy="439159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accent1"/>
                  </a:solidFill>
                  <a:latin typeface="Calibri" panose="020F0502020204030204" pitchFamily="34" charset="0"/>
                  <a:cs typeface="Calibri" panose="020F0502020204030204" pitchFamily="34" charset="0"/>
                </a:rPr>
                <a:t>Insert/edit an image</a:t>
              </a:r>
            </a:p>
          </p:txBody>
        </p:sp>
        <p:sp>
          <p:nvSpPr>
            <p:cNvPr id="76" name="Rechthoek 75">
              <a:extLst>
                <a:ext uri="{FF2B5EF4-FFF2-40B4-BE49-F238E27FC236}">
                  <a16:creationId xmlns:a16="http://schemas.microsoft.com/office/drawing/2014/main" id="{77147CFF-7053-35E9-5D42-5037487152EC}"/>
                </a:ext>
              </a:extLst>
            </p:cNvPr>
            <p:cNvSpPr/>
            <p:nvPr userDrawn="1"/>
          </p:nvSpPr>
          <p:spPr>
            <a:xfrm>
              <a:off x="-3786164" y="422664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sp>
          <p:nvSpPr>
            <p:cNvPr id="77" name="Ovaal 76">
              <a:extLst>
                <a:ext uri="{FF2B5EF4-FFF2-40B4-BE49-F238E27FC236}">
                  <a16:creationId xmlns:a16="http://schemas.microsoft.com/office/drawing/2014/main" id="{060693C9-E94E-98BB-EC9D-AC9324CAD87A}"/>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78" name="Rechthoek 77">
              <a:extLst>
                <a:ext uri="{FF2B5EF4-FFF2-40B4-BE49-F238E27FC236}">
                  <a16:creationId xmlns:a16="http://schemas.microsoft.com/office/drawing/2014/main" id="{8903CF43-442B-1832-B85E-1C1E4546008C}"/>
                </a:ext>
              </a:extLst>
            </p:cNvPr>
            <p:cNvSpPr/>
            <p:nvPr userDrawn="1"/>
          </p:nvSpPr>
          <p:spPr>
            <a:xfrm>
              <a:off x="-3319416" y="465323"/>
              <a:ext cx="3008779"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9" name="Ovaal 78">
              <a:extLst>
                <a:ext uri="{FF2B5EF4-FFF2-40B4-BE49-F238E27FC236}">
                  <a16:creationId xmlns:a16="http://schemas.microsoft.com/office/drawing/2014/main" id="{6051E6EF-EECB-4209-83B2-E29C6B03889B}"/>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0" name="Rechthoek 79">
              <a:extLst>
                <a:ext uri="{FF2B5EF4-FFF2-40B4-BE49-F238E27FC236}">
                  <a16:creationId xmlns:a16="http://schemas.microsoft.com/office/drawing/2014/main" id="{C4CBEB17-1732-B32F-91C5-923E18BD73FF}"/>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1" name="Rechthoek 80">
              <a:extLst>
                <a:ext uri="{FF2B5EF4-FFF2-40B4-BE49-F238E27FC236}">
                  <a16:creationId xmlns:a16="http://schemas.microsoft.com/office/drawing/2014/main" id="{6B33D186-157D-E30B-2F23-0BC86D899A3F}"/>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sp>
          <p:nvSpPr>
            <p:cNvPr id="82" name="Ovaal 81">
              <a:extLst>
                <a:ext uri="{FF2B5EF4-FFF2-40B4-BE49-F238E27FC236}">
                  <a16:creationId xmlns:a16="http://schemas.microsoft.com/office/drawing/2014/main" id="{2B1D34EE-D924-8D47-5CAB-715C758E439A}"/>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3" name="Rechthoek 82">
              <a:extLst>
                <a:ext uri="{FF2B5EF4-FFF2-40B4-BE49-F238E27FC236}">
                  <a16:creationId xmlns:a16="http://schemas.microsoft.com/office/drawing/2014/main" id="{3FA6A19F-7D0D-E517-6BCF-6B8D59E7252B}"/>
                </a:ext>
              </a:extLst>
            </p:cNvPr>
            <p:cNvSpPr/>
            <p:nvPr userDrawn="1"/>
          </p:nvSpPr>
          <p:spPr>
            <a:xfrm>
              <a:off x="-3319415" y="2634835"/>
              <a:ext cx="2944682" cy="794165"/>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84" name="Groep 83">
              <a:extLst>
                <a:ext uri="{FF2B5EF4-FFF2-40B4-BE49-F238E27FC236}">
                  <a16:creationId xmlns:a16="http://schemas.microsoft.com/office/drawing/2014/main" id="{9970A62E-6B72-A74C-D3C5-4518CA462EA0}"/>
                </a:ext>
              </a:extLst>
            </p:cNvPr>
            <p:cNvGrpSpPr/>
            <p:nvPr userDrawn="1"/>
          </p:nvGrpSpPr>
          <p:grpSpPr>
            <a:xfrm>
              <a:off x="-3414453" y="3534339"/>
              <a:ext cx="514284" cy="506545"/>
              <a:chOff x="12617641" y="3403239"/>
              <a:chExt cx="752963" cy="741634"/>
            </a:xfrm>
          </p:grpSpPr>
          <p:grpSp>
            <p:nvGrpSpPr>
              <p:cNvPr id="101" name="Groep 100">
                <a:extLst>
                  <a:ext uri="{FF2B5EF4-FFF2-40B4-BE49-F238E27FC236}">
                    <a16:creationId xmlns:a16="http://schemas.microsoft.com/office/drawing/2014/main" id="{5D6F782A-5A5B-BB2B-B27C-348C5E5DAD78}"/>
                  </a:ext>
                </a:extLst>
              </p:cNvPr>
              <p:cNvGrpSpPr/>
              <p:nvPr userDrawn="1"/>
            </p:nvGrpSpPr>
            <p:grpSpPr>
              <a:xfrm>
                <a:off x="12771530" y="3403239"/>
                <a:ext cx="467176" cy="448491"/>
                <a:chOff x="12782157" y="3403239"/>
                <a:chExt cx="467176" cy="448491"/>
              </a:xfrm>
            </p:grpSpPr>
            <p:grpSp>
              <p:nvGrpSpPr>
                <p:cNvPr id="104" name="Groep 103">
                  <a:extLst>
                    <a:ext uri="{FF2B5EF4-FFF2-40B4-BE49-F238E27FC236}">
                      <a16:creationId xmlns:a16="http://schemas.microsoft.com/office/drawing/2014/main" id="{E55BCC43-8AF7-C4E4-7849-AF42BA19B3C2}"/>
                    </a:ext>
                  </a:extLst>
                </p:cNvPr>
                <p:cNvGrpSpPr/>
                <p:nvPr userDrawn="1"/>
              </p:nvGrpSpPr>
              <p:grpSpPr>
                <a:xfrm>
                  <a:off x="12782157" y="3403239"/>
                  <a:ext cx="412976" cy="396132"/>
                  <a:chOff x="13554906" y="3320109"/>
                  <a:chExt cx="443917" cy="425811"/>
                </a:xfrm>
              </p:grpSpPr>
              <p:grpSp>
                <p:nvGrpSpPr>
                  <p:cNvPr id="111" name="Groep 110">
                    <a:extLst>
                      <a:ext uri="{FF2B5EF4-FFF2-40B4-BE49-F238E27FC236}">
                        <a16:creationId xmlns:a16="http://schemas.microsoft.com/office/drawing/2014/main" id="{798DDBDE-8F0A-7BEF-3A92-01D7AA3186EF}"/>
                      </a:ext>
                    </a:extLst>
                  </p:cNvPr>
                  <p:cNvGrpSpPr/>
                  <p:nvPr userDrawn="1"/>
                </p:nvGrpSpPr>
                <p:grpSpPr>
                  <a:xfrm>
                    <a:off x="13554906" y="3320109"/>
                    <a:ext cx="443917" cy="425811"/>
                    <a:chOff x="12909684" y="1276143"/>
                    <a:chExt cx="443917" cy="425811"/>
                  </a:xfrm>
                </p:grpSpPr>
                <p:sp>
                  <p:nvSpPr>
                    <p:cNvPr id="114" name="Rechthoek 113">
                      <a:extLst>
                        <a:ext uri="{FF2B5EF4-FFF2-40B4-BE49-F238E27FC236}">
                          <a16:creationId xmlns:a16="http://schemas.microsoft.com/office/drawing/2014/main" id="{C3C54DBD-C294-625D-5D7E-7F37106C948C}"/>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115" name="Rechthoek 114">
                      <a:extLst>
                        <a:ext uri="{FF2B5EF4-FFF2-40B4-BE49-F238E27FC236}">
                          <a16:creationId xmlns:a16="http://schemas.microsoft.com/office/drawing/2014/main" id="{48C7CD2A-8FA8-A169-CADB-8CCBED30822A}"/>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116" name="Ovaal 115">
                      <a:extLst>
                        <a:ext uri="{FF2B5EF4-FFF2-40B4-BE49-F238E27FC236}">
                          <a16:creationId xmlns:a16="http://schemas.microsoft.com/office/drawing/2014/main" id="{9AB299F4-BB2E-F6E1-D5AF-C29CEBB8E64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112" name="Afbeelding 111">
                    <a:extLst>
                      <a:ext uri="{FF2B5EF4-FFF2-40B4-BE49-F238E27FC236}">
                        <a16:creationId xmlns:a16="http://schemas.microsoft.com/office/drawing/2014/main" id="{972DEF9C-6130-C340-03A5-3D764635859F}"/>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3" name="Afbeelding 112">
                    <a:extLst>
                      <a:ext uri="{FF2B5EF4-FFF2-40B4-BE49-F238E27FC236}">
                        <a16:creationId xmlns:a16="http://schemas.microsoft.com/office/drawing/2014/main" id="{C49308C8-3D35-1449-130C-7E334BD18632}"/>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5" name="Groep 104">
                  <a:extLst>
                    <a:ext uri="{FF2B5EF4-FFF2-40B4-BE49-F238E27FC236}">
                      <a16:creationId xmlns:a16="http://schemas.microsoft.com/office/drawing/2014/main" id="{35C3D808-C46B-A0D3-87D6-9B3251D44009}"/>
                    </a:ext>
                  </a:extLst>
                </p:cNvPr>
                <p:cNvGrpSpPr/>
                <p:nvPr userDrawn="1"/>
              </p:nvGrpSpPr>
              <p:grpSpPr>
                <a:xfrm>
                  <a:off x="13103513" y="3705268"/>
                  <a:ext cx="145820" cy="146462"/>
                  <a:chOff x="13096169" y="3602278"/>
                  <a:chExt cx="145820" cy="146462"/>
                </a:xfrm>
              </p:grpSpPr>
              <p:sp>
                <p:nvSpPr>
                  <p:cNvPr id="109" name="Rechthoek 108">
                    <a:extLst>
                      <a:ext uri="{FF2B5EF4-FFF2-40B4-BE49-F238E27FC236}">
                        <a16:creationId xmlns:a16="http://schemas.microsoft.com/office/drawing/2014/main" id="{88F1CF26-EE38-BAE3-0D5C-9DFAE49184A7}"/>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110" name="Rechthoek 109">
                    <a:extLst>
                      <a:ext uri="{FF2B5EF4-FFF2-40B4-BE49-F238E27FC236}">
                        <a16:creationId xmlns:a16="http://schemas.microsoft.com/office/drawing/2014/main" id="{C26F0964-0E62-03B0-AF5D-63A2C754E362}"/>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106" name="Groep 105">
                  <a:extLst>
                    <a:ext uri="{FF2B5EF4-FFF2-40B4-BE49-F238E27FC236}">
                      <a16:creationId xmlns:a16="http://schemas.microsoft.com/office/drawing/2014/main" id="{E73D86B5-C8AA-F091-945E-B918BAE86FD3}"/>
                    </a:ext>
                  </a:extLst>
                </p:cNvPr>
                <p:cNvGrpSpPr/>
                <p:nvPr userDrawn="1"/>
              </p:nvGrpSpPr>
              <p:grpSpPr>
                <a:xfrm rot="10800000">
                  <a:off x="13061402" y="3665637"/>
                  <a:ext cx="145820" cy="146462"/>
                  <a:chOff x="13096169" y="3602278"/>
                  <a:chExt cx="145820" cy="146462"/>
                </a:xfrm>
              </p:grpSpPr>
              <p:sp>
                <p:nvSpPr>
                  <p:cNvPr id="107" name="Rechthoek 106">
                    <a:extLst>
                      <a:ext uri="{FF2B5EF4-FFF2-40B4-BE49-F238E27FC236}">
                        <a16:creationId xmlns:a16="http://schemas.microsoft.com/office/drawing/2014/main" id="{F6EA707F-84DB-6189-B465-29271C43EFD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108" name="Rechthoek 107">
                    <a:extLst>
                      <a:ext uri="{FF2B5EF4-FFF2-40B4-BE49-F238E27FC236}">
                        <a16:creationId xmlns:a16="http://schemas.microsoft.com/office/drawing/2014/main" id="{BBDB3B15-3D94-BE84-BAF6-16310889CDC2}"/>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102" name="Rechthoek 101">
                <a:extLst>
                  <a:ext uri="{FF2B5EF4-FFF2-40B4-BE49-F238E27FC236}">
                    <a16:creationId xmlns:a16="http://schemas.microsoft.com/office/drawing/2014/main" id="{2890D34D-9AE5-F9DF-A68C-E67327936986}"/>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103" name="Gelijkbenige driehoek 102">
                <a:extLst>
                  <a:ext uri="{FF2B5EF4-FFF2-40B4-BE49-F238E27FC236}">
                    <a16:creationId xmlns:a16="http://schemas.microsoft.com/office/drawing/2014/main" id="{79ECBA4D-D273-2065-23FE-108434BDBF6B}"/>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85" name="ICOON_info">
              <a:extLst>
                <a:ext uri="{FF2B5EF4-FFF2-40B4-BE49-F238E27FC236}">
                  <a16:creationId xmlns:a16="http://schemas.microsoft.com/office/drawing/2014/main" id="{05580824-0AA3-5810-5269-0EBA2E11BEEC}"/>
                </a:ext>
              </a:extLst>
            </p:cNvPr>
            <p:cNvGrpSpPr/>
            <p:nvPr userDrawn="1"/>
          </p:nvGrpSpPr>
          <p:grpSpPr>
            <a:xfrm>
              <a:off x="-376736" y="4055594"/>
              <a:ext cx="283685" cy="283685"/>
              <a:chOff x="-510741" y="5913713"/>
              <a:chExt cx="267555" cy="267555"/>
            </a:xfrm>
          </p:grpSpPr>
          <p:sp>
            <p:nvSpPr>
              <p:cNvPr id="99" name="Ovaal 98">
                <a:extLst>
                  <a:ext uri="{FF2B5EF4-FFF2-40B4-BE49-F238E27FC236}">
                    <a16:creationId xmlns:a16="http://schemas.microsoft.com/office/drawing/2014/main" id="{A9A77014-6F47-E2BB-C2C4-EC7E7F64F61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100" name="Graphic 163" descr="Informatie">
                <a:extLst>
                  <a:ext uri="{FF2B5EF4-FFF2-40B4-BE49-F238E27FC236}">
                    <a16:creationId xmlns:a16="http://schemas.microsoft.com/office/drawing/2014/main" id="{EB3BE875-91E4-BC75-EC9C-599571F8DF6F}"/>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86" name="Groep 85">
              <a:extLst>
                <a:ext uri="{FF2B5EF4-FFF2-40B4-BE49-F238E27FC236}">
                  <a16:creationId xmlns:a16="http://schemas.microsoft.com/office/drawing/2014/main" id="{E06C7009-3827-7A72-2F1D-B96A15DC605B}"/>
                </a:ext>
              </a:extLst>
            </p:cNvPr>
            <p:cNvGrpSpPr/>
            <p:nvPr userDrawn="1"/>
          </p:nvGrpSpPr>
          <p:grpSpPr>
            <a:xfrm>
              <a:off x="-938434" y="4364020"/>
              <a:ext cx="627798" cy="576693"/>
              <a:chOff x="-938434" y="4570310"/>
              <a:chExt cx="627798" cy="576693"/>
            </a:xfrm>
          </p:grpSpPr>
          <p:grpSp>
            <p:nvGrpSpPr>
              <p:cNvPr id="94" name="Inspireren">
                <a:extLst>
                  <a:ext uri="{FF2B5EF4-FFF2-40B4-BE49-F238E27FC236}">
                    <a16:creationId xmlns:a16="http://schemas.microsoft.com/office/drawing/2014/main" id="{215C5C77-0E24-A978-E988-B4C2E60E22F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96" name="Freeform 12">
                  <a:extLst>
                    <a:ext uri="{FF2B5EF4-FFF2-40B4-BE49-F238E27FC236}">
                      <a16:creationId xmlns:a16="http://schemas.microsoft.com/office/drawing/2014/main" id="{48B5DFB5-0DB0-2158-E65D-BBBE512B861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97" name="Freeform 13">
                  <a:extLst>
                    <a:ext uri="{FF2B5EF4-FFF2-40B4-BE49-F238E27FC236}">
                      <a16:creationId xmlns:a16="http://schemas.microsoft.com/office/drawing/2014/main" id="{01122CED-7FB3-EBC8-FBD5-244FAD244C8A}"/>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98" name="Freeform 14">
                  <a:extLst>
                    <a:ext uri="{FF2B5EF4-FFF2-40B4-BE49-F238E27FC236}">
                      <a16:creationId xmlns:a16="http://schemas.microsoft.com/office/drawing/2014/main" id="{FE3ECDC4-0CD5-DAB1-594E-4410DB8EECF0}"/>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grpSp>
          <p:sp>
            <p:nvSpPr>
              <p:cNvPr id="95" name="Tekstvak 94">
                <a:extLst>
                  <a:ext uri="{FF2B5EF4-FFF2-40B4-BE49-F238E27FC236}">
                    <a16:creationId xmlns:a16="http://schemas.microsoft.com/office/drawing/2014/main" id="{0080C120-7C4B-9AE0-8AE3-AE2008154A3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87" name="Groep 86">
              <a:extLst>
                <a:ext uri="{FF2B5EF4-FFF2-40B4-BE49-F238E27FC236}">
                  <a16:creationId xmlns:a16="http://schemas.microsoft.com/office/drawing/2014/main" id="{E260A694-282E-AB34-C3BE-C11A07E4E896}"/>
                </a:ext>
              </a:extLst>
            </p:cNvPr>
            <p:cNvGrpSpPr/>
            <p:nvPr userDrawn="1"/>
          </p:nvGrpSpPr>
          <p:grpSpPr>
            <a:xfrm>
              <a:off x="-3365484" y="1226982"/>
              <a:ext cx="446937" cy="406485"/>
              <a:chOff x="-3563526" y="1409294"/>
              <a:chExt cx="354190" cy="322133"/>
            </a:xfrm>
          </p:grpSpPr>
          <p:grpSp>
            <p:nvGrpSpPr>
              <p:cNvPr id="88" name="Groep 87">
                <a:extLst>
                  <a:ext uri="{FF2B5EF4-FFF2-40B4-BE49-F238E27FC236}">
                    <a16:creationId xmlns:a16="http://schemas.microsoft.com/office/drawing/2014/main" id="{F7B41748-6F22-67F2-B452-720FACBA503C}"/>
                  </a:ext>
                </a:extLst>
              </p:cNvPr>
              <p:cNvGrpSpPr/>
              <p:nvPr userDrawn="1"/>
            </p:nvGrpSpPr>
            <p:grpSpPr>
              <a:xfrm>
                <a:off x="-3499992" y="1409294"/>
                <a:ext cx="225195" cy="195499"/>
                <a:chOff x="8987389" y="1361199"/>
                <a:chExt cx="2200275" cy="1914525"/>
              </a:xfrm>
            </p:grpSpPr>
            <p:sp>
              <p:nvSpPr>
                <p:cNvPr id="90" name="Vrije vorm: vorm 89">
                  <a:extLst>
                    <a:ext uri="{FF2B5EF4-FFF2-40B4-BE49-F238E27FC236}">
                      <a16:creationId xmlns:a16="http://schemas.microsoft.com/office/drawing/2014/main" id="{CF880C73-22FD-1A18-4A74-52CB706E1718}"/>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mn-lt"/>
                  </a:endParaRPr>
                </a:p>
              </p:txBody>
            </p:sp>
            <p:grpSp>
              <p:nvGrpSpPr>
                <p:cNvPr id="91" name="Groep 90">
                  <a:extLst>
                    <a:ext uri="{FF2B5EF4-FFF2-40B4-BE49-F238E27FC236}">
                      <a16:creationId xmlns:a16="http://schemas.microsoft.com/office/drawing/2014/main" id="{F5617FCE-ADC7-CB21-2DC5-2E8358A6F12C}"/>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92" name="Vrije vorm: vorm 91">
                    <a:extLst>
                      <a:ext uri="{FF2B5EF4-FFF2-40B4-BE49-F238E27FC236}">
                        <a16:creationId xmlns:a16="http://schemas.microsoft.com/office/drawing/2014/main" id="{59D1CA4B-AD22-D1A3-418E-99C0FE1226C2}"/>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sp>
                <p:nvSpPr>
                  <p:cNvPr id="93" name="Vrije vorm: vorm 92">
                    <a:extLst>
                      <a:ext uri="{FF2B5EF4-FFF2-40B4-BE49-F238E27FC236}">
                        <a16:creationId xmlns:a16="http://schemas.microsoft.com/office/drawing/2014/main" id="{CF7E780D-525E-CB9F-BB14-3BEFDAA9AAE5}"/>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grpSp>
          </p:grpSp>
          <p:sp>
            <p:nvSpPr>
              <p:cNvPr id="89" name="Tekstvak 88">
                <a:extLst>
                  <a:ext uri="{FF2B5EF4-FFF2-40B4-BE49-F238E27FC236}">
                    <a16:creationId xmlns:a16="http://schemas.microsoft.com/office/drawing/2014/main" id="{189970CD-2314-3276-BDFC-5929747ECC19}"/>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Tree>
    <p:extLst>
      <p:ext uri="{BB962C8B-B14F-4D97-AF65-F5344CB8AC3E}">
        <p14:creationId xmlns:p14="http://schemas.microsoft.com/office/powerpoint/2010/main" val="3441658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duction 2x">
    <p:spTree>
      <p:nvGrpSpPr>
        <p:cNvPr id="1" name=""/>
        <p:cNvGrpSpPr/>
        <p:nvPr/>
      </p:nvGrpSpPr>
      <p:grpSpPr>
        <a:xfrm>
          <a:off x="0" y="0"/>
          <a:ext cx="0" cy="0"/>
          <a:chOff x="0" y="0"/>
          <a:chExt cx="0" cy="0"/>
        </a:xfrm>
      </p:grpSpPr>
      <p:sp>
        <p:nvSpPr>
          <p:cNvPr id="11" name="Tijdelijke aanduiding voor tekst 10">
            <a:extLst>
              <a:ext uri="{FF2B5EF4-FFF2-40B4-BE49-F238E27FC236}">
                <a16:creationId xmlns:a16="http://schemas.microsoft.com/office/drawing/2014/main" id="{3C52A962-EFBC-1EA0-C4C7-9CF449A3B3DA}"/>
              </a:ext>
            </a:extLst>
          </p:cNvPr>
          <p:cNvSpPr txBox="1">
            <a:spLocks/>
          </p:cNvSpPr>
          <p:nvPr userDrawn="1"/>
        </p:nvSpPr>
        <p:spPr>
          <a:xfrm>
            <a:off x="193040" y="225424"/>
            <a:ext cx="11805920" cy="6424295"/>
          </a:xfrm>
          <a:prstGeom prst="roundRect">
            <a:avLst>
              <a:gd name="adj" fmla="val 3563"/>
            </a:avLst>
          </a:prstGeom>
          <a:solidFill>
            <a:schemeClr val="accent1">
              <a:alpha val="20000"/>
            </a:schemeClr>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Calibri Light" panose="020F030202020403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rial" panose="020B06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Calibri Light" panose="020F030202020403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rial" panose="020B06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rial" panose="020B0604020202020204" pitchFamily="34" charset="0"/>
              <a:buChar char="•"/>
              <a:defRPr sz="1600" i="0" kern="1200">
                <a:solidFill>
                  <a:schemeClr val="tx1"/>
                </a:solidFill>
                <a:latin typeface="+mn-lt"/>
                <a:ea typeface="+mn-ea"/>
                <a:cs typeface="+mn-cs"/>
              </a:defRPr>
            </a:lvl9pPr>
          </a:lstStyle>
          <a:p>
            <a:r>
              <a:rPr lang="en-GB"/>
              <a:t> </a:t>
            </a:r>
          </a:p>
        </p:txBody>
      </p:sp>
      <p:sp>
        <p:nvSpPr>
          <p:cNvPr id="21" name="Tijdelijke aanduiding voor afbeelding 32">
            <a:extLst>
              <a:ext uri="{FF2B5EF4-FFF2-40B4-BE49-F238E27FC236}">
                <a16:creationId xmlns:a16="http://schemas.microsoft.com/office/drawing/2014/main" id="{7FB1BB73-1253-CB4E-078B-44C9EF59ECB7}"/>
              </a:ext>
            </a:extLst>
          </p:cNvPr>
          <p:cNvSpPr>
            <a:spLocks noGrp="1"/>
          </p:cNvSpPr>
          <p:nvPr>
            <p:ph type="pic" sz="quarter" idx="21" hasCustomPrompt="1"/>
          </p:nvPr>
        </p:nvSpPr>
        <p:spPr>
          <a:xfrm>
            <a:off x="708207" y="1592264"/>
            <a:ext cx="1725347" cy="1845308"/>
          </a:xfrm>
          <a:prstGeom prst="roundRect">
            <a:avLst>
              <a:gd name="adj" fmla="val 8502"/>
            </a:avLst>
          </a:prstGeom>
          <a:solidFill>
            <a:schemeClr val="bg1">
              <a:lumMod val="95000"/>
            </a:schemeClr>
          </a:solidFill>
          <a:ln w="15875">
            <a:noFill/>
          </a:ln>
        </p:spPr>
        <p:txBody>
          <a:bodyPr wrap="square" lIns="180000" tIns="0" rIns="180000" bIns="1080000" anchor="ctr" anchorCtr="0">
            <a:noAutofit/>
          </a:bodyPr>
          <a:lstStyle>
            <a:lvl1pPr marL="0" indent="0" algn="ctr">
              <a:lnSpc>
                <a:spcPct val="70000"/>
              </a:lnSpc>
              <a:buNone/>
              <a:defRPr sz="1000" i="1">
                <a:solidFill>
                  <a:schemeClr val="bg1">
                    <a:lumMod val="50000"/>
                  </a:schemeClr>
                </a:solidFill>
              </a:defRPr>
            </a:lvl1pPr>
          </a:lstStyle>
          <a:p>
            <a:r>
              <a:rPr lang="en-GB"/>
              <a:t>Select this placeholder, go to the tab ‘Slidebuilder’, click on ‘Images’, select the preferred image and click on ‘Insert’.</a:t>
            </a:r>
          </a:p>
        </p:txBody>
      </p:sp>
      <p:sp>
        <p:nvSpPr>
          <p:cNvPr id="12" name="Tijdelijke aanduiding voor tekst 15">
            <a:extLst>
              <a:ext uri="{FF2B5EF4-FFF2-40B4-BE49-F238E27FC236}">
                <a16:creationId xmlns:a16="http://schemas.microsoft.com/office/drawing/2014/main" id="{7003C0B1-7212-7298-9837-FE612FA36AA8}"/>
              </a:ext>
            </a:extLst>
          </p:cNvPr>
          <p:cNvSpPr>
            <a:spLocks noGrp="1"/>
          </p:cNvSpPr>
          <p:nvPr>
            <p:ph type="body" sz="quarter" idx="14" hasCustomPrompt="1"/>
          </p:nvPr>
        </p:nvSpPr>
        <p:spPr>
          <a:xfrm>
            <a:off x="720000" y="6060536"/>
            <a:ext cx="932400" cy="475200"/>
          </a:xfrm>
          <a:blipFill>
            <a:blip r:embed="rId2"/>
            <a:stretch>
              <a:fillRect/>
            </a:stretch>
          </a:blipFill>
        </p:spPr>
        <p:txBody>
          <a:bodyPr/>
          <a:lstStyle>
            <a:lvl1pPr marL="0" indent="0">
              <a:buNone/>
              <a:defRPr sz="100"/>
            </a:lvl1pPr>
          </a:lstStyle>
          <a:p>
            <a:pPr lvl="0"/>
            <a:r>
              <a:rPr lang="en-GB"/>
              <a:t> </a:t>
            </a:r>
          </a:p>
        </p:txBody>
      </p:sp>
      <p:sp>
        <p:nvSpPr>
          <p:cNvPr id="7" name="Rechthoek: afgeronde hoeken 6">
            <a:extLst>
              <a:ext uri="{FF2B5EF4-FFF2-40B4-BE49-F238E27FC236}">
                <a16:creationId xmlns:a16="http://schemas.microsoft.com/office/drawing/2014/main" id="{EE82F239-2B35-4039-9A61-4FB8C953EA19}"/>
              </a:ext>
            </a:extLst>
          </p:cNvPr>
          <p:cNvSpPr/>
          <p:nvPr userDrawn="1"/>
        </p:nvSpPr>
        <p:spPr>
          <a:xfrm>
            <a:off x="0" y="-367937"/>
            <a:ext cx="1310039"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a:solidFill>
                  <a:schemeClr val="accent1"/>
                </a:solidFill>
                <a:latin typeface="+mj-lt"/>
              </a:rPr>
              <a:t>Introduction 2x</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a:t>Place the title of the slide here</a:t>
            </a:r>
          </a:p>
        </p:txBody>
      </p:sp>
      <p:sp>
        <p:nvSpPr>
          <p:cNvPr id="14" name="Tijdelijke aanduiding voor tekst 26">
            <a:extLst>
              <a:ext uri="{FF2B5EF4-FFF2-40B4-BE49-F238E27FC236}">
                <a16:creationId xmlns:a16="http://schemas.microsoft.com/office/drawing/2014/main" id="{EAFE4CF3-B339-8A11-F0E5-E407B4650259}"/>
              </a:ext>
            </a:extLst>
          </p:cNvPr>
          <p:cNvSpPr>
            <a:spLocks noGrp="1"/>
          </p:cNvSpPr>
          <p:nvPr>
            <p:ph type="body" sz="quarter" idx="19" hasCustomPrompt="1"/>
          </p:nvPr>
        </p:nvSpPr>
        <p:spPr>
          <a:xfrm>
            <a:off x="2676150" y="1993933"/>
            <a:ext cx="3096000" cy="249299"/>
          </a:xfrm>
        </p:spPr>
        <p:txBody>
          <a:bodyPr>
            <a:spAutoFit/>
          </a:bodyPr>
          <a:lstStyle>
            <a:lvl1pPr marL="0" indent="0">
              <a:buFontTx/>
              <a:buNone/>
              <a:defRPr sz="1800" b="1" cap="none" baseline="0">
                <a:solidFill>
                  <a:schemeClr val="accent1"/>
                </a:solidFill>
                <a:latin typeface="+mj-lt"/>
              </a:defRPr>
            </a:lvl1pPr>
            <a:lvl4pPr>
              <a:defRPr/>
            </a:lvl4pPr>
          </a:lstStyle>
          <a:p>
            <a:pPr lvl="0"/>
            <a:r>
              <a:rPr lang="en-GB"/>
              <a:t>Function</a:t>
            </a:r>
          </a:p>
        </p:txBody>
      </p:sp>
      <p:sp>
        <p:nvSpPr>
          <p:cNvPr id="15" name="Tijdelijke aanduiding voor tekst 8">
            <a:extLst>
              <a:ext uri="{FF2B5EF4-FFF2-40B4-BE49-F238E27FC236}">
                <a16:creationId xmlns:a16="http://schemas.microsoft.com/office/drawing/2014/main" id="{112C4D7E-8E02-D6D7-F32F-4047454A00FA}"/>
              </a:ext>
            </a:extLst>
          </p:cNvPr>
          <p:cNvSpPr>
            <a:spLocks noGrp="1"/>
          </p:cNvSpPr>
          <p:nvPr>
            <p:ph type="body" sz="quarter" idx="78" hasCustomPrompt="1"/>
          </p:nvPr>
        </p:nvSpPr>
        <p:spPr>
          <a:xfrm>
            <a:off x="2676150" y="3081427"/>
            <a:ext cx="3096000" cy="2591479"/>
          </a:xfrm>
        </p:spPr>
        <p:txBody>
          <a:bodyPr wrap="square">
            <a:spAutoFit/>
          </a:bodyPr>
          <a:lstStyle>
            <a:lvl1pPr marL="0" indent="0">
              <a:buNone/>
              <a:defRPr sz="1600" b="0" baseline="0">
                <a:solidFill>
                  <a:schemeClr val="tx2"/>
                </a:solidFill>
              </a:defRPr>
            </a:lvl1pPr>
          </a:lstStyle>
          <a:p>
            <a:pPr lvl="0"/>
            <a:r>
              <a:rPr lang="en-GB" noProof="0"/>
              <a:t>Add your text here Lorem ipsum dolor sit amet, consectetuer adipiscing elit. Maecenas porttitor congue massa. Fusce posuere, magna sed pulvinar ultricies, purus lectus malesuada libero, sit amet commodo magna eros quis urna.</a:t>
            </a:r>
          </a:p>
          <a:p>
            <a:pPr lvl="0"/>
            <a:r>
              <a:rPr lang="en-GB" noProof="0" err="1"/>
              <a:t>Pellentesque</a:t>
            </a:r>
            <a:r>
              <a:rPr lang="en-GB" noProof="0"/>
              <a:t> habitant morbi tristique senectus et netus et malesuada fames ac turpis egestas. Proin pharetra nonummy </a:t>
            </a:r>
            <a:r>
              <a:rPr lang="en-GB" noProof="0" err="1"/>
              <a:t>pede</a:t>
            </a:r>
            <a:r>
              <a:rPr lang="en-GB" noProof="0"/>
              <a:t>.</a:t>
            </a:r>
          </a:p>
        </p:txBody>
      </p:sp>
      <p:sp>
        <p:nvSpPr>
          <p:cNvPr id="18" name="Tijdelijke aanduiding voor tekst 8">
            <a:extLst>
              <a:ext uri="{FF2B5EF4-FFF2-40B4-BE49-F238E27FC236}">
                <a16:creationId xmlns:a16="http://schemas.microsoft.com/office/drawing/2014/main" id="{ACBD80DC-013E-7F4B-297E-05D77CFB5891}"/>
              </a:ext>
            </a:extLst>
          </p:cNvPr>
          <p:cNvSpPr>
            <a:spLocks noGrp="1"/>
          </p:cNvSpPr>
          <p:nvPr>
            <p:ph type="body" sz="quarter" idx="80" hasCustomPrompt="1"/>
          </p:nvPr>
        </p:nvSpPr>
        <p:spPr>
          <a:xfrm>
            <a:off x="2676149" y="2395251"/>
            <a:ext cx="3096000" cy="221599"/>
          </a:xfrm>
        </p:spPr>
        <p:txBody>
          <a:bodyPr wrap="square">
            <a:spAutoFit/>
          </a:bodyPr>
          <a:lstStyle>
            <a:lvl1pPr marL="0" indent="0">
              <a:buNone/>
              <a:defRPr sz="1600" b="1">
                <a:solidFill>
                  <a:schemeClr val="tx2"/>
                </a:solidFill>
              </a:defRPr>
            </a:lvl1pPr>
          </a:lstStyle>
          <a:p>
            <a:pPr lvl="0"/>
            <a:r>
              <a:rPr lang="en-GB" noProof="0"/>
              <a:t>E-mail</a:t>
            </a:r>
          </a:p>
        </p:txBody>
      </p:sp>
      <p:sp>
        <p:nvSpPr>
          <p:cNvPr id="19" name="Tijdelijke aanduiding voor tekst 8">
            <a:extLst>
              <a:ext uri="{FF2B5EF4-FFF2-40B4-BE49-F238E27FC236}">
                <a16:creationId xmlns:a16="http://schemas.microsoft.com/office/drawing/2014/main" id="{B5A80EAC-5AB6-AD98-BF9F-5AD56083BC44}"/>
              </a:ext>
            </a:extLst>
          </p:cNvPr>
          <p:cNvSpPr>
            <a:spLocks noGrp="1"/>
          </p:cNvSpPr>
          <p:nvPr>
            <p:ph type="body" sz="quarter" idx="81" hasCustomPrompt="1"/>
          </p:nvPr>
        </p:nvSpPr>
        <p:spPr>
          <a:xfrm>
            <a:off x="2676150" y="2657060"/>
            <a:ext cx="3096000" cy="221599"/>
          </a:xfrm>
        </p:spPr>
        <p:txBody>
          <a:bodyPr wrap="square">
            <a:spAutoFit/>
          </a:bodyPr>
          <a:lstStyle>
            <a:lvl1pPr marL="0" indent="0">
              <a:buNone/>
              <a:defRPr sz="1600" b="1" baseline="0">
                <a:solidFill>
                  <a:schemeClr val="tx2"/>
                </a:solidFill>
              </a:defRPr>
            </a:lvl1pPr>
          </a:lstStyle>
          <a:p>
            <a:pPr lvl="0"/>
            <a:r>
              <a:rPr lang="en-GB" noProof="0"/>
              <a:t>Telephone number</a:t>
            </a:r>
          </a:p>
        </p:txBody>
      </p:sp>
      <p:sp>
        <p:nvSpPr>
          <p:cNvPr id="25" name="Tijdelijke aanduiding voor tekst 26">
            <a:extLst>
              <a:ext uri="{FF2B5EF4-FFF2-40B4-BE49-F238E27FC236}">
                <a16:creationId xmlns:a16="http://schemas.microsoft.com/office/drawing/2014/main" id="{A7121347-860E-BC73-73C2-A730C77B08BD}"/>
              </a:ext>
            </a:extLst>
          </p:cNvPr>
          <p:cNvSpPr>
            <a:spLocks noGrp="1"/>
          </p:cNvSpPr>
          <p:nvPr>
            <p:ph type="body" sz="quarter" idx="82" hasCustomPrompt="1"/>
          </p:nvPr>
        </p:nvSpPr>
        <p:spPr>
          <a:xfrm>
            <a:off x="2676150" y="1696003"/>
            <a:ext cx="3096000" cy="332399"/>
          </a:xfrm>
        </p:spPr>
        <p:txBody>
          <a:bodyPr>
            <a:spAutoFit/>
          </a:bodyPr>
          <a:lstStyle>
            <a:lvl1pPr marL="0" indent="0">
              <a:buFontTx/>
              <a:buNone/>
              <a:defRPr sz="2400" b="1" cap="none" baseline="0">
                <a:solidFill>
                  <a:schemeClr val="tx2"/>
                </a:solidFill>
                <a:latin typeface="+mj-lt"/>
              </a:defRPr>
            </a:lvl1pPr>
            <a:lvl4pPr>
              <a:defRPr/>
            </a:lvl4pPr>
          </a:lstStyle>
          <a:p>
            <a:pPr lvl="0"/>
            <a:r>
              <a:rPr lang="en-GB"/>
              <a:t>Name of Speaker</a:t>
            </a:r>
          </a:p>
        </p:txBody>
      </p:sp>
      <p:sp>
        <p:nvSpPr>
          <p:cNvPr id="28" name="Tijdelijke aanduiding voor tekst 12">
            <a:extLst>
              <a:ext uri="{FF2B5EF4-FFF2-40B4-BE49-F238E27FC236}">
                <a16:creationId xmlns:a16="http://schemas.microsoft.com/office/drawing/2014/main" id="{746B01D2-48A8-1A36-84F6-C20F14BC9E1D}"/>
              </a:ext>
            </a:extLst>
          </p:cNvPr>
          <p:cNvSpPr>
            <a:spLocks noGrp="1"/>
          </p:cNvSpPr>
          <p:nvPr>
            <p:ph type="body" sz="quarter" idx="83" hasCustomPrompt="1"/>
          </p:nvPr>
        </p:nvSpPr>
        <p:spPr>
          <a:xfrm rot="16200000">
            <a:off x="3061350" y="1912706"/>
            <a:ext cx="21600" cy="792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bg2"/>
          </a:solidFill>
        </p:spPr>
        <p:txBody>
          <a:bodyPr wrap="square">
            <a:noAutofit/>
          </a:bodyPr>
          <a:lstStyle>
            <a:lvl1pPr marL="0" indent="0">
              <a:buNone/>
              <a:defRPr sz="100"/>
            </a:lvl1pPr>
          </a:lstStyle>
          <a:p>
            <a:pPr lvl="0"/>
            <a:r>
              <a:rPr lang="en-GB"/>
              <a:t> </a:t>
            </a:r>
          </a:p>
        </p:txBody>
      </p:sp>
      <p:sp>
        <p:nvSpPr>
          <p:cNvPr id="22" name="Tijdelijke aanduiding voor afbeelding 32">
            <a:extLst>
              <a:ext uri="{FF2B5EF4-FFF2-40B4-BE49-F238E27FC236}">
                <a16:creationId xmlns:a16="http://schemas.microsoft.com/office/drawing/2014/main" id="{64DA3BED-7543-E31E-0382-BAF408BE0356}"/>
              </a:ext>
            </a:extLst>
          </p:cNvPr>
          <p:cNvSpPr>
            <a:spLocks noGrp="1"/>
          </p:cNvSpPr>
          <p:nvPr>
            <p:ph type="pic" sz="quarter" idx="84" hasCustomPrompt="1"/>
          </p:nvPr>
        </p:nvSpPr>
        <p:spPr>
          <a:xfrm>
            <a:off x="6383338" y="1592264"/>
            <a:ext cx="1725347" cy="1845308"/>
          </a:xfrm>
          <a:prstGeom prst="roundRect">
            <a:avLst>
              <a:gd name="adj" fmla="val 8502"/>
            </a:avLst>
          </a:prstGeom>
          <a:solidFill>
            <a:schemeClr val="bg1">
              <a:lumMod val="95000"/>
            </a:schemeClr>
          </a:solidFill>
          <a:ln w="15875">
            <a:noFill/>
          </a:ln>
        </p:spPr>
        <p:txBody>
          <a:bodyPr wrap="square" lIns="180000" tIns="0" rIns="180000" bIns="1080000" anchor="ctr" anchorCtr="0">
            <a:noAutofit/>
          </a:bodyPr>
          <a:lstStyle>
            <a:lvl1pPr marL="0" indent="0" algn="ctr">
              <a:lnSpc>
                <a:spcPct val="70000"/>
              </a:lnSpc>
              <a:buNone/>
              <a:defRPr sz="1000" i="1">
                <a:solidFill>
                  <a:schemeClr val="bg1">
                    <a:lumMod val="50000"/>
                  </a:schemeClr>
                </a:solidFill>
              </a:defRPr>
            </a:lvl1pPr>
          </a:lstStyle>
          <a:p>
            <a:r>
              <a:rPr lang="en-GB"/>
              <a:t>Select this placeholder, go to the tab ‘Slidebuilder’, click on ‘Images’, select the preferred image and click on ‘Insert’.</a:t>
            </a:r>
          </a:p>
        </p:txBody>
      </p:sp>
      <p:sp>
        <p:nvSpPr>
          <p:cNvPr id="23" name="Tijdelijke aanduiding voor tekst 26">
            <a:extLst>
              <a:ext uri="{FF2B5EF4-FFF2-40B4-BE49-F238E27FC236}">
                <a16:creationId xmlns:a16="http://schemas.microsoft.com/office/drawing/2014/main" id="{9BCA8E9C-E1F1-823E-31FE-36E3A3A1B6DA}"/>
              </a:ext>
            </a:extLst>
          </p:cNvPr>
          <p:cNvSpPr>
            <a:spLocks noGrp="1"/>
          </p:cNvSpPr>
          <p:nvPr>
            <p:ph type="body" sz="quarter" idx="85" hasCustomPrompt="1"/>
          </p:nvPr>
        </p:nvSpPr>
        <p:spPr>
          <a:xfrm>
            <a:off x="8351281" y="1993933"/>
            <a:ext cx="3096000" cy="249299"/>
          </a:xfrm>
        </p:spPr>
        <p:txBody>
          <a:bodyPr>
            <a:spAutoFit/>
          </a:bodyPr>
          <a:lstStyle>
            <a:lvl1pPr marL="0" indent="0">
              <a:buFontTx/>
              <a:buNone/>
              <a:defRPr sz="1800" b="1" cap="none" baseline="0">
                <a:solidFill>
                  <a:schemeClr val="accent1"/>
                </a:solidFill>
                <a:latin typeface="+mj-lt"/>
              </a:defRPr>
            </a:lvl1pPr>
            <a:lvl4pPr>
              <a:defRPr/>
            </a:lvl4pPr>
          </a:lstStyle>
          <a:p>
            <a:pPr lvl="0"/>
            <a:r>
              <a:rPr lang="en-GB"/>
              <a:t>Function</a:t>
            </a:r>
          </a:p>
        </p:txBody>
      </p:sp>
      <p:sp>
        <p:nvSpPr>
          <p:cNvPr id="24" name="Tijdelijke aanduiding voor tekst 8">
            <a:extLst>
              <a:ext uri="{FF2B5EF4-FFF2-40B4-BE49-F238E27FC236}">
                <a16:creationId xmlns:a16="http://schemas.microsoft.com/office/drawing/2014/main" id="{8DE6BA3C-C128-CD98-6400-BDFFE67BE862}"/>
              </a:ext>
            </a:extLst>
          </p:cNvPr>
          <p:cNvSpPr>
            <a:spLocks noGrp="1"/>
          </p:cNvSpPr>
          <p:nvPr>
            <p:ph type="body" sz="quarter" idx="86" hasCustomPrompt="1"/>
          </p:nvPr>
        </p:nvSpPr>
        <p:spPr>
          <a:xfrm>
            <a:off x="8351281" y="3081427"/>
            <a:ext cx="3096000" cy="2966966"/>
          </a:xfrm>
        </p:spPr>
        <p:txBody>
          <a:bodyPr wrap="square">
            <a:spAutoFit/>
          </a:bodyPr>
          <a:lstStyle>
            <a:lvl1pPr marL="0" indent="0">
              <a:buNone/>
              <a:defRPr sz="1600" b="0" baseline="0">
                <a:solidFill>
                  <a:schemeClr val="tx2"/>
                </a:solidFill>
              </a:defRPr>
            </a:lvl1pPr>
          </a:lstStyle>
          <a:p>
            <a:pPr lvl="0"/>
            <a:r>
              <a:rPr lang="en-GB" noProof="0"/>
              <a:t>Add your text here Lorem ipsum dolor sit amet, consectetuer adipiscing elit. Maecenas porttitor congue massa. Fusce posuere, magna sed pulvinar ultricies, purus lectus malesuada libero, sit amet commodo magna eros quis urna.</a:t>
            </a:r>
          </a:p>
          <a:p>
            <a:pPr lvl="0"/>
            <a:r>
              <a:rPr lang="en-GB" noProof="0" err="1"/>
              <a:t>Pellentesque</a:t>
            </a:r>
            <a:r>
              <a:rPr lang="en-GB" noProof="0"/>
              <a:t> habitant morbi tristique senectus et netus et malesuada fames ac turpis egestas. Proin pharetra nonummy pede. </a:t>
            </a:r>
          </a:p>
          <a:p>
            <a:pPr lvl="0"/>
            <a:endParaRPr lang="en-GB" noProof="0"/>
          </a:p>
        </p:txBody>
      </p:sp>
      <p:sp>
        <p:nvSpPr>
          <p:cNvPr id="26" name="Tijdelijke aanduiding voor tekst 8">
            <a:extLst>
              <a:ext uri="{FF2B5EF4-FFF2-40B4-BE49-F238E27FC236}">
                <a16:creationId xmlns:a16="http://schemas.microsoft.com/office/drawing/2014/main" id="{CD3E537A-4E4F-BBC9-8897-E4AC3A1DF234}"/>
              </a:ext>
            </a:extLst>
          </p:cNvPr>
          <p:cNvSpPr>
            <a:spLocks noGrp="1"/>
          </p:cNvSpPr>
          <p:nvPr>
            <p:ph type="body" sz="quarter" idx="87" hasCustomPrompt="1"/>
          </p:nvPr>
        </p:nvSpPr>
        <p:spPr>
          <a:xfrm>
            <a:off x="8351280" y="2395251"/>
            <a:ext cx="3096000" cy="221599"/>
          </a:xfrm>
        </p:spPr>
        <p:txBody>
          <a:bodyPr wrap="square">
            <a:spAutoFit/>
          </a:bodyPr>
          <a:lstStyle>
            <a:lvl1pPr marL="0" indent="0">
              <a:buNone/>
              <a:defRPr sz="1600" b="1">
                <a:solidFill>
                  <a:schemeClr val="tx2"/>
                </a:solidFill>
              </a:defRPr>
            </a:lvl1pPr>
          </a:lstStyle>
          <a:p>
            <a:pPr lvl="0"/>
            <a:r>
              <a:rPr lang="en-GB" noProof="0"/>
              <a:t>E-mail</a:t>
            </a:r>
          </a:p>
        </p:txBody>
      </p:sp>
      <p:sp>
        <p:nvSpPr>
          <p:cNvPr id="27" name="Tijdelijke aanduiding voor tekst 8">
            <a:extLst>
              <a:ext uri="{FF2B5EF4-FFF2-40B4-BE49-F238E27FC236}">
                <a16:creationId xmlns:a16="http://schemas.microsoft.com/office/drawing/2014/main" id="{D929EFC6-95D4-FEFE-52A5-84EFDA73B353}"/>
              </a:ext>
            </a:extLst>
          </p:cNvPr>
          <p:cNvSpPr>
            <a:spLocks noGrp="1"/>
          </p:cNvSpPr>
          <p:nvPr>
            <p:ph type="body" sz="quarter" idx="88" hasCustomPrompt="1"/>
          </p:nvPr>
        </p:nvSpPr>
        <p:spPr>
          <a:xfrm>
            <a:off x="8351281" y="2657060"/>
            <a:ext cx="3096000" cy="221599"/>
          </a:xfrm>
        </p:spPr>
        <p:txBody>
          <a:bodyPr wrap="square">
            <a:spAutoFit/>
          </a:bodyPr>
          <a:lstStyle>
            <a:lvl1pPr marL="0" indent="0">
              <a:buNone/>
              <a:defRPr sz="1600" b="1" baseline="0">
                <a:solidFill>
                  <a:schemeClr val="tx2"/>
                </a:solidFill>
              </a:defRPr>
            </a:lvl1pPr>
          </a:lstStyle>
          <a:p>
            <a:pPr lvl="0"/>
            <a:r>
              <a:rPr lang="en-GB" noProof="0"/>
              <a:t>Telephone number</a:t>
            </a:r>
          </a:p>
        </p:txBody>
      </p:sp>
      <p:sp>
        <p:nvSpPr>
          <p:cNvPr id="29" name="Tijdelijke aanduiding voor tekst 26">
            <a:extLst>
              <a:ext uri="{FF2B5EF4-FFF2-40B4-BE49-F238E27FC236}">
                <a16:creationId xmlns:a16="http://schemas.microsoft.com/office/drawing/2014/main" id="{10DDCA41-E81E-6F3D-BC74-FE21584902E3}"/>
              </a:ext>
            </a:extLst>
          </p:cNvPr>
          <p:cNvSpPr>
            <a:spLocks noGrp="1"/>
          </p:cNvSpPr>
          <p:nvPr>
            <p:ph type="body" sz="quarter" idx="89" hasCustomPrompt="1"/>
          </p:nvPr>
        </p:nvSpPr>
        <p:spPr>
          <a:xfrm>
            <a:off x="8351281" y="1696003"/>
            <a:ext cx="3096000" cy="332399"/>
          </a:xfrm>
        </p:spPr>
        <p:txBody>
          <a:bodyPr>
            <a:spAutoFit/>
          </a:bodyPr>
          <a:lstStyle>
            <a:lvl1pPr marL="0" indent="0">
              <a:buFontTx/>
              <a:buNone/>
              <a:defRPr sz="2400" b="1" cap="none" baseline="0">
                <a:solidFill>
                  <a:schemeClr val="tx2"/>
                </a:solidFill>
                <a:latin typeface="+mj-lt"/>
              </a:defRPr>
            </a:lvl1pPr>
            <a:lvl4pPr>
              <a:defRPr/>
            </a:lvl4pPr>
          </a:lstStyle>
          <a:p>
            <a:pPr lvl="0"/>
            <a:r>
              <a:rPr lang="en-GB"/>
              <a:t>Name of Speaker</a:t>
            </a:r>
          </a:p>
        </p:txBody>
      </p:sp>
      <p:sp>
        <p:nvSpPr>
          <p:cNvPr id="30" name="Tijdelijke aanduiding voor tekst 12">
            <a:extLst>
              <a:ext uri="{FF2B5EF4-FFF2-40B4-BE49-F238E27FC236}">
                <a16:creationId xmlns:a16="http://schemas.microsoft.com/office/drawing/2014/main" id="{E612AEAB-7474-B4ED-9445-49B9292E6AE9}"/>
              </a:ext>
            </a:extLst>
          </p:cNvPr>
          <p:cNvSpPr>
            <a:spLocks noGrp="1"/>
          </p:cNvSpPr>
          <p:nvPr>
            <p:ph type="body" sz="quarter" idx="90" hasCustomPrompt="1"/>
          </p:nvPr>
        </p:nvSpPr>
        <p:spPr>
          <a:xfrm rot="16200000">
            <a:off x="8736481" y="1912706"/>
            <a:ext cx="21600" cy="792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bg2"/>
          </a:solidFill>
        </p:spPr>
        <p:txBody>
          <a:bodyPr wrap="square">
            <a:noAutofit/>
          </a:bodyPr>
          <a:lstStyle>
            <a:lvl1pPr marL="0" indent="0">
              <a:buNone/>
              <a:defRPr sz="100"/>
            </a:lvl1pPr>
          </a:lstStyle>
          <a:p>
            <a:pPr lvl="0"/>
            <a:r>
              <a:rPr lang="en-GB"/>
              <a:t> </a:t>
            </a:r>
          </a:p>
        </p:txBody>
      </p:sp>
      <p:grpSp>
        <p:nvGrpSpPr>
          <p:cNvPr id="81" name="INSTRUCTION">
            <a:extLst>
              <a:ext uri="{FF2B5EF4-FFF2-40B4-BE49-F238E27FC236}">
                <a16:creationId xmlns:a16="http://schemas.microsoft.com/office/drawing/2014/main" id="{818F1287-1959-9A2F-CE3B-5F87016998B2}"/>
              </a:ext>
            </a:extLst>
          </p:cNvPr>
          <p:cNvGrpSpPr/>
          <p:nvPr userDrawn="1"/>
        </p:nvGrpSpPr>
        <p:grpSpPr>
          <a:xfrm>
            <a:off x="-3786164" y="0"/>
            <a:ext cx="3693113" cy="5054643"/>
            <a:chOff x="-3786164" y="0"/>
            <a:chExt cx="3693113" cy="5054643"/>
          </a:xfrm>
        </p:grpSpPr>
        <p:sp>
          <p:nvSpPr>
            <p:cNvPr id="82" name="Rechthoek 81">
              <a:extLst>
                <a:ext uri="{FF2B5EF4-FFF2-40B4-BE49-F238E27FC236}">
                  <a16:creationId xmlns:a16="http://schemas.microsoft.com/office/drawing/2014/main" id="{9273C37B-7314-75CE-753E-17804B8902D6}"/>
                </a:ext>
              </a:extLst>
            </p:cNvPr>
            <p:cNvSpPr/>
            <p:nvPr userDrawn="1"/>
          </p:nvSpPr>
          <p:spPr>
            <a:xfrm>
              <a:off x="-3786164" y="0"/>
              <a:ext cx="3593091" cy="439159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accent1"/>
                  </a:solidFill>
                  <a:latin typeface="Calibri" panose="020F0502020204030204" pitchFamily="34" charset="0"/>
                  <a:cs typeface="Calibri" panose="020F0502020204030204" pitchFamily="34" charset="0"/>
                </a:rPr>
                <a:t>Insert/edit an image</a:t>
              </a:r>
            </a:p>
          </p:txBody>
        </p:sp>
        <p:sp>
          <p:nvSpPr>
            <p:cNvPr id="83" name="Rechthoek 82">
              <a:extLst>
                <a:ext uri="{FF2B5EF4-FFF2-40B4-BE49-F238E27FC236}">
                  <a16:creationId xmlns:a16="http://schemas.microsoft.com/office/drawing/2014/main" id="{D4BCD244-254E-5794-954D-4E7D5AD941FC}"/>
                </a:ext>
              </a:extLst>
            </p:cNvPr>
            <p:cNvSpPr/>
            <p:nvPr userDrawn="1"/>
          </p:nvSpPr>
          <p:spPr>
            <a:xfrm>
              <a:off x="-3786164" y="422664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sp>
          <p:nvSpPr>
            <p:cNvPr id="84" name="Ovaal 83">
              <a:extLst>
                <a:ext uri="{FF2B5EF4-FFF2-40B4-BE49-F238E27FC236}">
                  <a16:creationId xmlns:a16="http://schemas.microsoft.com/office/drawing/2014/main" id="{33F09A51-6541-C4F4-B668-3C4BCBD56088}"/>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5" name="Rechthoek 84">
              <a:extLst>
                <a:ext uri="{FF2B5EF4-FFF2-40B4-BE49-F238E27FC236}">
                  <a16:creationId xmlns:a16="http://schemas.microsoft.com/office/drawing/2014/main" id="{71D4D274-BC77-DAEE-41B7-566DBF990D91}"/>
                </a:ext>
              </a:extLst>
            </p:cNvPr>
            <p:cNvSpPr/>
            <p:nvPr userDrawn="1"/>
          </p:nvSpPr>
          <p:spPr>
            <a:xfrm>
              <a:off x="-3319416" y="465323"/>
              <a:ext cx="3008779"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6" name="Ovaal 85">
              <a:extLst>
                <a:ext uri="{FF2B5EF4-FFF2-40B4-BE49-F238E27FC236}">
                  <a16:creationId xmlns:a16="http://schemas.microsoft.com/office/drawing/2014/main" id="{631CFB36-FC63-2314-0830-ECD67A31D4F7}"/>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7" name="Rechthoek 86">
              <a:extLst>
                <a:ext uri="{FF2B5EF4-FFF2-40B4-BE49-F238E27FC236}">
                  <a16:creationId xmlns:a16="http://schemas.microsoft.com/office/drawing/2014/main" id="{6A433E16-D55F-6A26-E221-E1FE49BB6539}"/>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8" name="Rechthoek 87">
              <a:extLst>
                <a:ext uri="{FF2B5EF4-FFF2-40B4-BE49-F238E27FC236}">
                  <a16:creationId xmlns:a16="http://schemas.microsoft.com/office/drawing/2014/main" id="{1DEC845A-700D-53AC-D941-196B6962BFF7}"/>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sp>
          <p:nvSpPr>
            <p:cNvPr id="89" name="Ovaal 88">
              <a:extLst>
                <a:ext uri="{FF2B5EF4-FFF2-40B4-BE49-F238E27FC236}">
                  <a16:creationId xmlns:a16="http://schemas.microsoft.com/office/drawing/2014/main" id="{DA1CEFC5-651A-B9C0-96EB-904A660BB22E}"/>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0" name="Rechthoek 89">
              <a:extLst>
                <a:ext uri="{FF2B5EF4-FFF2-40B4-BE49-F238E27FC236}">
                  <a16:creationId xmlns:a16="http://schemas.microsoft.com/office/drawing/2014/main" id="{C33C1B6E-3531-DE60-5AE4-6C1D4BD14FB1}"/>
                </a:ext>
              </a:extLst>
            </p:cNvPr>
            <p:cNvSpPr/>
            <p:nvPr userDrawn="1"/>
          </p:nvSpPr>
          <p:spPr>
            <a:xfrm>
              <a:off x="-3319415" y="2634835"/>
              <a:ext cx="2944682" cy="794165"/>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91" name="Groep 90">
              <a:extLst>
                <a:ext uri="{FF2B5EF4-FFF2-40B4-BE49-F238E27FC236}">
                  <a16:creationId xmlns:a16="http://schemas.microsoft.com/office/drawing/2014/main" id="{7B7F83E2-7C20-2E11-9D89-BB70C2455D74}"/>
                </a:ext>
              </a:extLst>
            </p:cNvPr>
            <p:cNvGrpSpPr/>
            <p:nvPr userDrawn="1"/>
          </p:nvGrpSpPr>
          <p:grpSpPr>
            <a:xfrm>
              <a:off x="-3414453" y="3534339"/>
              <a:ext cx="514284" cy="506545"/>
              <a:chOff x="12617641" y="3403239"/>
              <a:chExt cx="752963" cy="741634"/>
            </a:xfrm>
          </p:grpSpPr>
          <p:grpSp>
            <p:nvGrpSpPr>
              <p:cNvPr id="108" name="Groep 107">
                <a:extLst>
                  <a:ext uri="{FF2B5EF4-FFF2-40B4-BE49-F238E27FC236}">
                    <a16:creationId xmlns:a16="http://schemas.microsoft.com/office/drawing/2014/main" id="{29AAA67C-F223-73A4-D5E0-02A7558D8672}"/>
                  </a:ext>
                </a:extLst>
              </p:cNvPr>
              <p:cNvGrpSpPr/>
              <p:nvPr userDrawn="1"/>
            </p:nvGrpSpPr>
            <p:grpSpPr>
              <a:xfrm>
                <a:off x="12771530" y="3403239"/>
                <a:ext cx="467176" cy="448491"/>
                <a:chOff x="12782157" y="3403239"/>
                <a:chExt cx="467176" cy="448491"/>
              </a:xfrm>
            </p:grpSpPr>
            <p:grpSp>
              <p:nvGrpSpPr>
                <p:cNvPr id="111" name="Groep 110">
                  <a:extLst>
                    <a:ext uri="{FF2B5EF4-FFF2-40B4-BE49-F238E27FC236}">
                      <a16:creationId xmlns:a16="http://schemas.microsoft.com/office/drawing/2014/main" id="{FB95DE48-3F92-48AD-A67E-94BFEBC11F92}"/>
                    </a:ext>
                  </a:extLst>
                </p:cNvPr>
                <p:cNvGrpSpPr/>
                <p:nvPr userDrawn="1"/>
              </p:nvGrpSpPr>
              <p:grpSpPr>
                <a:xfrm>
                  <a:off x="12782157" y="3403239"/>
                  <a:ext cx="412976" cy="396132"/>
                  <a:chOff x="13554906" y="3320109"/>
                  <a:chExt cx="443917" cy="425811"/>
                </a:xfrm>
              </p:grpSpPr>
              <p:grpSp>
                <p:nvGrpSpPr>
                  <p:cNvPr id="118" name="Groep 117">
                    <a:extLst>
                      <a:ext uri="{FF2B5EF4-FFF2-40B4-BE49-F238E27FC236}">
                        <a16:creationId xmlns:a16="http://schemas.microsoft.com/office/drawing/2014/main" id="{D4BC56F4-19AA-DDC2-F434-E9C553EAEB96}"/>
                      </a:ext>
                    </a:extLst>
                  </p:cNvPr>
                  <p:cNvGrpSpPr/>
                  <p:nvPr userDrawn="1"/>
                </p:nvGrpSpPr>
                <p:grpSpPr>
                  <a:xfrm>
                    <a:off x="13554906" y="3320109"/>
                    <a:ext cx="443917" cy="425811"/>
                    <a:chOff x="12909684" y="1276143"/>
                    <a:chExt cx="443917" cy="425811"/>
                  </a:xfrm>
                </p:grpSpPr>
                <p:sp>
                  <p:nvSpPr>
                    <p:cNvPr id="121" name="Rechthoek 120">
                      <a:extLst>
                        <a:ext uri="{FF2B5EF4-FFF2-40B4-BE49-F238E27FC236}">
                          <a16:creationId xmlns:a16="http://schemas.microsoft.com/office/drawing/2014/main" id="{E0C5DCC0-EC3F-1D09-C102-6862775BA716}"/>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122" name="Rechthoek 121">
                      <a:extLst>
                        <a:ext uri="{FF2B5EF4-FFF2-40B4-BE49-F238E27FC236}">
                          <a16:creationId xmlns:a16="http://schemas.microsoft.com/office/drawing/2014/main" id="{26F2554D-7F66-99C1-3ECF-00CC96DF4A0F}"/>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123" name="Ovaal 122">
                      <a:extLst>
                        <a:ext uri="{FF2B5EF4-FFF2-40B4-BE49-F238E27FC236}">
                          <a16:creationId xmlns:a16="http://schemas.microsoft.com/office/drawing/2014/main" id="{5D737FB5-2818-78EB-ABC1-364E6216EE9E}"/>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119" name="Afbeelding 118">
                    <a:extLst>
                      <a:ext uri="{FF2B5EF4-FFF2-40B4-BE49-F238E27FC236}">
                        <a16:creationId xmlns:a16="http://schemas.microsoft.com/office/drawing/2014/main" id="{C39DE5DF-3A5E-BE33-AB01-29BA644668E2}"/>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20" name="Afbeelding 119">
                    <a:extLst>
                      <a:ext uri="{FF2B5EF4-FFF2-40B4-BE49-F238E27FC236}">
                        <a16:creationId xmlns:a16="http://schemas.microsoft.com/office/drawing/2014/main" id="{078BAA7B-89A5-2344-E6DD-21A272A548CD}"/>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12" name="Groep 111">
                  <a:extLst>
                    <a:ext uri="{FF2B5EF4-FFF2-40B4-BE49-F238E27FC236}">
                      <a16:creationId xmlns:a16="http://schemas.microsoft.com/office/drawing/2014/main" id="{0157301A-237C-3636-20E9-A52E40E6DE76}"/>
                    </a:ext>
                  </a:extLst>
                </p:cNvPr>
                <p:cNvGrpSpPr/>
                <p:nvPr userDrawn="1"/>
              </p:nvGrpSpPr>
              <p:grpSpPr>
                <a:xfrm>
                  <a:off x="13103513" y="3705268"/>
                  <a:ext cx="145820" cy="146462"/>
                  <a:chOff x="13096169" y="3602278"/>
                  <a:chExt cx="145820" cy="146462"/>
                </a:xfrm>
              </p:grpSpPr>
              <p:sp>
                <p:nvSpPr>
                  <p:cNvPr id="116" name="Rechthoek 115">
                    <a:extLst>
                      <a:ext uri="{FF2B5EF4-FFF2-40B4-BE49-F238E27FC236}">
                        <a16:creationId xmlns:a16="http://schemas.microsoft.com/office/drawing/2014/main" id="{0283DDA1-6703-C48C-4CFB-F68486C667F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117" name="Rechthoek 116">
                    <a:extLst>
                      <a:ext uri="{FF2B5EF4-FFF2-40B4-BE49-F238E27FC236}">
                        <a16:creationId xmlns:a16="http://schemas.microsoft.com/office/drawing/2014/main" id="{A52BBAE9-8E15-C56A-F221-593B9EA9BE3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113" name="Groep 112">
                  <a:extLst>
                    <a:ext uri="{FF2B5EF4-FFF2-40B4-BE49-F238E27FC236}">
                      <a16:creationId xmlns:a16="http://schemas.microsoft.com/office/drawing/2014/main" id="{0C1DC9EF-78CF-C5BA-EE14-9B82E2874B49}"/>
                    </a:ext>
                  </a:extLst>
                </p:cNvPr>
                <p:cNvGrpSpPr/>
                <p:nvPr userDrawn="1"/>
              </p:nvGrpSpPr>
              <p:grpSpPr>
                <a:xfrm rot="10800000">
                  <a:off x="13061402" y="3665637"/>
                  <a:ext cx="145820" cy="146462"/>
                  <a:chOff x="13096169" y="3602278"/>
                  <a:chExt cx="145820" cy="146462"/>
                </a:xfrm>
              </p:grpSpPr>
              <p:sp>
                <p:nvSpPr>
                  <p:cNvPr id="114" name="Rechthoek 113">
                    <a:extLst>
                      <a:ext uri="{FF2B5EF4-FFF2-40B4-BE49-F238E27FC236}">
                        <a16:creationId xmlns:a16="http://schemas.microsoft.com/office/drawing/2014/main" id="{562592FC-E0FA-25C7-ADDF-6744B77061D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115" name="Rechthoek 114">
                    <a:extLst>
                      <a:ext uri="{FF2B5EF4-FFF2-40B4-BE49-F238E27FC236}">
                        <a16:creationId xmlns:a16="http://schemas.microsoft.com/office/drawing/2014/main" id="{AAF5DA0F-CDD1-101A-0DB1-52CEB747F7DC}"/>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109" name="Rechthoek 108">
                <a:extLst>
                  <a:ext uri="{FF2B5EF4-FFF2-40B4-BE49-F238E27FC236}">
                    <a16:creationId xmlns:a16="http://schemas.microsoft.com/office/drawing/2014/main" id="{51927BA5-7D2B-62D4-1EEC-25D9822B25F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110" name="Gelijkbenige driehoek 109">
                <a:extLst>
                  <a:ext uri="{FF2B5EF4-FFF2-40B4-BE49-F238E27FC236}">
                    <a16:creationId xmlns:a16="http://schemas.microsoft.com/office/drawing/2014/main" id="{9C4DB5B9-C29B-F554-1AE1-ED0B62499D8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92" name="ICOON_info">
              <a:extLst>
                <a:ext uri="{FF2B5EF4-FFF2-40B4-BE49-F238E27FC236}">
                  <a16:creationId xmlns:a16="http://schemas.microsoft.com/office/drawing/2014/main" id="{927B7C24-7556-B2FC-42EF-CFFB93449A7D}"/>
                </a:ext>
              </a:extLst>
            </p:cNvPr>
            <p:cNvGrpSpPr/>
            <p:nvPr userDrawn="1"/>
          </p:nvGrpSpPr>
          <p:grpSpPr>
            <a:xfrm>
              <a:off x="-376736" y="4055594"/>
              <a:ext cx="283685" cy="283685"/>
              <a:chOff x="-510741" y="5913713"/>
              <a:chExt cx="267555" cy="267555"/>
            </a:xfrm>
          </p:grpSpPr>
          <p:sp>
            <p:nvSpPr>
              <p:cNvPr id="106" name="Ovaal 105">
                <a:extLst>
                  <a:ext uri="{FF2B5EF4-FFF2-40B4-BE49-F238E27FC236}">
                    <a16:creationId xmlns:a16="http://schemas.microsoft.com/office/drawing/2014/main" id="{F850452E-F6C9-FDC9-49D3-F0F1AA9A012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107" name="Graphic 163" descr="Informatie">
                <a:extLst>
                  <a:ext uri="{FF2B5EF4-FFF2-40B4-BE49-F238E27FC236}">
                    <a16:creationId xmlns:a16="http://schemas.microsoft.com/office/drawing/2014/main" id="{A1B2C89E-F339-0F64-1409-25061150468D}"/>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93" name="Groep 92">
              <a:extLst>
                <a:ext uri="{FF2B5EF4-FFF2-40B4-BE49-F238E27FC236}">
                  <a16:creationId xmlns:a16="http://schemas.microsoft.com/office/drawing/2014/main" id="{73919E27-6C9C-61C4-2E75-C9A91B9F772E}"/>
                </a:ext>
              </a:extLst>
            </p:cNvPr>
            <p:cNvGrpSpPr/>
            <p:nvPr userDrawn="1"/>
          </p:nvGrpSpPr>
          <p:grpSpPr>
            <a:xfrm>
              <a:off x="-938434" y="4364020"/>
              <a:ext cx="627798" cy="576693"/>
              <a:chOff x="-938434" y="4570310"/>
              <a:chExt cx="627798" cy="576693"/>
            </a:xfrm>
          </p:grpSpPr>
          <p:grpSp>
            <p:nvGrpSpPr>
              <p:cNvPr id="101" name="Inspireren">
                <a:extLst>
                  <a:ext uri="{FF2B5EF4-FFF2-40B4-BE49-F238E27FC236}">
                    <a16:creationId xmlns:a16="http://schemas.microsoft.com/office/drawing/2014/main" id="{A56FEAC9-F456-2161-DBCB-BC2601F8837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03" name="Freeform 12">
                  <a:extLst>
                    <a:ext uri="{FF2B5EF4-FFF2-40B4-BE49-F238E27FC236}">
                      <a16:creationId xmlns:a16="http://schemas.microsoft.com/office/drawing/2014/main" id="{408E73D9-E73A-323A-680E-675C427C265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104" name="Freeform 13">
                  <a:extLst>
                    <a:ext uri="{FF2B5EF4-FFF2-40B4-BE49-F238E27FC236}">
                      <a16:creationId xmlns:a16="http://schemas.microsoft.com/office/drawing/2014/main" id="{4120C98E-DE1E-3BDC-4F89-D23A5396B90B}"/>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105" name="Freeform 14">
                  <a:extLst>
                    <a:ext uri="{FF2B5EF4-FFF2-40B4-BE49-F238E27FC236}">
                      <a16:creationId xmlns:a16="http://schemas.microsoft.com/office/drawing/2014/main" id="{BEAC32AD-2E47-C8BC-E9BB-892F1C8C3D1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grpSp>
          <p:sp>
            <p:nvSpPr>
              <p:cNvPr id="102" name="Tekstvak 101">
                <a:extLst>
                  <a:ext uri="{FF2B5EF4-FFF2-40B4-BE49-F238E27FC236}">
                    <a16:creationId xmlns:a16="http://schemas.microsoft.com/office/drawing/2014/main" id="{A20B88DA-28C4-047C-E1AD-E6F25954D891}"/>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94" name="Groep 93">
              <a:extLst>
                <a:ext uri="{FF2B5EF4-FFF2-40B4-BE49-F238E27FC236}">
                  <a16:creationId xmlns:a16="http://schemas.microsoft.com/office/drawing/2014/main" id="{8FCFFDDF-CC44-2763-481A-7B82EE994F83}"/>
                </a:ext>
              </a:extLst>
            </p:cNvPr>
            <p:cNvGrpSpPr/>
            <p:nvPr userDrawn="1"/>
          </p:nvGrpSpPr>
          <p:grpSpPr>
            <a:xfrm>
              <a:off x="-3365484" y="1226982"/>
              <a:ext cx="446937" cy="406485"/>
              <a:chOff x="-3563526" y="1409294"/>
              <a:chExt cx="354190" cy="322133"/>
            </a:xfrm>
          </p:grpSpPr>
          <p:grpSp>
            <p:nvGrpSpPr>
              <p:cNvPr id="95" name="Groep 94">
                <a:extLst>
                  <a:ext uri="{FF2B5EF4-FFF2-40B4-BE49-F238E27FC236}">
                    <a16:creationId xmlns:a16="http://schemas.microsoft.com/office/drawing/2014/main" id="{D546A845-3E31-12D3-FF3E-79FEAD059E0C}"/>
                  </a:ext>
                </a:extLst>
              </p:cNvPr>
              <p:cNvGrpSpPr/>
              <p:nvPr userDrawn="1"/>
            </p:nvGrpSpPr>
            <p:grpSpPr>
              <a:xfrm>
                <a:off x="-3499992" y="1409294"/>
                <a:ext cx="225195" cy="195499"/>
                <a:chOff x="8987389" y="1361199"/>
                <a:chExt cx="2200275" cy="1914525"/>
              </a:xfrm>
            </p:grpSpPr>
            <p:sp>
              <p:nvSpPr>
                <p:cNvPr id="97" name="Vrije vorm: vorm 96">
                  <a:extLst>
                    <a:ext uri="{FF2B5EF4-FFF2-40B4-BE49-F238E27FC236}">
                      <a16:creationId xmlns:a16="http://schemas.microsoft.com/office/drawing/2014/main" id="{5FE1300F-258F-D081-A223-17087BF1D2A0}"/>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mn-lt"/>
                  </a:endParaRPr>
                </a:p>
              </p:txBody>
            </p:sp>
            <p:grpSp>
              <p:nvGrpSpPr>
                <p:cNvPr id="98" name="Groep 97">
                  <a:extLst>
                    <a:ext uri="{FF2B5EF4-FFF2-40B4-BE49-F238E27FC236}">
                      <a16:creationId xmlns:a16="http://schemas.microsoft.com/office/drawing/2014/main" id="{FC6C973D-E1AD-29D5-8112-8104F5A5FF77}"/>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99" name="Vrije vorm: vorm 98">
                    <a:extLst>
                      <a:ext uri="{FF2B5EF4-FFF2-40B4-BE49-F238E27FC236}">
                        <a16:creationId xmlns:a16="http://schemas.microsoft.com/office/drawing/2014/main" id="{121C7409-EF24-39F1-B6DC-6C64655051AB}"/>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sp>
                <p:nvSpPr>
                  <p:cNvPr id="100" name="Vrije vorm: vorm 99">
                    <a:extLst>
                      <a:ext uri="{FF2B5EF4-FFF2-40B4-BE49-F238E27FC236}">
                        <a16:creationId xmlns:a16="http://schemas.microsoft.com/office/drawing/2014/main" id="{A456A402-D2A3-8D47-61E7-D02222839B5A}"/>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grpSp>
          </p:grpSp>
          <p:sp>
            <p:nvSpPr>
              <p:cNvPr id="96" name="Tekstvak 95">
                <a:extLst>
                  <a:ext uri="{FF2B5EF4-FFF2-40B4-BE49-F238E27FC236}">
                    <a16:creationId xmlns:a16="http://schemas.microsoft.com/office/drawing/2014/main" id="{BE573346-F228-F936-4C34-78F7BCB72B3A}"/>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Tree>
    <p:extLst>
      <p:ext uri="{BB962C8B-B14F-4D97-AF65-F5344CB8AC3E}">
        <p14:creationId xmlns:p14="http://schemas.microsoft.com/office/powerpoint/2010/main" val="1633467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6x">
    <p:spTree>
      <p:nvGrpSpPr>
        <p:cNvPr id="1" name=""/>
        <p:cNvGrpSpPr/>
        <p:nvPr/>
      </p:nvGrpSpPr>
      <p:grpSpPr>
        <a:xfrm>
          <a:off x="0" y="0"/>
          <a:ext cx="0" cy="0"/>
          <a:chOff x="0" y="0"/>
          <a:chExt cx="0" cy="0"/>
        </a:xfrm>
      </p:grpSpPr>
      <p:sp>
        <p:nvSpPr>
          <p:cNvPr id="14" name="Tijdelijke aanduiding voor afbeelding 13">
            <a:extLst>
              <a:ext uri="{FF2B5EF4-FFF2-40B4-BE49-F238E27FC236}">
                <a16:creationId xmlns:a16="http://schemas.microsoft.com/office/drawing/2014/main" id="{6D83A196-0A48-69BC-54A6-5B14D8C6FED8}"/>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a:t>Select this placeholder, go to the tab ‘Slidebuilder’, click on ‘Images’, select the preferred image and click on ‘Insert’.</a:t>
            </a:r>
          </a:p>
        </p:txBody>
      </p:sp>
      <p:sp>
        <p:nvSpPr>
          <p:cNvPr id="8" name="Rechthoek: afgeronde hoeken 7">
            <a:extLst>
              <a:ext uri="{FF2B5EF4-FFF2-40B4-BE49-F238E27FC236}">
                <a16:creationId xmlns:a16="http://schemas.microsoft.com/office/drawing/2014/main" id="{E6C0F707-B0B6-4437-92EC-6DC7FCF35DD2}"/>
              </a:ext>
            </a:extLst>
          </p:cNvPr>
          <p:cNvSpPr/>
          <p:nvPr userDrawn="1"/>
        </p:nvSpPr>
        <p:spPr>
          <a:xfrm>
            <a:off x="0" y="-367937"/>
            <a:ext cx="890693"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a:solidFill>
                  <a:schemeClr val="accent1"/>
                </a:solidFill>
                <a:latin typeface="+mj-lt"/>
              </a:rPr>
              <a:t>Agenda 6x</a:t>
            </a:r>
            <a:endParaRPr lang="en-GB" sz="2400" b="1" cap="none" baseline="0" noProof="0">
              <a:solidFill>
                <a:schemeClr val="accent1"/>
              </a:solidFill>
              <a:latin typeface="+mj-lt"/>
            </a:endParaRPr>
          </a:p>
        </p:txBody>
      </p:sp>
      <p:grpSp>
        <p:nvGrpSpPr>
          <p:cNvPr id="11" name="INSTRUCTION">
            <a:extLst>
              <a:ext uri="{FF2B5EF4-FFF2-40B4-BE49-F238E27FC236}">
                <a16:creationId xmlns:a16="http://schemas.microsoft.com/office/drawing/2014/main" id="{02470013-1013-A3F7-3D9E-5F5EEE258024}"/>
              </a:ext>
            </a:extLst>
          </p:cNvPr>
          <p:cNvGrpSpPr/>
          <p:nvPr userDrawn="1"/>
        </p:nvGrpSpPr>
        <p:grpSpPr>
          <a:xfrm>
            <a:off x="12377595" y="0"/>
            <a:ext cx="3693114" cy="6236923"/>
            <a:chOff x="-3786165" y="0"/>
            <a:chExt cx="3693114" cy="6236923"/>
          </a:xfrm>
        </p:grpSpPr>
        <p:sp>
          <p:nvSpPr>
            <p:cNvPr id="13" name="Rechthoek 12">
              <a:extLst>
                <a:ext uri="{FF2B5EF4-FFF2-40B4-BE49-F238E27FC236}">
                  <a16:creationId xmlns:a16="http://schemas.microsoft.com/office/drawing/2014/main" id="{C0188B55-60A2-E275-1FE2-418EB681EA9A}"/>
                </a:ext>
              </a:extLst>
            </p:cNvPr>
            <p:cNvSpPr/>
            <p:nvPr userDrawn="1"/>
          </p:nvSpPr>
          <p:spPr>
            <a:xfrm>
              <a:off x="-3786165" y="0"/>
              <a:ext cx="3593091" cy="557062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Insert/edit an image</a:t>
              </a:r>
            </a:p>
          </p:txBody>
        </p:sp>
        <p:sp>
          <p:nvSpPr>
            <p:cNvPr id="15" name="Ovaal 14">
              <a:extLst>
                <a:ext uri="{FF2B5EF4-FFF2-40B4-BE49-F238E27FC236}">
                  <a16:creationId xmlns:a16="http://schemas.microsoft.com/office/drawing/2014/main" id="{D158F339-E753-CB84-063E-A202167071D8}"/>
                </a:ext>
              </a:extLst>
            </p:cNvPr>
            <p:cNvSpPr/>
            <p:nvPr userDrawn="1"/>
          </p:nvSpPr>
          <p:spPr>
            <a:xfrm>
              <a:off x="-3603587" y="465324"/>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9" name="Rechthoek 18">
              <a:extLst>
                <a:ext uri="{FF2B5EF4-FFF2-40B4-BE49-F238E27FC236}">
                  <a16:creationId xmlns:a16="http://schemas.microsoft.com/office/drawing/2014/main" id="{2B5C504C-3403-0EDA-D79D-28A5C6789E13}"/>
                </a:ext>
              </a:extLst>
            </p:cNvPr>
            <p:cNvSpPr/>
            <p:nvPr userDrawn="1"/>
          </p:nvSpPr>
          <p:spPr>
            <a:xfrm>
              <a:off x="-3319415" y="465324"/>
              <a:ext cx="2962706"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0" name="Ovaal 19">
              <a:extLst>
                <a:ext uri="{FF2B5EF4-FFF2-40B4-BE49-F238E27FC236}">
                  <a16:creationId xmlns:a16="http://schemas.microsoft.com/office/drawing/2014/main" id="{8C0E99CA-A54B-D206-9285-9550D0158E64}"/>
                </a:ext>
              </a:extLst>
            </p:cNvPr>
            <p:cNvSpPr/>
            <p:nvPr userDrawn="1"/>
          </p:nvSpPr>
          <p:spPr>
            <a:xfrm>
              <a:off x="-3603587" y="2638808"/>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1" name="Rechthoek 20">
              <a:extLst>
                <a:ext uri="{FF2B5EF4-FFF2-40B4-BE49-F238E27FC236}">
                  <a16:creationId xmlns:a16="http://schemas.microsoft.com/office/drawing/2014/main" id="{9469C425-5C7E-490E-2377-FBC3D90EBC53}"/>
                </a:ext>
              </a:extLst>
            </p:cNvPr>
            <p:cNvSpPr/>
            <p:nvPr userDrawn="1"/>
          </p:nvSpPr>
          <p:spPr>
            <a:xfrm>
              <a:off x="-3319415" y="2638809"/>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Click with the right mouse button on the image and choose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‘Send to back’</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 name="Ovaal 21">
              <a:extLst>
                <a:ext uri="{FF2B5EF4-FFF2-40B4-BE49-F238E27FC236}">
                  <a16:creationId xmlns:a16="http://schemas.microsoft.com/office/drawing/2014/main" id="{46FD7A0B-26DD-24DC-D4E3-F520602A5C7B}"/>
                </a:ext>
              </a:extLst>
            </p:cNvPr>
            <p:cNvSpPr/>
            <p:nvPr userDrawn="1"/>
          </p:nvSpPr>
          <p:spPr>
            <a:xfrm>
              <a:off x="-3603587" y="3817066"/>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3" name="Rechthoek 22">
              <a:extLst>
                <a:ext uri="{FF2B5EF4-FFF2-40B4-BE49-F238E27FC236}">
                  <a16:creationId xmlns:a16="http://schemas.microsoft.com/office/drawing/2014/main" id="{41C9B6EB-FDC2-2C31-BFFC-5AAE9C8BEAD3}"/>
                </a:ext>
              </a:extLst>
            </p:cNvPr>
            <p:cNvSpPr/>
            <p:nvPr userDrawn="1"/>
          </p:nvSpPr>
          <p:spPr>
            <a:xfrm>
              <a:off x="-3319415" y="3817067"/>
              <a:ext cx="2944086" cy="97979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24" name="Groep 23">
              <a:extLst>
                <a:ext uri="{FF2B5EF4-FFF2-40B4-BE49-F238E27FC236}">
                  <a16:creationId xmlns:a16="http://schemas.microsoft.com/office/drawing/2014/main" id="{40D1308D-0B2E-99CF-5531-B93822289FFC}"/>
                </a:ext>
              </a:extLst>
            </p:cNvPr>
            <p:cNvGrpSpPr/>
            <p:nvPr userDrawn="1"/>
          </p:nvGrpSpPr>
          <p:grpSpPr>
            <a:xfrm>
              <a:off x="-3314821" y="3054865"/>
              <a:ext cx="1558053" cy="563933"/>
              <a:chOff x="-3314821" y="2981448"/>
              <a:chExt cx="1558053" cy="563933"/>
            </a:xfrm>
          </p:grpSpPr>
          <p:sp>
            <p:nvSpPr>
              <p:cNvPr id="62" name="Rechthoek 61">
                <a:extLst>
                  <a:ext uri="{FF2B5EF4-FFF2-40B4-BE49-F238E27FC236}">
                    <a16:creationId xmlns:a16="http://schemas.microsoft.com/office/drawing/2014/main" id="{4ACBA50A-BC73-8AE9-5362-778CC4D035C6}"/>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63" name="Rechthoek 62">
                <a:extLst>
                  <a:ext uri="{FF2B5EF4-FFF2-40B4-BE49-F238E27FC236}">
                    <a16:creationId xmlns:a16="http://schemas.microsoft.com/office/drawing/2014/main" id="{79F1DD6D-5476-FDB6-8A1A-9605331A1F15}"/>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64" name="Tekstvak 63">
                <a:extLst>
                  <a:ext uri="{FF2B5EF4-FFF2-40B4-BE49-F238E27FC236}">
                    <a16:creationId xmlns:a16="http://schemas.microsoft.com/office/drawing/2014/main" id="{C8FB0183-C6C4-CDB2-1C84-CA20DA6B354F}"/>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a:solidFill>
                      <a:srgbClr val="211F26"/>
                    </a:solidFill>
                    <a:latin typeface="Calibri" panose="020F0502020204030204" pitchFamily="34" charset="0"/>
                    <a:ea typeface="+mn-ea"/>
                    <a:cs typeface="Calibri" panose="020F0502020204030204" pitchFamily="34" charset="0"/>
                  </a:rPr>
                  <a:t>Send to front</a:t>
                </a:r>
              </a:p>
            </p:txBody>
          </p:sp>
          <p:sp>
            <p:nvSpPr>
              <p:cNvPr id="65" name="Tekstvak 64">
                <a:extLst>
                  <a:ext uri="{FF2B5EF4-FFF2-40B4-BE49-F238E27FC236}">
                    <a16:creationId xmlns:a16="http://schemas.microsoft.com/office/drawing/2014/main" id="{CB4F4368-CE10-4374-47BD-1052D675A684}"/>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a:solidFill>
                      <a:srgbClr val="211F26"/>
                    </a:solidFill>
                    <a:latin typeface="Calibri" panose="020F0502020204030204" pitchFamily="34" charset="0"/>
                    <a:ea typeface="+mn-ea"/>
                    <a:cs typeface="Calibri" panose="020F0502020204030204" pitchFamily="34" charset="0"/>
                  </a:rPr>
                  <a:t>Send to back</a:t>
                </a:r>
              </a:p>
            </p:txBody>
          </p:sp>
          <p:sp>
            <p:nvSpPr>
              <p:cNvPr id="66" name="Vrije vorm: vorm 65">
                <a:extLst>
                  <a:ext uri="{FF2B5EF4-FFF2-40B4-BE49-F238E27FC236}">
                    <a16:creationId xmlns:a16="http://schemas.microsoft.com/office/drawing/2014/main" id="{62D28746-5333-27A1-6D1A-F2A564015547}"/>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67" name="Gelijkbenige driehoek 66">
                <a:extLst>
                  <a:ext uri="{FF2B5EF4-FFF2-40B4-BE49-F238E27FC236}">
                    <a16:creationId xmlns:a16="http://schemas.microsoft.com/office/drawing/2014/main" id="{F3E72E5D-1E97-9514-38DF-09E303194226}"/>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68" name="Groep 67">
                <a:extLst>
                  <a:ext uri="{FF2B5EF4-FFF2-40B4-BE49-F238E27FC236}">
                    <a16:creationId xmlns:a16="http://schemas.microsoft.com/office/drawing/2014/main" id="{6C122610-0D7B-3046-F106-442A5E44AB95}"/>
                  </a:ext>
                </a:extLst>
              </p:cNvPr>
              <p:cNvGrpSpPr/>
              <p:nvPr userDrawn="1"/>
            </p:nvGrpSpPr>
            <p:grpSpPr>
              <a:xfrm>
                <a:off x="-3257052" y="3032066"/>
                <a:ext cx="182309" cy="163794"/>
                <a:chOff x="12832541" y="3162395"/>
                <a:chExt cx="219532" cy="197236"/>
              </a:xfrm>
            </p:grpSpPr>
            <p:sp>
              <p:nvSpPr>
                <p:cNvPr id="73" name="Rechthoek 72">
                  <a:extLst>
                    <a:ext uri="{FF2B5EF4-FFF2-40B4-BE49-F238E27FC236}">
                      <a16:creationId xmlns:a16="http://schemas.microsoft.com/office/drawing/2014/main" id="{FE68F766-9584-5097-28F3-EDBBDF7479C8}"/>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E82CD180-3950-FA3A-35C2-057E849BB46A}"/>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62F3BF54-D85F-4BBA-EF59-C6D5A100700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grpSp>
          <p:grpSp>
            <p:nvGrpSpPr>
              <p:cNvPr id="69" name="Groep 68">
                <a:extLst>
                  <a:ext uri="{FF2B5EF4-FFF2-40B4-BE49-F238E27FC236}">
                    <a16:creationId xmlns:a16="http://schemas.microsoft.com/office/drawing/2014/main" id="{73D31F97-8487-9072-4043-449DE8F76CD7}"/>
                  </a:ext>
                </a:extLst>
              </p:cNvPr>
              <p:cNvGrpSpPr/>
              <p:nvPr userDrawn="1"/>
            </p:nvGrpSpPr>
            <p:grpSpPr>
              <a:xfrm>
                <a:off x="-3257053" y="3276580"/>
                <a:ext cx="182309" cy="163794"/>
                <a:chOff x="12832541" y="3162395"/>
                <a:chExt cx="219532" cy="197236"/>
              </a:xfrm>
            </p:grpSpPr>
            <p:sp>
              <p:nvSpPr>
                <p:cNvPr id="70" name="Rechthoek 69">
                  <a:extLst>
                    <a:ext uri="{FF2B5EF4-FFF2-40B4-BE49-F238E27FC236}">
                      <a16:creationId xmlns:a16="http://schemas.microsoft.com/office/drawing/2014/main" id="{5698B3CD-B731-827D-6F1B-C5131189D452}"/>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72773700-9781-FB2F-D726-44D264CCAEFF}"/>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A62C6BD1-CBCE-1FC4-577B-A0C2C1CF38B7}"/>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grpSp>
        </p:grpSp>
        <p:sp>
          <p:nvSpPr>
            <p:cNvPr id="25" name="Ovaal 24">
              <a:extLst>
                <a:ext uri="{FF2B5EF4-FFF2-40B4-BE49-F238E27FC236}">
                  <a16:creationId xmlns:a16="http://schemas.microsoft.com/office/drawing/2014/main" id="{0846D88A-6FF8-E095-95CE-E792DB5BEAAC}"/>
                </a:ext>
              </a:extLst>
            </p:cNvPr>
            <p:cNvSpPr/>
            <p:nvPr userDrawn="1"/>
          </p:nvSpPr>
          <p:spPr>
            <a:xfrm>
              <a:off x="-3603587" y="18111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D081C8FD-4C99-DEB7-76F8-627DD4384D92}"/>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75BDBC53-FE07-4039-4F0E-B1D5C7DB4BEF}"/>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grpSp>
          <p:nvGrpSpPr>
            <p:cNvPr id="28" name="Groep 27">
              <a:extLst>
                <a:ext uri="{FF2B5EF4-FFF2-40B4-BE49-F238E27FC236}">
                  <a16:creationId xmlns:a16="http://schemas.microsoft.com/office/drawing/2014/main" id="{B9F9DE75-0A01-3E18-DCCA-29113A8666D7}"/>
                </a:ext>
              </a:extLst>
            </p:cNvPr>
            <p:cNvGrpSpPr/>
            <p:nvPr userDrawn="1"/>
          </p:nvGrpSpPr>
          <p:grpSpPr>
            <a:xfrm>
              <a:off x="-3426605" y="4716809"/>
              <a:ext cx="514284" cy="506545"/>
              <a:chOff x="12617641" y="3403239"/>
              <a:chExt cx="752963" cy="741634"/>
            </a:xfrm>
          </p:grpSpPr>
          <p:grpSp>
            <p:nvGrpSpPr>
              <p:cNvPr id="46" name="Groep 45">
                <a:extLst>
                  <a:ext uri="{FF2B5EF4-FFF2-40B4-BE49-F238E27FC236}">
                    <a16:creationId xmlns:a16="http://schemas.microsoft.com/office/drawing/2014/main" id="{1572328C-87B7-3F50-E22D-1E58ABD7196E}"/>
                  </a:ext>
                </a:extLst>
              </p:cNvPr>
              <p:cNvGrpSpPr/>
              <p:nvPr userDrawn="1"/>
            </p:nvGrpSpPr>
            <p:grpSpPr>
              <a:xfrm>
                <a:off x="12771530" y="3403239"/>
                <a:ext cx="467176" cy="448491"/>
                <a:chOff x="12782157" y="3403239"/>
                <a:chExt cx="467176" cy="448491"/>
              </a:xfrm>
            </p:grpSpPr>
            <p:grpSp>
              <p:nvGrpSpPr>
                <p:cNvPr id="49" name="Groep 48">
                  <a:extLst>
                    <a:ext uri="{FF2B5EF4-FFF2-40B4-BE49-F238E27FC236}">
                      <a16:creationId xmlns:a16="http://schemas.microsoft.com/office/drawing/2014/main" id="{924110DF-F795-1821-073B-25CE4B20EF47}"/>
                    </a:ext>
                  </a:extLst>
                </p:cNvPr>
                <p:cNvGrpSpPr/>
                <p:nvPr userDrawn="1"/>
              </p:nvGrpSpPr>
              <p:grpSpPr>
                <a:xfrm>
                  <a:off x="12782157" y="3403239"/>
                  <a:ext cx="412976" cy="396132"/>
                  <a:chOff x="13554906" y="3320109"/>
                  <a:chExt cx="443917" cy="425811"/>
                </a:xfrm>
              </p:grpSpPr>
              <p:grpSp>
                <p:nvGrpSpPr>
                  <p:cNvPr id="56" name="Groep 55">
                    <a:extLst>
                      <a:ext uri="{FF2B5EF4-FFF2-40B4-BE49-F238E27FC236}">
                        <a16:creationId xmlns:a16="http://schemas.microsoft.com/office/drawing/2014/main" id="{12FB4A97-ABE3-6B92-B6E9-5027BD644850}"/>
                      </a:ext>
                    </a:extLst>
                  </p:cNvPr>
                  <p:cNvGrpSpPr/>
                  <p:nvPr userDrawn="1"/>
                </p:nvGrpSpPr>
                <p:grpSpPr>
                  <a:xfrm>
                    <a:off x="13554906" y="3320109"/>
                    <a:ext cx="443917" cy="425811"/>
                    <a:chOff x="12909684" y="1276143"/>
                    <a:chExt cx="443917" cy="425811"/>
                  </a:xfrm>
                </p:grpSpPr>
                <p:sp>
                  <p:nvSpPr>
                    <p:cNvPr id="59" name="Rechthoek 58">
                      <a:extLst>
                        <a:ext uri="{FF2B5EF4-FFF2-40B4-BE49-F238E27FC236}">
                          <a16:creationId xmlns:a16="http://schemas.microsoft.com/office/drawing/2014/main" id="{2C3C0990-5988-F854-B014-E8C840C57FA9}"/>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60" name="Rechthoek 59">
                      <a:extLst>
                        <a:ext uri="{FF2B5EF4-FFF2-40B4-BE49-F238E27FC236}">
                          <a16:creationId xmlns:a16="http://schemas.microsoft.com/office/drawing/2014/main" id="{9789CB02-5869-769A-C1D0-01F4487BBB9F}"/>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61" name="Ovaal 60">
                      <a:extLst>
                        <a:ext uri="{FF2B5EF4-FFF2-40B4-BE49-F238E27FC236}">
                          <a16:creationId xmlns:a16="http://schemas.microsoft.com/office/drawing/2014/main" id="{1B4FE718-F85D-738F-8091-F5CD92D4F81A}"/>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57" name="Afbeelding 56">
                    <a:extLst>
                      <a:ext uri="{FF2B5EF4-FFF2-40B4-BE49-F238E27FC236}">
                        <a16:creationId xmlns:a16="http://schemas.microsoft.com/office/drawing/2014/main" id="{42049BD8-CF6A-DC0D-E94C-FFA05D9D3AAF}"/>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58" name="Afbeelding 57">
                    <a:extLst>
                      <a:ext uri="{FF2B5EF4-FFF2-40B4-BE49-F238E27FC236}">
                        <a16:creationId xmlns:a16="http://schemas.microsoft.com/office/drawing/2014/main" id="{790F1DF9-41D6-D536-8233-A720FA8DDDFA}"/>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50" name="Groep 49">
                  <a:extLst>
                    <a:ext uri="{FF2B5EF4-FFF2-40B4-BE49-F238E27FC236}">
                      <a16:creationId xmlns:a16="http://schemas.microsoft.com/office/drawing/2014/main" id="{959D9065-978C-7322-6321-B2B5EAAFECB1}"/>
                    </a:ext>
                  </a:extLst>
                </p:cNvPr>
                <p:cNvGrpSpPr/>
                <p:nvPr userDrawn="1"/>
              </p:nvGrpSpPr>
              <p:grpSpPr>
                <a:xfrm>
                  <a:off x="13103513" y="3705268"/>
                  <a:ext cx="145820" cy="146462"/>
                  <a:chOff x="13096169" y="3602278"/>
                  <a:chExt cx="145820" cy="146462"/>
                </a:xfrm>
              </p:grpSpPr>
              <p:sp>
                <p:nvSpPr>
                  <p:cNvPr id="54" name="Rechthoek 53">
                    <a:extLst>
                      <a:ext uri="{FF2B5EF4-FFF2-40B4-BE49-F238E27FC236}">
                        <a16:creationId xmlns:a16="http://schemas.microsoft.com/office/drawing/2014/main" id="{2371A7B1-DB58-161F-A826-FA63DA0A719E}"/>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61984B43-A095-E382-AF8D-F88F9DA6863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51" name="Groep 50">
                  <a:extLst>
                    <a:ext uri="{FF2B5EF4-FFF2-40B4-BE49-F238E27FC236}">
                      <a16:creationId xmlns:a16="http://schemas.microsoft.com/office/drawing/2014/main" id="{39FD58BE-7A84-ACB9-ADB9-3FEBD0F67ACD}"/>
                    </a:ext>
                  </a:extLst>
                </p:cNvPr>
                <p:cNvGrpSpPr/>
                <p:nvPr userDrawn="1"/>
              </p:nvGrpSpPr>
              <p:grpSpPr>
                <a:xfrm rot="10800000">
                  <a:off x="13061402" y="3665637"/>
                  <a:ext cx="145820" cy="146462"/>
                  <a:chOff x="13096169" y="3602278"/>
                  <a:chExt cx="145820" cy="146462"/>
                </a:xfrm>
              </p:grpSpPr>
              <p:sp>
                <p:nvSpPr>
                  <p:cNvPr id="52" name="Rechthoek 51">
                    <a:extLst>
                      <a:ext uri="{FF2B5EF4-FFF2-40B4-BE49-F238E27FC236}">
                        <a16:creationId xmlns:a16="http://schemas.microsoft.com/office/drawing/2014/main" id="{E9FE5A26-6990-53EA-4DD8-FE16EC27E11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53" name="Rechthoek 52">
                    <a:extLst>
                      <a:ext uri="{FF2B5EF4-FFF2-40B4-BE49-F238E27FC236}">
                        <a16:creationId xmlns:a16="http://schemas.microsoft.com/office/drawing/2014/main" id="{0707BCB6-9020-4AB3-CF0D-4C2D28B31B37}"/>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47" name="Rechthoek 46">
                <a:extLst>
                  <a:ext uri="{FF2B5EF4-FFF2-40B4-BE49-F238E27FC236}">
                    <a16:creationId xmlns:a16="http://schemas.microsoft.com/office/drawing/2014/main" id="{4614B588-AA07-6E6F-74F2-BE15D0B0FE52}"/>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48" name="Gelijkbenige driehoek 47">
                <a:extLst>
                  <a:ext uri="{FF2B5EF4-FFF2-40B4-BE49-F238E27FC236}">
                    <a16:creationId xmlns:a16="http://schemas.microsoft.com/office/drawing/2014/main" id="{118A2DD7-CADF-3F23-3622-C8EF227CA763}"/>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sp>
          <p:nvSpPr>
            <p:cNvPr id="29" name="Rechthoek 28">
              <a:extLst>
                <a:ext uri="{FF2B5EF4-FFF2-40B4-BE49-F238E27FC236}">
                  <a16:creationId xmlns:a16="http://schemas.microsoft.com/office/drawing/2014/main" id="{EAC70FDD-6A23-A910-67DF-C6D174A9E209}"/>
                </a:ext>
              </a:extLst>
            </p:cNvPr>
            <p:cNvSpPr/>
            <p:nvPr userDrawn="1"/>
          </p:nvSpPr>
          <p:spPr>
            <a:xfrm>
              <a:off x="-3786165" y="540892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30" name="ICOON_info">
              <a:extLst>
                <a:ext uri="{FF2B5EF4-FFF2-40B4-BE49-F238E27FC236}">
                  <a16:creationId xmlns:a16="http://schemas.microsoft.com/office/drawing/2014/main" id="{13680D69-4373-8E56-F2AE-F880F6A9F510}"/>
                </a:ext>
              </a:extLst>
            </p:cNvPr>
            <p:cNvGrpSpPr/>
            <p:nvPr userDrawn="1"/>
          </p:nvGrpSpPr>
          <p:grpSpPr>
            <a:xfrm>
              <a:off x="-376736" y="5282697"/>
              <a:ext cx="283685" cy="283685"/>
              <a:chOff x="-510741" y="5913713"/>
              <a:chExt cx="267555" cy="267555"/>
            </a:xfrm>
          </p:grpSpPr>
          <p:sp>
            <p:nvSpPr>
              <p:cNvPr id="44" name="Ovaal 43">
                <a:extLst>
                  <a:ext uri="{FF2B5EF4-FFF2-40B4-BE49-F238E27FC236}">
                    <a16:creationId xmlns:a16="http://schemas.microsoft.com/office/drawing/2014/main" id="{634CEE00-E86C-BD3A-D152-00EA6103F0E4}"/>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45" name="Graphic 163" descr="Informatie">
                <a:extLst>
                  <a:ext uri="{FF2B5EF4-FFF2-40B4-BE49-F238E27FC236}">
                    <a16:creationId xmlns:a16="http://schemas.microsoft.com/office/drawing/2014/main" id="{058FDC4A-5071-CB99-B757-56436EEFCB94}"/>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31" name="Groep 30">
              <a:extLst>
                <a:ext uri="{FF2B5EF4-FFF2-40B4-BE49-F238E27FC236}">
                  <a16:creationId xmlns:a16="http://schemas.microsoft.com/office/drawing/2014/main" id="{7C763D40-44BA-F1F7-387A-451AE13F5E96}"/>
                </a:ext>
              </a:extLst>
            </p:cNvPr>
            <p:cNvGrpSpPr/>
            <p:nvPr userDrawn="1"/>
          </p:nvGrpSpPr>
          <p:grpSpPr>
            <a:xfrm>
              <a:off x="-938434" y="5546300"/>
              <a:ext cx="627798" cy="576693"/>
              <a:chOff x="-938434" y="4570310"/>
              <a:chExt cx="627798" cy="576693"/>
            </a:xfrm>
          </p:grpSpPr>
          <p:grpSp>
            <p:nvGrpSpPr>
              <p:cNvPr id="39" name="Inspireren">
                <a:extLst>
                  <a:ext uri="{FF2B5EF4-FFF2-40B4-BE49-F238E27FC236}">
                    <a16:creationId xmlns:a16="http://schemas.microsoft.com/office/drawing/2014/main" id="{304C71BE-5C23-3272-929B-48F4A6865697}"/>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41" name="Freeform 12">
                  <a:extLst>
                    <a:ext uri="{FF2B5EF4-FFF2-40B4-BE49-F238E27FC236}">
                      <a16:creationId xmlns:a16="http://schemas.microsoft.com/office/drawing/2014/main" id="{B9A96936-8CB1-E7A4-6C10-3AE1EA7D8C51}"/>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2" name="Freeform 13">
                  <a:extLst>
                    <a:ext uri="{FF2B5EF4-FFF2-40B4-BE49-F238E27FC236}">
                      <a16:creationId xmlns:a16="http://schemas.microsoft.com/office/drawing/2014/main" id="{6F3AF772-174E-A010-E58F-281FD72283CF}"/>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3" name="Freeform 14">
                  <a:extLst>
                    <a:ext uri="{FF2B5EF4-FFF2-40B4-BE49-F238E27FC236}">
                      <a16:creationId xmlns:a16="http://schemas.microsoft.com/office/drawing/2014/main" id="{EF2C9494-7C1A-6A4E-6DB6-46CFC7100A60}"/>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40" name="Tekstvak 39">
                <a:extLst>
                  <a:ext uri="{FF2B5EF4-FFF2-40B4-BE49-F238E27FC236}">
                    <a16:creationId xmlns:a16="http://schemas.microsoft.com/office/drawing/2014/main" id="{7A49DD1D-8A84-6D6A-E05F-FDDCDC153375}"/>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32" name="Groep 31">
              <a:extLst>
                <a:ext uri="{FF2B5EF4-FFF2-40B4-BE49-F238E27FC236}">
                  <a16:creationId xmlns:a16="http://schemas.microsoft.com/office/drawing/2014/main" id="{75DACFE2-2ECE-C21F-D4E5-D1F666BA5220}"/>
                </a:ext>
              </a:extLst>
            </p:cNvPr>
            <p:cNvGrpSpPr/>
            <p:nvPr userDrawn="1"/>
          </p:nvGrpSpPr>
          <p:grpSpPr>
            <a:xfrm>
              <a:off x="-3365484" y="1226982"/>
              <a:ext cx="446937" cy="406485"/>
              <a:chOff x="-3563526" y="1409294"/>
              <a:chExt cx="354190" cy="322133"/>
            </a:xfrm>
          </p:grpSpPr>
          <p:grpSp>
            <p:nvGrpSpPr>
              <p:cNvPr id="33" name="Groep 32">
                <a:extLst>
                  <a:ext uri="{FF2B5EF4-FFF2-40B4-BE49-F238E27FC236}">
                    <a16:creationId xmlns:a16="http://schemas.microsoft.com/office/drawing/2014/main" id="{0337BE3E-8425-DBAC-7532-803B69748194}"/>
                  </a:ext>
                </a:extLst>
              </p:cNvPr>
              <p:cNvGrpSpPr/>
              <p:nvPr userDrawn="1"/>
            </p:nvGrpSpPr>
            <p:grpSpPr>
              <a:xfrm>
                <a:off x="-3499992" y="1409294"/>
                <a:ext cx="225195" cy="195499"/>
                <a:chOff x="8987389" y="1361199"/>
                <a:chExt cx="2200275" cy="1914525"/>
              </a:xfrm>
            </p:grpSpPr>
            <p:sp>
              <p:nvSpPr>
                <p:cNvPr id="35" name="Vrije vorm: vorm 34">
                  <a:extLst>
                    <a:ext uri="{FF2B5EF4-FFF2-40B4-BE49-F238E27FC236}">
                      <a16:creationId xmlns:a16="http://schemas.microsoft.com/office/drawing/2014/main" id="{A2C58ACA-262A-CCA5-BF92-19990A21DB82}"/>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Segoe UI Light"/>
                  </a:endParaRPr>
                </a:p>
              </p:txBody>
            </p:sp>
            <p:grpSp>
              <p:nvGrpSpPr>
                <p:cNvPr id="36" name="Groep 35">
                  <a:extLst>
                    <a:ext uri="{FF2B5EF4-FFF2-40B4-BE49-F238E27FC236}">
                      <a16:creationId xmlns:a16="http://schemas.microsoft.com/office/drawing/2014/main" id="{F6730876-DE0D-0AA5-9C67-D8D3B4F151C3}"/>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37" name="Vrije vorm: vorm 36">
                    <a:extLst>
                      <a:ext uri="{FF2B5EF4-FFF2-40B4-BE49-F238E27FC236}">
                        <a16:creationId xmlns:a16="http://schemas.microsoft.com/office/drawing/2014/main" id="{351718E2-0614-6C80-9C21-D78D1D8A724B}"/>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Segoe UI Light"/>
                    </a:endParaRPr>
                  </a:p>
                </p:txBody>
              </p:sp>
              <p:sp>
                <p:nvSpPr>
                  <p:cNvPr id="38" name="Vrije vorm: vorm 37">
                    <a:extLst>
                      <a:ext uri="{FF2B5EF4-FFF2-40B4-BE49-F238E27FC236}">
                        <a16:creationId xmlns:a16="http://schemas.microsoft.com/office/drawing/2014/main" id="{1C43FA9C-151E-3DB2-9144-91A74E631F73}"/>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Segoe UI Light"/>
                    </a:endParaRPr>
                  </a:p>
                </p:txBody>
              </p:sp>
            </p:grpSp>
          </p:grpSp>
          <p:sp>
            <p:nvSpPr>
              <p:cNvPr id="34" name="Tekstvak 33">
                <a:extLst>
                  <a:ext uri="{FF2B5EF4-FFF2-40B4-BE49-F238E27FC236}">
                    <a16:creationId xmlns:a16="http://schemas.microsoft.com/office/drawing/2014/main" id="{B6C11881-B578-55DF-0993-3A1A72EFCAC9}"/>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
        <p:nvSpPr>
          <p:cNvPr id="77" name="Tijdelijke aanduiding voor tekst 15">
            <a:extLst>
              <a:ext uri="{FF2B5EF4-FFF2-40B4-BE49-F238E27FC236}">
                <a16:creationId xmlns:a16="http://schemas.microsoft.com/office/drawing/2014/main" id="{556F8572-CE32-448F-67F4-2E2565A6904D}"/>
              </a:ext>
            </a:extLst>
          </p:cNvPr>
          <p:cNvSpPr>
            <a:spLocks noGrp="1"/>
          </p:cNvSpPr>
          <p:nvPr>
            <p:ph type="body" sz="quarter" idx="14" hasCustomPrompt="1"/>
          </p:nvPr>
        </p:nvSpPr>
        <p:spPr>
          <a:xfrm>
            <a:off x="720000" y="6060536"/>
            <a:ext cx="932400" cy="475200"/>
          </a:xfrm>
          <a:blipFill>
            <a:blip r:embed="rId4"/>
            <a:stretch>
              <a:fillRect/>
            </a:stretch>
          </a:blipFill>
        </p:spPr>
        <p:txBody>
          <a:bodyPr/>
          <a:lstStyle>
            <a:lvl1pPr marL="0" indent="0">
              <a:buNone/>
              <a:defRPr sz="100"/>
            </a:lvl1pPr>
          </a:lstStyle>
          <a:p>
            <a:pPr lvl="0"/>
            <a:r>
              <a:rPr lang="en-GB"/>
              <a:t> </a:t>
            </a:r>
          </a:p>
        </p:txBody>
      </p:sp>
      <p:sp>
        <p:nvSpPr>
          <p:cNvPr id="81" name="Tijdelijke aanduiding voor tekst 12">
            <a:extLst>
              <a:ext uri="{FF2B5EF4-FFF2-40B4-BE49-F238E27FC236}">
                <a16:creationId xmlns:a16="http://schemas.microsoft.com/office/drawing/2014/main" id="{712CF7BF-F408-9352-F5D4-4AE1AC2CA7B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82" name="Tijdelijke aanduiding voor titel 1">
            <a:extLst>
              <a:ext uri="{FF2B5EF4-FFF2-40B4-BE49-F238E27FC236}">
                <a16:creationId xmlns:a16="http://schemas.microsoft.com/office/drawing/2014/main" id="{EA4CC151-4A54-758F-AAA8-86BD1EB1643C}"/>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a:t>Place the title of the slide here</a:t>
            </a:r>
          </a:p>
        </p:txBody>
      </p:sp>
    </p:spTree>
    <p:extLst>
      <p:ext uri="{BB962C8B-B14F-4D97-AF65-F5344CB8AC3E}">
        <p14:creationId xmlns:p14="http://schemas.microsoft.com/office/powerpoint/2010/main" val="2623728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7x">
    <p:spTree>
      <p:nvGrpSpPr>
        <p:cNvPr id="1" name=""/>
        <p:cNvGrpSpPr/>
        <p:nvPr/>
      </p:nvGrpSpPr>
      <p:grpSpPr>
        <a:xfrm>
          <a:off x="0" y="0"/>
          <a:ext cx="0" cy="0"/>
          <a:chOff x="0" y="0"/>
          <a:chExt cx="0" cy="0"/>
        </a:xfrm>
      </p:grpSpPr>
      <p:sp>
        <p:nvSpPr>
          <p:cNvPr id="14" name="Tijdelijke aanduiding voor afbeelding 13">
            <a:extLst>
              <a:ext uri="{FF2B5EF4-FFF2-40B4-BE49-F238E27FC236}">
                <a16:creationId xmlns:a16="http://schemas.microsoft.com/office/drawing/2014/main" id="{6D83A196-0A48-69BC-54A6-5B14D8C6FED8}"/>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a:t>Select this placeholder, go to the tab ‘Slidebuilder’, click on ‘Images’, select the preferred image and click on ‘Insert’.</a:t>
            </a:r>
          </a:p>
        </p:txBody>
      </p:sp>
      <p:sp>
        <p:nvSpPr>
          <p:cNvPr id="8" name="Rechthoek: afgeronde hoeken 7">
            <a:extLst>
              <a:ext uri="{FF2B5EF4-FFF2-40B4-BE49-F238E27FC236}">
                <a16:creationId xmlns:a16="http://schemas.microsoft.com/office/drawing/2014/main" id="{E6C0F707-B0B6-4437-92EC-6DC7FCF35DD2}"/>
              </a:ext>
            </a:extLst>
          </p:cNvPr>
          <p:cNvSpPr/>
          <p:nvPr userDrawn="1"/>
        </p:nvSpPr>
        <p:spPr>
          <a:xfrm>
            <a:off x="0" y="-367937"/>
            <a:ext cx="890693"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a:solidFill>
                  <a:schemeClr val="accent1"/>
                </a:solidFill>
                <a:latin typeface="+mj-lt"/>
              </a:rPr>
              <a:t>Agenda 7x</a:t>
            </a:r>
            <a:endParaRPr lang="en-GB" sz="2400" b="1" cap="none" baseline="0" noProof="0">
              <a:solidFill>
                <a:schemeClr val="accent1"/>
              </a:solidFill>
              <a:latin typeface="+mj-lt"/>
            </a:endParaRPr>
          </a:p>
        </p:txBody>
      </p:sp>
      <p:grpSp>
        <p:nvGrpSpPr>
          <p:cNvPr id="11" name="INSTRUCTION">
            <a:extLst>
              <a:ext uri="{FF2B5EF4-FFF2-40B4-BE49-F238E27FC236}">
                <a16:creationId xmlns:a16="http://schemas.microsoft.com/office/drawing/2014/main" id="{02470013-1013-A3F7-3D9E-5F5EEE258024}"/>
              </a:ext>
            </a:extLst>
          </p:cNvPr>
          <p:cNvGrpSpPr/>
          <p:nvPr userDrawn="1"/>
        </p:nvGrpSpPr>
        <p:grpSpPr>
          <a:xfrm>
            <a:off x="12377595" y="0"/>
            <a:ext cx="3693114" cy="6236923"/>
            <a:chOff x="-3786165" y="0"/>
            <a:chExt cx="3693114" cy="6236923"/>
          </a:xfrm>
        </p:grpSpPr>
        <p:sp>
          <p:nvSpPr>
            <p:cNvPr id="13" name="Rechthoek 12">
              <a:extLst>
                <a:ext uri="{FF2B5EF4-FFF2-40B4-BE49-F238E27FC236}">
                  <a16:creationId xmlns:a16="http://schemas.microsoft.com/office/drawing/2014/main" id="{C0188B55-60A2-E275-1FE2-418EB681EA9A}"/>
                </a:ext>
              </a:extLst>
            </p:cNvPr>
            <p:cNvSpPr/>
            <p:nvPr userDrawn="1"/>
          </p:nvSpPr>
          <p:spPr>
            <a:xfrm>
              <a:off x="-3786165" y="0"/>
              <a:ext cx="3593091" cy="557062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Insert/edit an image</a:t>
              </a:r>
            </a:p>
          </p:txBody>
        </p:sp>
        <p:sp>
          <p:nvSpPr>
            <p:cNvPr id="15" name="Ovaal 14">
              <a:extLst>
                <a:ext uri="{FF2B5EF4-FFF2-40B4-BE49-F238E27FC236}">
                  <a16:creationId xmlns:a16="http://schemas.microsoft.com/office/drawing/2014/main" id="{D158F339-E753-CB84-063E-A202167071D8}"/>
                </a:ext>
              </a:extLst>
            </p:cNvPr>
            <p:cNvSpPr/>
            <p:nvPr userDrawn="1"/>
          </p:nvSpPr>
          <p:spPr>
            <a:xfrm>
              <a:off x="-3603587" y="465324"/>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9" name="Rechthoek 18">
              <a:extLst>
                <a:ext uri="{FF2B5EF4-FFF2-40B4-BE49-F238E27FC236}">
                  <a16:creationId xmlns:a16="http://schemas.microsoft.com/office/drawing/2014/main" id="{2B5C504C-3403-0EDA-D79D-28A5C6789E13}"/>
                </a:ext>
              </a:extLst>
            </p:cNvPr>
            <p:cNvSpPr/>
            <p:nvPr userDrawn="1"/>
          </p:nvSpPr>
          <p:spPr>
            <a:xfrm>
              <a:off x="-3319415" y="465324"/>
              <a:ext cx="2962706"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0" name="Ovaal 19">
              <a:extLst>
                <a:ext uri="{FF2B5EF4-FFF2-40B4-BE49-F238E27FC236}">
                  <a16:creationId xmlns:a16="http://schemas.microsoft.com/office/drawing/2014/main" id="{8C0E99CA-A54B-D206-9285-9550D0158E64}"/>
                </a:ext>
              </a:extLst>
            </p:cNvPr>
            <p:cNvSpPr/>
            <p:nvPr userDrawn="1"/>
          </p:nvSpPr>
          <p:spPr>
            <a:xfrm>
              <a:off x="-3603587" y="2638808"/>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1" name="Rechthoek 20">
              <a:extLst>
                <a:ext uri="{FF2B5EF4-FFF2-40B4-BE49-F238E27FC236}">
                  <a16:creationId xmlns:a16="http://schemas.microsoft.com/office/drawing/2014/main" id="{9469C425-5C7E-490E-2377-FBC3D90EBC53}"/>
                </a:ext>
              </a:extLst>
            </p:cNvPr>
            <p:cNvSpPr/>
            <p:nvPr userDrawn="1"/>
          </p:nvSpPr>
          <p:spPr>
            <a:xfrm>
              <a:off x="-3319415" y="2638809"/>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Click with the right mouse button on the image and choose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‘Send to back’</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 name="Ovaal 21">
              <a:extLst>
                <a:ext uri="{FF2B5EF4-FFF2-40B4-BE49-F238E27FC236}">
                  <a16:creationId xmlns:a16="http://schemas.microsoft.com/office/drawing/2014/main" id="{46FD7A0B-26DD-24DC-D4E3-F520602A5C7B}"/>
                </a:ext>
              </a:extLst>
            </p:cNvPr>
            <p:cNvSpPr/>
            <p:nvPr userDrawn="1"/>
          </p:nvSpPr>
          <p:spPr>
            <a:xfrm>
              <a:off x="-3603587" y="3817066"/>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3" name="Rechthoek 22">
              <a:extLst>
                <a:ext uri="{FF2B5EF4-FFF2-40B4-BE49-F238E27FC236}">
                  <a16:creationId xmlns:a16="http://schemas.microsoft.com/office/drawing/2014/main" id="{41C9B6EB-FDC2-2C31-BFFC-5AAE9C8BEAD3}"/>
                </a:ext>
              </a:extLst>
            </p:cNvPr>
            <p:cNvSpPr/>
            <p:nvPr userDrawn="1"/>
          </p:nvSpPr>
          <p:spPr>
            <a:xfrm>
              <a:off x="-3319415" y="3817067"/>
              <a:ext cx="2944086" cy="97979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24" name="Groep 23">
              <a:extLst>
                <a:ext uri="{FF2B5EF4-FFF2-40B4-BE49-F238E27FC236}">
                  <a16:creationId xmlns:a16="http://schemas.microsoft.com/office/drawing/2014/main" id="{40D1308D-0B2E-99CF-5531-B93822289FFC}"/>
                </a:ext>
              </a:extLst>
            </p:cNvPr>
            <p:cNvGrpSpPr/>
            <p:nvPr userDrawn="1"/>
          </p:nvGrpSpPr>
          <p:grpSpPr>
            <a:xfrm>
              <a:off x="-3314821" y="3054865"/>
              <a:ext cx="1558053" cy="563933"/>
              <a:chOff x="-3314821" y="2981448"/>
              <a:chExt cx="1558053" cy="563933"/>
            </a:xfrm>
          </p:grpSpPr>
          <p:sp>
            <p:nvSpPr>
              <p:cNvPr id="62" name="Rechthoek 61">
                <a:extLst>
                  <a:ext uri="{FF2B5EF4-FFF2-40B4-BE49-F238E27FC236}">
                    <a16:creationId xmlns:a16="http://schemas.microsoft.com/office/drawing/2014/main" id="{4ACBA50A-BC73-8AE9-5362-778CC4D035C6}"/>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63" name="Rechthoek 62">
                <a:extLst>
                  <a:ext uri="{FF2B5EF4-FFF2-40B4-BE49-F238E27FC236}">
                    <a16:creationId xmlns:a16="http://schemas.microsoft.com/office/drawing/2014/main" id="{79F1DD6D-5476-FDB6-8A1A-9605331A1F15}"/>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64" name="Tekstvak 63">
                <a:extLst>
                  <a:ext uri="{FF2B5EF4-FFF2-40B4-BE49-F238E27FC236}">
                    <a16:creationId xmlns:a16="http://schemas.microsoft.com/office/drawing/2014/main" id="{C8FB0183-C6C4-CDB2-1C84-CA20DA6B354F}"/>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a:solidFill>
                      <a:srgbClr val="211F26"/>
                    </a:solidFill>
                    <a:latin typeface="Calibri" panose="020F0502020204030204" pitchFamily="34" charset="0"/>
                    <a:ea typeface="+mn-ea"/>
                    <a:cs typeface="Calibri" panose="020F0502020204030204" pitchFamily="34" charset="0"/>
                  </a:rPr>
                  <a:t>Send to front</a:t>
                </a:r>
              </a:p>
            </p:txBody>
          </p:sp>
          <p:sp>
            <p:nvSpPr>
              <p:cNvPr id="65" name="Tekstvak 64">
                <a:extLst>
                  <a:ext uri="{FF2B5EF4-FFF2-40B4-BE49-F238E27FC236}">
                    <a16:creationId xmlns:a16="http://schemas.microsoft.com/office/drawing/2014/main" id="{CB4F4368-CE10-4374-47BD-1052D675A684}"/>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a:solidFill>
                      <a:srgbClr val="211F26"/>
                    </a:solidFill>
                    <a:latin typeface="Calibri" panose="020F0502020204030204" pitchFamily="34" charset="0"/>
                    <a:ea typeface="+mn-ea"/>
                    <a:cs typeface="Calibri" panose="020F0502020204030204" pitchFamily="34" charset="0"/>
                  </a:rPr>
                  <a:t>Send to back</a:t>
                </a:r>
              </a:p>
            </p:txBody>
          </p:sp>
          <p:sp>
            <p:nvSpPr>
              <p:cNvPr id="66" name="Vrije vorm: vorm 65">
                <a:extLst>
                  <a:ext uri="{FF2B5EF4-FFF2-40B4-BE49-F238E27FC236}">
                    <a16:creationId xmlns:a16="http://schemas.microsoft.com/office/drawing/2014/main" id="{62D28746-5333-27A1-6D1A-F2A564015547}"/>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67" name="Gelijkbenige driehoek 66">
                <a:extLst>
                  <a:ext uri="{FF2B5EF4-FFF2-40B4-BE49-F238E27FC236}">
                    <a16:creationId xmlns:a16="http://schemas.microsoft.com/office/drawing/2014/main" id="{F3E72E5D-1E97-9514-38DF-09E303194226}"/>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68" name="Groep 67">
                <a:extLst>
                  <a:ext uri="{FF2B5EF4-FFF2-40B4-BE49-F238E27FC236}">
                    <a16:creationId xmlns:a16="http://schemas.microsoft.com/office/drawing/2014/main" id="{6C122610-0D7B-3046-F106-442A5E44AB95}"/>
                  </a:ext>
                </a:extLst>
              </p:cNvPr>
              <p:cNvGrpSpPr/>
              <p:nvPr userDrawn="1"/>
            </p:nvGrpSpPr>
            <p:grpSpPr>
              <a:xfrm>
                <a:off x="-3257052" y="3032066"/>
                <a:ext cx="182309" cy="163794"/>
                <a:chOff x="12832541" y="3162395"/>
                <a:chExt cx="219532" cy="197236"/>
              </a:xfrm>
            </p:grpSpPr>
            <p:sp>
              <p:nvSpPr>
                <p:cNvPr id="73" name="Rechthoek 72">
                  <a:extLst>
                    <a:ext uri="{FF2B5EF4-FFF2-40B4-BE49-F238E27FC236}">
                      <a16:creationId xmlns:a16="http://schemas.microsoft.com/office/drawing/2014/main" id="{FE68F766-9584-5097-28F3-EDBBDF7479C8}"/>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E82CD180-3950-FA3A-35C2-057E849BB46A}"/>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62F3BF54-D85F-4BBA-EF59-C6D5A100700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grpSp>
          <p:grpSp>
            <p:nvGrpSpPr>
              <p:cNvPr id="69" name="Groep 68">
                <a:extLst>
                  <a:ext uri="{FF2B5EF4-FFF2-40B4-BE49-F238E27FC236}">
                    <a16:creationId xmlns:a16="http://schemas.microsoft.com/office/drawing/2014/main" id="{73D31F97-8487-9072-4043-449DE8F76CD7}"/>
                  </a:ext>
                </a:extLst>
              </p:cNvPr>
              <p:cNvGrpSpPr/>
              <p:nvPr userDrawn="1"/>
            </p:nvGrpSpPr>
            <p:grpSpPr>
              <a:xfrm>
                <a:off x="-3257053" y="3276580"/>
                <a:ext cx="182309" cy="163794"/>
                <a:chOff x="12832541" y="3162395"/>
                <a:chExt cx="219532" cy="197236"/>
              </a:xfrm>
            </p:grpSpPr>
            <p:sp>
              <p:nvSpPr>
                <p:cNvPr id="70" name="Rechthoek 69">
                  <a:extLst>
                    <a:ext uri="{FF2B5EF4-FFF2-40B4-BE49-F238E27FC236}">
                      <a16:creationId xmlns:a16="http://schemas.microsoft.com/office/drawing/2014/main" id="{5698B3CD-B731-827D-6F1B-C5131189D452}"/>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72773700-9781-FB2F-D726-44D264CCAEFF}"/>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A62C6BD1-CBCE-1FC4-577B-A0C2C1CF38B7}"/>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grpSp>
        </p:grpSp>
        <p:sp>
          <p:nvSpPr>
            <p:cNvPr id="25" name="Ovaal 24">
              <a:extLst>
                <a:ext uri="{FF2B5EF4-FFF2-40B4-BE49-F238E27FC236}">
                  <a16:creationId xmlns:a16="http://schemas.microsoft.com/office/drawing/2014/main" id="{0846D88A-6FF8-E095-95CE-E792DB5BEAAC}"/>
                </a:ext>
              </a:extLst>
            </p:cNvPr>
            <p:cNvSpPr/>
            <p:nvPr userDrawn="1"/>
          </p:nvSpPr>
          <p:spPr>
            <a:xfrm>
              <a:off x="-3603587" y="18111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D081C8FD-4C99-DEB7-76F8-627DD4384D92}"/>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75BDBC53-FE07-4039-4F0E-B1D5C7DB4BEF}"/>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grpSp>
          <p:nvGrpSpPr>
            <p:cNvPr id="28" name="Groep 27">
              <a:extLst>
                <a:ext uri="{FF2B5EF4-FFF2-40B4-BE49-F238E27FC236}">
                  <a16:creationId xmlns:a16="http://schemas.microsoft.com/office/drawing/2014/main" id="{B9F9DE75-0A01-3E18-DCCA-29113A8666D7}"/>
                </a:ext>
              </a:extLst>
            </p:cNvPr>
            <p:cNvGrpSpPr/>
            <p:nvPr userDrawn="1"/>
          </p:nvGrpSpPr>
          <p:grpSpPr>
            <a:xfrm>
              <a:off x="-3426605" y="4716809"/>
              <a:ext cx="514284" cy="506545"/>
              <a:chOff x="12617641" y="3403239"/>
              <a:chExt cx="752963" cy="741634"/>
            </a:xfrm>
          </p:grpSpPr>
          <p:grpSp>
            <p:nvGrpSpPr>
              <p:cNvPr id="46" name="Groep 45">
                <a:extLst>
                  <a:ext uri="{FF2B5EF4-FFF2-40B4-BE49-F238E27FC236}">
                    <a16:creationId xmlns:a16="http://schemas.microsoft.com/office/drawing/2014/main" id="{1572328C-87B7-3F50-E22D-1E58ABD7196E}"/>
                  </a:ext>
                </a:extLst>
              </p:cNvPr>
              <p:cNvGrpSpPr/>
              <p:nvPr userDrawn="1"/>
            </p:nvGrpSpPr>
            <p:grpSpPr>
              <a:xfrm>
                <a:off x="12771530" y="3403239"/>
                <a:ext cx="467176" cy="448491"/>
                <a:chOff x="12782157" y="3403239"/>
                <a:chExt cx="467176" cy="448491"/>
              </a:xfrm>
            </p:grpSpPr>
            <p:grpSp>
              <p:nvGrpSpPr>
                <p:cNvPr id="49" name="Groep 48">
                  <a:extLst>
                    <a:ext uri="{FF2B5EF4-FFF2-40B4-BE49-F238E27FC236}">
                      <a16:creationId xmlns:a16="http://schemas.microsoft.com/office/drawing/2014/main" id="{924110DF-F795-1821-073B-25CE4B20EF47}"/>
                    </a:ext>
                  </a:extLst>
                </p:cNvPr>
                <p:cNvGrpSpPr/>
                <p:nvPr userDrawn="1"/>
              </p:nvGrpSpPr>
              <p:grpSpPr>
                <a:xfrm>
                  <a:off x="12782157" y="3403239"/>
                  <a:ext cx="412976" cy="396132"/>
                  <a:chOff x="13554906" y="3320109"/>
                  <a:chExt cx="443917" cy="425811"/>
                </a:xfrm>
              </p:grpSpPr>
              <p:grpSp>
                <p:nvGrpSpPr>
                  <p:cNvPr id="56" name="Groep 55">
                    <a:extLst>
                      <a:ext uri="{FF2B5EF4-FFF2-40B4-BE49-F238E27FC236}">
                        <a16:creationId xmlns:a16="http://schemas.microsoft.com/office/drawing/2014/main" id="{12FB4A97-ABE3-6B92-B6E9-5027BD644850}"/>
                      </a:ext>
                    </a:extLst>
                  </p:cNvPr>
                  <p:cNvGrpSpPr/>
                  <p:nvPr userDrawn="1"/>
                </p:nvGrpSpPr>
                <p:grpSpPr>
                  <a:xfrm>
                    <a:off x="13554906" y="3320109"/>
                    <a:ext cx="443917" cy="425811"/>
                    <a:chOff x="12909684" y="1276143"/>
                    <a:chExt cx="443917" cy="425811"/>
                  </a:xfrm>
                </p:grpSpPr>
                <p:sp>
                  <p:nvSpPr>
                    <p:cNvPr id="59" name="Rechthoek 58">
                      <a:extLst>
                        <a:ext uri="{FF2B5EF4-FFF2-40B4-BE49-F238E27FC236}">
                          <a16:creationId xmlns:a16="http://schemas.microsoft.com/office/drawing/2014/main" id="{2C3C0990-5988-F854-B014-E8C840C57FA9}"/>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60" name="Rechthoek 59">
                      <a:extLst>
                        <a:ext uri="{FF2B5EF4-FFF2-40B4-BE49-F238E27FC236}">
                          <a16:creationId xmlns:a16="http://schemas.microsoft.com/office/drawing/2014/main" id="{9789CB02-5869-769A-C1D0-01F4487BBB9F}"/>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61" name="Ovaal 60">
                      <a:extLst>
                        <a:ext uri="{FF2B5EF4-FFF2-40B4-BE49-F238E27FC236}">
                          <a16:creationId xmlns:a16="http://schemas.microsoft.com/office/drawing/2014/main" id="{1B4FE718-F85D-738F-8091-F5CD92D4F81A}"/>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57" name="Afbeelding 56">
                    <a:extLst>
                      <a:ext uri="{FF2B5EF4-FFF2-40B4-BE49-F238E27FC236}">
                        <a16:creationId xmlns:a16="http://schemas.microsoft.com/office/drawing/2014/main" id="{42049BD8-CF6A-DC0D-E94C-FFA05D9D3AAF}"/>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58" name="Afbeelding 57">
                    <a:extLst>
                      <a:ext uri="{FF2B5EF4-FFF2-40B4-BE49-F238E27FC236}">
                        <a16:creationId xmlns:a16="http://schemas.microsoft.com/office/drawing/2014/main" id="{790F1DF9-41D6-D536-8233-A720FA8DDDFA}"/>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50" name="Groep 49">
                  <a:extLst>
                    <a:ext uri="{FF2B5EF4-FFF2-40B4-BE49-F238E27FC236}">
                      <a16:creationId xmlns:a16="http://schemas.microsoft.com/office/drawing/2014/main" id="{959D9065-978C-7322-6321-B2B5EAAFECB1}"/>
                    </a:ext>
                  </a:extLst>
                </p:cNvPr>
                <p:cNvGrpSpPr/>
                <p:nvPr userDrawn="1"/>
              </p:nvGrpSpPr>
              <p:grpSpPr>
                <a:xfrm>
                  <a:off x="13103513" y="3705268"/>
                  <a:ext cx="145820" cy="146462"/>
                  <a:chOff x="13096169" y="3602278"/>
                  <a:chExt cx="145820" cy="146462"/>
                </a:xfrm>
              </p:grpSpPr>
              <p:sp>
                <p:nvSpPr>
                  <p:cNvPr id="54" name="Rechthoek 53">
                    <a:extLst>
                      <a:ext uri="{FF2B5EF4-FFF2-40B4-BE49-F238E27FC236}">
                        <a16:creationId xmlns:a16="http://schemas.microsoft.com/office/drawing/2014/main" id="{2371A7B1-DB58-161F-A826-FA63DA0A719E}"/>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61984B43-A095-E382-AF8D-F88F9DA6863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51" name="Groep 50">
                  <a:extLst>
                    <a:ext uri="{FF2B5EF4-FFF2-40B4-BE49-F238E27FC236}">
                      <a16:creationId xmlns:a16="http://schemas.microsoft.com/office/drawing/2014/main" id="{39FD58BE-7A84-ACB9-ADB9-3FEBD0F67ACD}"/>
                    </a:ext>
                  </a:extLst>
                </p:cNvPr>
                <p:cNvGrpSpPr/>
                <p:nvPr userDrawn="1"/>
              </p:nvGrpSpPr>
              <p:grpSpPr>
                <a:xfrm rot="10800000">
                  <a:off x="13061402" y="3665637"/>
                  <a:ext cx="145820" cy="146462"/>
                  <a:chOff x="13096169" y="3602278"/>
                  <a:chExt cx="145820" cy="146462"/>
                </a:xfrm>
              </p:grpSpPr>
              <p:sp>
                <p:nvSpPr>
                  <p:cNvPr id="52" name="Rechthoek 51">
                    <a:extLst>
                      <a:ext uri="{FF2B5EF4-FFF2-40B4-BE49-F238E27FC236}">
                        <a16:creationId xmlns:a16="http://schemas.microsoft.com/office/drawing/2014/main" id="{E9FE5A26-6990-53EA-4DD8-FE16EC27E11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53" name="Rechthoek 52">
                    <a:extLst>
                      <a:ext uri="{FF2B5EF4-FFF2-40B4-BE49-F238E27FC236}">
                        <a16:creationId xmlns:a16="http://schemas.microsoft.com/office/drawing/2014/main" id="{0707BCB6-9020-4AB3-CF0D-4C2D28B31B37}"/>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47" name="Rechthoek 46">
                <a:extLst>
                  <a:ext uri="{FF2B5EF4-FFF2-40B4-BE49-F238E27FC236}">
                    <a16:creationId xmlns:a16="http://schemas.microsoft.com/office/drawing/2014/main" id="{4614B588-AA07-6E6F-74F2-BE15D0B0FE52}"/>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48" name="Gelijkbenige driehoek 47">
                <a:extLst>
                  <a:ext uri="{FF2B5EF4-FFF2-40B4-BE49-F238E27FC236}">
                    <a16:creationId xmlns:a16="http://schemas.microsoft.com/office/drawing/2014/main" id="{118A2DD7-CADF-3F23-3622-C8EF227CA763}"/>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sp>
          <p:nvSpPr>
            <p:cNvPr id="29" name="Rechthoek 28">
              <a:extLst>
                <a:ext uri="{FF2B5EF4-FFF2-40B4-BE49-F238E27FC236}">
                  <a16:creationId xmlns:a16="http://schemas.microsoft.com/office/drawing/2014/main" id="{EAC70FDD-6A23-A910-67DF-C6D174A9E209}"/>
                </a:ext>
              </a:extLst>
            </p:cNvPr>
            <p:cNvSpPr/>
            <p:nvPr userDrawn="1"/>
          </p:nvSpPr>
          <p:spPr>
            <a:xfrm>
              <a:off x="-3786165" y="540892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30" name="ICOON_info">
              <a:extLst>
                <a:ext uri="{FF2B5EF4-FFF2-40B4-BE49-F238E27FC236}">
                  <a16:creationId xmlns:a16="http://schemas.microsoft.com/office/drawing/2014/main" id="{13680D69-4373-8E56-F2AE-F880F6A9F510}"/>
                </a:ext>
              </a:extLst>
            </p:cNvPr>
            <p:cNvGrpSpPr/>
            <p:nvPr userDrawn="1"/>
          </p:nvGrpSpPr>
          <p:grpSpPr>
            <a:xfrm>
              <a:off x="-376736" y="5282697"/>
              <a:ext cx="283685" cy="283685"/>
              <a:chOff x="-510741" y="5913713"/>
              <a:chExt cx="267555" cy="267555"/>
            </a:xfrm>
          </p:grpSpPr>
          <p:sp>
            <p:nvSpPr>
              <p:cNvPr id="44" name="Ovaal 43">
                <a:extLst>
                  <a:ext uri="{FF2B5EF4-FFF2-40B4-BE49-F238E27FC236}">
                    <a16:creationId xmlns:a16="http://schemas.microsoft.com/office/drawing/2014/main" id="{634CEE00-E86C-BD3A-D152-00EA6103F0E4}"/>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45" name="Graphic 163" descr="Informatie">
                <a:extLst>
                  <a:ext uri="{FF2B5EF4-FFF2-40B4-BE49-F238E27FC236}">
                    <a16:creationId xmlns:a16="http://schemas.microsoft.com/office/drawing/2014/main" id="{058FDC4A-5071-CB99-B757-56436EEFCB94}"/>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31" name="Groep 30">
              <a:extLst>
                <a:ext uri="{FF2B5EF4-FFF2-40B4-BE49-F238E27FC236}">
                  <a16:creationId xmlns:a16="http://schemas.microsoft.com/office/drawing/2014/main" id="{7C763D40-44BA-F1F7-387A-451AE13F5E96}"/>
                </a:ext>
              </a:extLst>
            </p:cNvPr>
            <p:cNvGrpSpPr/>
            <p:nvPr userDrawn="1"/>
          </p:nvGrpSpPr>
          <p:grpSpPr>
            <a:xfrm>
              <a:off x="-938434" y="5546300"/>
              <a:ext cx="627798" cy="576693"/>
              <a:chOff x="-938434" y="4570310"/>
              <a:chExt cx="627798" cy="576693"/>
            </a:xfrm>
          </p:grpSpPr>
          <p:grpSp>
            <p:nvGrpSpPr>
              <p:cNvPr id="39" name="Inspireren">
                <a:extLst>
                  <a:ext uri="{FF2B5EF4-FFF2-40B4-BE49-F238E27FC236}">
                    <a16:creationId xmlns:a16="http://schemas.microsoft.com/office/drawing/2014/main" id="{304C71BE-5C23-3272-929B-48F4A6865697}"/>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41" name="Freeform 12">
                  <a:extLst>
                    <a:ext uri="{FF2B5EF4-FFF2-40B4-BE49-F238E27FC236}">
                      <a16:creationId xmlns:a16="http://schemas.microsoft.com/office/drawing/2014/main" id="{B9A96936-8CB1-E7A4-6C10-3AE1EA7D8C51}"/>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2" name="Freeform 13">
                  <a:extLst>
                    <a:ext uri="{FF2B5EF4-FFF2-40B4-BE49-F238E27FC236}">
                      <a16:creationId xmlns:a16="http://schemas.microsoft.com/office/drawing/2014/main" id="{6F3AF772-174E-A010-E58F-281FD72283CF}"/>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43" name="Freeform 14">
                  <a:extLst>
                    <a:ext uri="{FF2B5EF4-FFF2-40B4-BE49-F238E27FC236}">
                      <a16:creationId xmlns:a16="http://schemas.microsoft.com/office/drawing/2014/main" id="{EF2C9494-7C1A-6A4E-6DB6-46CFC7100A60}"/>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40" name="Tekstvak 39">
                <a:extLst>
                  <a:ext uri="{FF2B5EF4-FFF2-40B4-BE49-F238E27FC236}">
                    <a16:creationId xmlns:a16="http://schemas.microsoft.com/office/drawing/2014/main" id="{7A49DD1D-8A84-6D6A-E05F-FDDCDC153375}"/>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32" name="Groep 31">
              <a:extLst>
                <a:ext uri="{FF2B5EF4-FFF2-40B4-BE49-F238E27FC236}">
                  <a16:creationId xmlns:a16="http://schemas.microsoft.com/office/drawing/2014/main" id="{75DACFE2-2ECE-C21F-D4E5-D1F666BA5220}"/>
                </a:ext>
              </a:extLst>
            </p:cNvPr>
            <p:cNvGrpSpPr/>
            <p:nvPr userDrawn="1"/>
          </p:nvGrpSpPr>
          <p:grpSpPr>
            <a:xfrm>
              <a:off x="-3365484" y="1226982"/>
              <a:ext cx="446937" cy="406485"/>
              <a:chOff x="-3563526" y="1409294"/>
              <a:chExt cx="354190" cy="322133"/>
            </a:xfrm>
          </p:grpSpPr>
          <p:grpSp>
            <p:nvGrpSpPr>
              <p:cNvPr id="33" name="Groep 32">
                <a:extLst>
                  <a:ext uri="{FF2B5EF4-FFF2-40B4-BE49-F238E27FC236}">
                    <a16:creationId xmlns:a16="http://schemas.microsoft.com/office/drawing/2014/main" id="{0337BE3E-8425-DBAC-7532-803B69748194}"/>
                  </a:ext>
                </a:extLst>
              </p:cNvPr>
              <p:cNvGrpSpPr/>
              <p:nvPr userDrawn="1"/>
            </p:nvGrpSpPr>
            <p:grpSpPr>
              <a:xfrm>
                <a:off x="-3499992" y="1409294"/>
                <a:ext cx="225195" cy="195499"/>
                <a:chOff x="8987389" y="1361199"/>
                <a:chExt cx="2200275" cy="1914525"/>
              </a:xfrm>
            </p:grpSpPr>
            <p:sp>
              <p:nvSpPr>
                <p:cNvPr id="35" name="Vrije vorm: vorm 34">
                  <a:extLst>
                    <a:ext uri="{FF2B5EF4-FFF2-40B4-BE49-F238E27FC236}">
                      <a16:creationId xmlns:a16="http://schemas.microsoft.com/office/drawing/2014/main" id="{A2C58ACA-262A-CCA5-BF92-19990A21DB82}"/>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Segoe UI Light"/>
                  </a:endParaRPr>
                </a:p>
              </p:txBody>
            </p:sp>
            <p:grpSp>
              <p:nvGrpSpPr>
                <p:cNvPr id="36" name="Groep 35">
                  <a:extLst>
                    <a:ext uri="{FF2B5EF4-FFF2-40B4-BE49-F238E27FC236}">
                      <a16:creationId xmlns:a16="http://schemas.microsoft.com/office/drawing/2014/main" id="{F6730876-DE0D-0AA5-9C67-D8D3B4F151C3}"/>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37" name="Vrije vorm: vorm 36">
                    <a:extLst>
                      <a:ext uri="{FF2B5EF4-FFF2-40B4-BE49-F238E27FC236}">
                        <a16:creationId xmlns:a16="http://schemas.microsoft.com/office/drawing/2014/main" id="{351718E2-0614-6C80-9C21-D78D1D8A724B}"/>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Segoe UI Light"/>
                    </a:endParaRPr>
                  </a:p>
                </p:txBody>
              </p:sp>
              <p:sp>
                <p:nvSpPr>
                  <p:cNvPr id="38" name="Vrije vorm: vorm 37">
                    <a:extLst>
                      <a:ext uri="{FF2B5EF4-FFF2-40B4-BE49-F238E27FC236}">
                        <a16:creationId xmlns:a16="http://schemas.microsoft.com/office/drawing/2014/main" id="{1C43FA9C-151E-3DB2-9144-91A74E631F73}"/>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Segoe UI Light"/>
                    </a:endParaRPr>
                  </a:p>
                </p:txBody>
              </p:sp>
            </p:grpSp>
          </p:grpSp>
          <p:sp>
            <p:nvSpPr>
              <p:cNvPr id="34" name="Tekstvak 33">
                <a:extLst>
                  <a:ext uri="{FF2B5EF4-FFF2-40B4-BE49-F238E27FC236}">
                    <a16:creationId xmlns:a16="http://schemas.microsoft.com/office/drawing/2014/main" id="{B6C11881-B578-55DF-0993-3A1A72EFCAC9}"/>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
        <p:nvSpPr>
          <p:cNvPr id="77" name="Tijdelijke aanduiding voor tekst 15">
            <a:extLst>
              <a:ext uri="{FF2B5EF4-FFF2-40B4-BE49-F238E27FC236}">
                <a16:creationId xmlns:a16="http://schemas.microsoft.com/office/drawing/2014/main" id="{556F8572-CE32-448F-67F4-2E2565A6904D}"/>
              </a:ext>
            </a:extLst>
          </p:cNvPr>
          <p:cNvSpPr>
            <a:spLocks noGrp="1"/>
          </p:cNvSpPr>
          <p:nvPr>
            <p:ph type="body" sz="quarter" idx="14" hasCustomPrompt="1"/>
          </p:nvPr>
        </p:nvSpPr>
        <p:spPr>
          <a:xfrm>
            <a:off x="720000" y="6060536"/>
            <a:ext cx="932400" cy="475200"/>
          </a:xfrm>
          <a:blipFill>
            <a:blip r:embed="rId4"/>
            <a:stretch>
              <a:fillRect/>
            </a:stretch>
          </a:blipFill>
        </p:spPr>
        <p:txBody>
          <a:bodyPr/>
          <a:lstStyle>
            <a:lvl1pPr marL="0" indent="0">
              <a:buNone/>
              <a:defRPr sz="100"/>
            </a:lvl1pPr>
          </a:lstStyle>
          <a:p>
            <a:pPr lvl="0"/>
            <a:r>
              <a:rPr lang="en-GB"/>
              <a:t> </a:t>
            </a:r>
          </a:p>
        </p:txBody>
      </p:sp>
      <p:sp>
        <p:nvSpPr>
          <p:cNvPr id="81" name="Tijdelijke aanduiding voor tekst 12">
            <a:extLst>
              <a:ext uri="{FF2B5EF4-FFF2-40B4-BE49-F238E27FC236}">
                <a16:creationId xmlns:a16="http://schemas.microsoft.com/office/drawing/2014/main" id="{712CF7BF-F408-9352-F5D4-4AE1AC2CA7B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82" name="Tijdelijke aanduiding voor titel 1">
            <a:extLst>
              <a:ext uri="{FF2B5EF4-FFF2-40B4-BE49-F238E27FC236}">
                <a16:creationId xmlns:a16="http://schemas.microsoft.com/office/drawing/2014/main" id="{EA4CC151-4A54-758F-AAA8-86BD1EB1643C}"/>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lvl1pPr>
              <a:defRPr>
                <a:solidFill>
                  <a:schemeClr val="bg1"/>
                </a:solidFill>
              </a:defRPr>
            </a:lvl1pPr>
          </a:lstStyle>
          <a:p>
            <a:r>
              <a:rPr lang="en-GB" noProof="0"/>
              <a:t>Place the title of the slide here</a:t>
            </a:r>
          </a:p>
        </p:txBody>
      </p:sp>
    </p:spTree>
    <p:extLst>
      <p:ext uri="{BB962C8B-B14F-4D97-AF65-F5344CB8AC3E}">
        <p14:creationId xmlns:p14="http://schemas.microsoft.com/office/powerpoint/2010/main" val="69210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35" name="Tijdelijke aanduiding voor afbeelding 13">
            <a:extLst>
              <a:ext uri="{FF2B5EF4-FFF2-40B4-BE49-F238E27FC236}">
                <a16:creationId xmlns:a16="http://schemas.microsoft.com/office/drawing/2014/main" id="{9C467D83-E70D-E39E-3202-45C0F4B7C8A5}"/>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a:t>Select this placeholder, go to the tab ‘Slidebuilder’, click on ‘Images’, select the preferred image and click on ‘Insert’.</a:t>
            </a:r>
          </a:p>
        </p:txBody>
      </p:sp>
      <p:sp>
        <p:nvSpPr>
          <p:cNvPr id="32" name="Tijdelijke aanduiding voor titel 1">
            <a:extLst>
              <a:ext uri="{FF2B5EF4-FFF2-40B4-BE49-F238E27FC236}">
                <a16:creationId xmlns:a16="http://schemas.microsoft.com/office/drawing/2014/main" id="{A6B795BF-57C2-A3A8-E59F-B5742A8C8175}"/>
              </a:ext>
            </a:extLst>
          </p:cNvPr>
          <p:cNvSpPr>
            <a:spLocks noGrp="1"/>
          </p:cNvSpPr>
          <p:nvPr>
            <p:ph type="title" hasCustomPrompt="1"/>
          </p:nvPr>
        </p:nvSpPr>
        <p:spPr>
          <a:xfrm>
            <a:off x="0" y="-342024"/>
            <a:ext cx="1247248" cy="244800"/>
          </a:xfrm>
          <a:prstGeom prst="rect">
            <a:avLst/>
          </a:prstGeom>
        </p:spPr>
        <p:txBody>
          <a:bodyPr vert="horz" lIns="0" tIns="0" rIns="0" bIns="0" rtlCol="0" anchor="t">
            <a:noAutofit/>
          </a:bodyPr>
          <a:lstStyle>
            <a:lvl1pPr>
              <a:defRPr sz="1600">
                <a:solidFill>
                  <a:schemeClr val="accent1"/>
                </a:solidFill>
              </a:defRPr>
            </a:lvl1pPr>
          </a:lstStyle>
          <a:p>
            <a:r>
              <a:rPr lang="en-GB" noProof="0"/>
              <a:t>Closing slide</a:t>
            </a:r>
          </a:p>
        </p:txBody>
      </p:sp>
      <p:sp>
        <p:nvSpPr>
          <p:cNvPr id="3" name="Tijdelijke aanduiding voor voettekst 2">
            <a:extLst>
              <a:ext uri="{FF2B5EF4-FFF2-40B4-BE49-F238E27FC236}">
                <a16:creationId xmlns:a16="http://schemas.microsoft.com/office/drawing/2014/main" id="{66C846AB-3C86-0857-5AB2-EA84685F35F8}"/>
              </a:ext>
            </a:extLst>
          </p:cNvPr>
          <p:cNvSpPr>
            <a:spLocks noGrp="1"/>
          </p:cNvSpPr>
          <p:nvPr>
            <p:ph type="ftr" sz="quarter" idx="10"/>
          </p:nvPr>
        </p:nvSpPr>
        <p:spPr/>
        <p:txBody>
          <a:bodyPr/>
          <a:lstStyle/>
          <a:p>
            <a:r>
              <a:rPr lang="en-GB"/>
              <a:t>|  Published under cc-by licence</a:t>
            </a:r>
          </a:p>
        </p:txBody>
      </p:sp>
      <p:sp>
        <p:nvSpPr>
          <p:cNvPr id="4" name="Tijdelijke aanduiding voor dianummer 3">
            <a:extLst>
              <a:ext uri="{FF2B5EF4-FFF2-40B4-BE49-F238E27FC236}">
                <a16:creationId xmlns:a16="http://schemas.microsoft.com/office/drawing/2014/main" id="{F9099001-6957-40AB-CC4E-8A239A79F421}"/>
              </a:ext>
            </a:extLst>
          </p:cNvPr>
          <p:cNvSpPr>
            <a:spLocks noGrp="1"/>
          </p:cNvSpPr>
          <p:nvPr>
            <p:ph type="sldNum" sz="quarter" idx="11"/>
          </p:nvPr>
        </p:nvSpPr>
        <p:spPr/>
        <p:txBody>
          <a:bodyPr/>
          <a:lstStyle/>
          <a:p>
            <a:fld id="{D7B5DC5B-6873-43DB-ADC7-B15ACCE0DFDB}" type="slidenum">
              <a:rPr lang="en-GB" smtClean="0"/>
              <a:pPr/>
              <a:t>‹#›</a:t>
            </a:fld>
            <a:endParaRPr lang="en-GB"/>
          </a:p>
        </p:txBody>
      </p:sp>
      <p:sp>
        <p:nvSpPr>
          <p:cNvPr id="24" name="Tijdelijke aanduiding voor tekst 23">
            <a:extLst>
              <a:ext uri="{FF2B5EF4-FFF2-40B4-BE49-F238E27FC236}">
                <a16:creationId xmlns:a16="http://schemas.microsoft.com/office/drawing/2014/main" id="{263584D2-CEF1-B0B8-B165-B329A45D8CF1}"/>
              </a:ext>
            </a:extLst>
          </p:cNvPr>
          <p:cNvSpPr>
            <a:spLocks noGrp="1"/>
          </p:cNvSpPr>
          <p:nvPr>
            <p:ph type="body" sz="quarter" idx="41" hasCustomPrompt="1"/>
          </p:nvPr>
        </p:nvSpPr>
        <p:spPr>
          <a:xfrm>
            <a:off x="8070226" y="2675331"/>
            <a:ext cx="3402829" cy="3141400"/>
          </a:xfrm>
          <a:custGeom>
            <a:avLst/>
            <a:gdLst>
              <a:gd name="connsiteX0" fmla="*/ 163447 w 3402829"/>
              <a:gd name="connsiteY0" fmla="*/ 0 h 3141400"/>
              <a:gd name="connsiteX1" fmla="*/ 3239382 w 3402829"/>
              <a:gd name="connsiteY1" fmla="*/ 0 h 3141400"/>
              <a:gd name="connsiteX2" fmla="*/ 3402829 w 3402829"/>
              <a:gd name="connsiteY2" fmla="*/ 163447 h 3141400"/>
              <a:gd name="connsiteX3" fmla="*/ 3402829 w 3402829"/>
              <a:gd name="connsiteY3" fmla="*/ 2977953 h 3141400"/>
              <a:gd name="connsiteX4" fmla="*/ 3239382 w 3402829"/>
              <a:gd name="connsiteY4" fmla="*/ 3141400 h 3141400"/>
              <a:gd name="connsiteX5" fmla="*/ 163447 w 3402829"/>
              <a:gd name="connsiteY5" fmla="*/ 3141400 h 3141400"/>
              <a:gd name="connsiteX6" fmla="*/ 0 w 3402829"/>
              <a:gd name="connsiteY6" fmla="*/ 2977953 h 3141400"/>
              <a:gd name="connsiteX7" fmla="*/ 0 w 3402829"/>
              <a:gd name="connsiteY7" fmla="*/ 163447 h 3141400"/>
              <a:gd name="connsiteX8" fmla="*/ 163447 w 3402829"/>
              <a:gd name="connsiteY8" fmla="*/ 0 h 314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02829" h="3141400">
                <a:moveTo>
                  <a:pt x="163447" y="0"/>
                </a:moveTo>
                <a:lnTo>
                  <a:pt x="3239382" y="0"/>
                </a:lnTo>
                <a:cubicBezTo>
                  <a:pt x="3329651" y="0"/>
                  <a:pt x="3402829" y="73178"/>
                  <a:pt x="3402829" y="163447"/>
                </a:cubicBezTo>
                <a:lnTo>
                  <a:pt x="3402829" y="2977953"/>
                </a:lnTo>
                <a:cubicBezTo>
                  <a:pt x="3402829" y="3068222"/>
                  <a:pt x="3329651" y="3141400"/>
                  <a:pt x="3239382" y="3141400"/>
                </a:cubicBezTo>
                <a:lnTo>
                  <a:pt x="163447" y="3141400"/>
                </a:lnTo>
                <a:cubicBezTo>
                  <a:pt x="73178" y="3141400"/>
                  <a:pt x="0" y="3068222"/>
                  <a:pt x="0" y="2977953"/>
                </a:cubicBezTo>
                <a:lnTo>
                  <a:pt x="0" y="163447"/>
                </a:lnTo>
                <a:cubicBezTo>
                  <a:pt x="0" y="73178"/>
                  <a:pt x="73178" y="0"/>
                  <a:pt x="163447" y="0"/>
                </a:cubicBezTo>
                <a:close/>
              </a:path>
            </a:pathLst>
          </a:custGeom>
          <a:solidFill>
            <a:schemeClr val="accent2"/>
          </a:solidFill>
        </p:spPr>
        <p:txBody>
          <a:bodyPr wrap="square">
            <a:noAutofit/>
          </a:bodyPr>
          <a:lstStyle>
            <a:lvl1pPr>
              <a:defRPr sz="100"/>
            </a:lvl1pPr>
          </a:lstStyle>
          <a:p>
            <a:pPr lvl="0"/>
            <a:r>
              <a:rPr lang="en-GB"/>
              <a:t>  </a:t>
            </a:r>
          </a:p>
        </p:txBody>
      </p:sp>
      <p:sp>
        <p:nvSpPr>
          <p:cNvPr id="36" name="Tijdelijke aanduiding voor tekst 15">
            <a:extLst>
              <a:ext uri="{FF2B5EF4-FFF2-40B4-BE49-F238E27FC236}">
                <a16:creationId xmlns:a16="http://schemas.microsoft.com/office/drawing/2014/main" id="{789E3ED4-F9D7-1F3D-08A6-E8D80BEC99D0}"/>
              </a:ext>
            </a:extLst>
          </p:cNvPr>
          <p:cNvSpPr>
            <a:spLocks noGrp="1"/>
          </p:cNvSpPr>
          <p:nvPr>
            <p:ph type="body" sz="quarter" idx="14" hasCustomPrompt="1"/>
          </p:nvPr>
        </p:nvSpPr>
        <p:spPr>
          <a:xfrm>
            <a:off x="720000" y="6060536"/>
            <a:ext cx="932400" cy="475200"/>
          </a:xfrm>
          <a:blipFill>
            <a:blip r:embed="rId2"/>
            <a:stretch>
              <a:fillRect/>
            </a:stretch>
          </a:blipFill>
        </p:spPr>
        <p:txBody>
          <a:bodyPr/>
          <a:lstStyle>
            <a:lvl1pPr marL="0" indent="0">
              <a:buNone/>
              <a:defRPr sz="100"/>
            </a:lvl1pPr>
          </a:lstStyle>
          <a:p>
            <a:pPr lvl="0"/>
            <a:r>
              <a:rPr lang="en-GB"/>
              <a:t> </a:t>
            </a:r>
          </a:p>
        </p:txBody>
      </p:sp>
      <p:grpSp>
        <p:nvGrpSpPr>
          <p:cNvPr id="2" name="INSTRUCTION">
            <a:extLst>
              <a:ext uri="{FF2B5EF4-FFF2-40B4-BE49-F238E27FC236}">
                <a16:creationId xmlns:a16="http://schemas.microsoft.com/office/drawing/2014/main" id="{50302162-EC80-86E9-D4F9-57C4E24270DD}"/>
              </a:ext>
            </a:extLst>
          </p:cNvPr>
          <p:cNvGrpSpPr/>
          <p:nvPr userDrawn="1"/>
        </p:nvGrpSpPr>
        <p:grpSpPr>
          <a:xfrm>
            <a:off x="12377595" y="0"/>
            <a:ext cx="3693114" cy="6236923"/>
            <a:chOff x="-3786165" y="0"/>
            <a:chExt cx="3693114" cy="6236923"/>
          </a:xfrm>
        </p:grpSpPr>
        <p:sp>
          <p:nvSpPr>
            <p:cNvPr id="5" name="Rechthoek 4">
              <a:extLst>
                <a:ext uri="{FF2B5EF4-FFF2-40B4-BE49-F238E27FC236}">
                  <a16:creationId xmlns:a16="http://schemas.microsoft.com/office/drawing/2014/main" id="{19E4100C-337F-9960-D218-CF253794DC0E}"/>
                </a:ext>
              </a:extLst>
            </p:cNvPr>
            <p:cNvSpPr/>
            <p:nvPr userDrawn="1"/>
          </p:nvSpPr>
          <p:spPr>
            <a:xfrm>
              <a:off x="-3786165" y="0"/>
              <a:ext cx="3593091" cy="557062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Insert/edit an image</a:t>
              </a:r>
            </a:p>
          </p:txBody>
        </p:sp>
        <p:sp>
          <p:nvSpPr>
            <p:cNvPr id="6" name="Ovaal 5">
              <a:extLst>
                <a:ext uri="{FF2B5EF4-FFF2-40B4-BE49-F238E27FC236}">
                  <a16:creationId xmlns:a16="http://schemas.microsoft.com/office/drawing/2014/main" id="{3173C417-D0D5-86C4-EE77-769E4525CB71}"/>
                </a:ext>
              </a:extLst>
            </p:cNvPr>
            <p:cNvSpPr/>
            <p:nvPr userDrawn="1"/>
          </p:nvSpPr>
          <p:spPr>
            <a:xfrm>
              <a:off x="-3603587" y="465324"/>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7" name="Rechthoek 6">
              <a:extLst>
                <a:ext uri="{FF2B5EF4-FFF2-40B4-BE49-F238E27FC236}">
                  <a16:creationId xmlns:a16="http://schemas.microsoft.com/office/drawing/2014/main" id="{62976DFF-2C5C-8CD6-5D7D-429B0D7A77AE}"/>
                </a:ext>
              </a:extLst>
            </p:cNvPr>
            <p:cNvSpPr/>
            <p:nvPr userDrawn="1"/>
          </p:nvSpPr>
          <p:spPr>
            <a:xfrm>
              <a:off x="-3319415" y="465324"/>
              <a:ext cx="2962706"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 name="Ovaal 7">
              <a:extLst>
                <a:ext uri="{FF2B5EF4-FFF2-40B4-BE49-F238E27FC236}">
                  <a16:creationId xmlns:a16="http://schemas.microsoft.com/office/drawing/2014/main" id="{3C48D467-8701-213E-6A42-D93DEA01265C}"/>
                </a:ext>
              </a:extLst>
            </p:cNvPr>
            <p:cNvSpPr/>
            <p:nvPr userDrawn="1"/>
          </p:nvSpPr>
          <p:spPr>
            <a:xfrm>
              <a:off x="-3603587" y="2638808"/>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 name="Rechthoek 8">
              <a:extLst>
                <a:ext uri="{FF2B5EF4-FFF2-40B4-BE49-F238E27FC236}">
                  <a16:creationId xmlns:a16="http://schemas.microsoft.com/office/drawing/2014/main" id="{B81CE4AF-6F22-2DF8-926F-27A8F4276488}"/>
                </a:ext>
              </a:extLst>
            </p:cNvPr>
            <p:cNvSpPr/>
            <p:nvPr userDrawn="1"/>
          </p:nvSpPr>
          <p:spPr>
            <a:xfrm>
              <a:off x="-3319415" y="2638809"/>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Click with the right mouse button on the image and choose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‘Send to back’</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0" name="Ovaal 9">
              <a:extLst>
                <a:ext uri="{FF2B5EF4-FFF2-40B4-BE49-F238E27FC236}">
                  <a16:creationId xmlns:a16="http://schemas.microsoft.com/office/drawing/2014/main" id="{6C1C6C81-EE73-4282-3AC4-7901E7DC8613}"/>
                </a:ext>
              </a:extLst>
            </p:cNvPr>
            <p:cNvSpPr/>
            <p:nvPr userDrawn="1"/>
          </p:nvSpPr>
          <p:spPr>
            <a:xfrm>
              <a:off x="-3603587" y="3817066"/>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1" name="Rechthoek 10">
              <a:extLst>
                <a:ext uri="{FF2B5EF4-FFF2-40B4-BE49-F238E27FC236}">
                  <a16:creationId xmlns:a16="http://schemas.microsoft.com/office/drawing/2014/main" id="{5E01723E-6443-AE66-151A-5322861BF5A5}"/>
                </a:ext>
              </a:extLst>
            </p:cNvPr>
            <p:cNvSpPr/>
            <p:nvPr userDrawn="1"/>
          </p:nvSpPr>
          <p:spPr>
            <a:xfrm>
              <a:off x="-3319415" y="3817067"/>
              <a:ext cx="2944086" cy="97979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12" name="Groep 11">
              <a:extLst>
                <a:ext uri="{FF2B5EF4-FFF2-40B4-BE49-F238E27FC236}">
                  <a16:creationId xmlns:a16="http://schemas.microsoft.com/office/drawing/2014/main" id="{86B0FD42-105C-28B3-2A1D-21CCB544DFAA}"/>
                </a:ext>
              </a:extLst>
            </p:cNvPr>
            <p:cNvGrpSpPr/>
            <p:nvPr userDrawn="1"/>
          </p:nvGrpSpPr>
          <p:grpSpPr>
            <a:xfrm>
              <a:off x="-3314821" y="3054865"/>
              <a:ext cx="1558053" cy="563933"/>
              <a:chOff x="-3314821" y="2981448"/>
              <a:chExt cx="1558053" cy="563933"/>
            </a:xfrm>
          </p:grpSpPr>
          <p:sp>
            <p:nvSpPr>
              <p:cNvPr id="54" name="Rechthoek 53">
                <a:extLst>
                  <a:ext uri="{FF2B5EF4-FFF2-40B4-BE49-F238E27FC236}">
                    <a16:creationId xmlns:a16="http://schemas.microsoft.com/office/drawing/2014/main" id="{1DECF516-21EE-DBFA-320C-4F92F5A9D172}"/>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C4239F1D-A06F-40A7-333C-F5F3624FEC50}"/>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56" name="Tekstvak 55">
                <a:extLst>
                  <a:ext uri="{FF2B5EF4-FFF2-40B4-BE49-F238E27FC236}">
                    <a16:creationId xmlns:a16="http://schemas.microsoft.com/office/drawing/2014/main" id="{76080A31-95C6-E169-7EA5-F8259D6768C2}"/>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a:solidFill>
                      <a:srgbClr val="211F26"/>
                    </a:solidFill>
                    <a:latin typeface="Calibri" panose="020F0502020204030204" pitchFamily="34" charset="0"/>
                    <a:ea typeface="+mn-ea"/>
                    <a:cs typeface="Calibri" panose="020F0502020204030204" pitchFamily="34" charset="0"/>
                  </a:rPr>
                  <a:t>Send to front</a:t>
                </a:r>
              </a:p>
            </p:txBody>
          </p:sp>
          <p:sp>
            <p:nvSpPr>
              <p:cNvPr id="57" name="Tekstvak 56">
                <a:extLst>
                  <a:ext uri="{FF2B5EF4-FFF2-40B4-BE49-F238E27FC236}">
                    <a16:creationId xmlns:a16="http://schemas.microsoft.com/office/drawing/2014/main" id="{11E59F87-880D-735E-09C4-75F23009F611}"/>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a:solidFill>
                      <a:srgbClr val="211F26"/>
                    </a:solidFill>
                    <a:latin typeface="Calibri" panose="020F0502020204030204" pitchFamily="34" charset="0"/>
                    <a:ea typeface="+mn-ea"/>
                    <a:cs typeface="Calibri" panose="020F0502020204030204" pitchFamily="34" charset="0"/>
                  </a:rPr>
                  <a:t>Send to back</a:t>
                </a:r>
              </a:p>
            </p:txBody>
          </p:sp>
          <p:sp>
            <p:nvSpPr>
              <p:cNvPr id="58" name="Vrije vorm: vorm 57">
                <a:extLst>
                  <a:ext uri="{FF2B5EF4-FFF2-40B4-BE49-F238E27FC236}">
                    <a16:creationId xmlns:a16="http://schemas.microsoft.com/office/drawing/2014/main" id="{0F533101-7D8B-2B1B-BE80-DA273A064499}"/>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59" name="Gelijkbenige driehoek 58">
                <a:extLst>
                  <a:ext uri="{FF2B5EF4-FFF2-40B4-BE49-F238E27FC236}">
                    <a16:creationId xmlns:a16="http://schemas.microsoft.com/office/drawing/2014/main" id="{688F69F4-C25D-E48A-0C74-531BF4C3E4F3}"/>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1F988BC2-C05B-FB05-0433-38A762DE136F}"/>
                  </a:ext>
                </a:extLst>
              </p:cNvPr>
              <p:cNvGrpSpPr/>
              <p:nvPr userDrawn="1"/>
            </p:nvGrpSpPr>
            <p:grpSpPr>
              <a:xfrm>
                <a:off x="-3257052" y="3032066"/>
                <a:ext cx="182309" cy="163794"/>
                <a:chOff x="12832541" y="3162395"/>
                <a:chExt cx="219532" cy="197236"/>
              </a:xfrm>
            </p:grpSpPr>
            <p:sp>
              <p:nvSpPr>
                <p:cNvPr id="65" name="Rechthoek 64">
                  <a:extLst>
                    <a:ext uri="{FF2B5EF4-FFF2-40B4-BE49-F238E27FC236}">
                      <a16:creationId xmlns:a16="http://schemas.microsoft.com/office/drawing/2014/main" id="{484B9BA5-C86D-183F-34D7-1BFC14B7B8DC}"/>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66" name="Rechthoek 65">
                  <a:extLst>
                    <a:ext uri="{FF2B5EF4-FFF2-40B4-BE49-F238E27FC236}">
                      <a16:creationId xmlns:a16="http://schemas.microsoft.com/office/drawing/2014/main" id="{424390AF-D7E7-9148-4827-17D43D9CF739}"/>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67" name="Rechthoek 66">
                  <a:extLst>
                    <a:ext uri="{FF2B5EF4-FFF2-40B4-BE49-F238E27FC236}">
                      <a16:creationId xmlns:a16="http://schemas.microsoft.com/office/drawing/2014/main" id="{AA3BEBF0-EBEA-2199-693E-FE86502FCEC3}"/>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grpSp>
          <p:grpSp>
            <p:nvGrpSpPr>
              <p:cNvPr id="61" name="Groep 60">
                <a:extLst>
                  <a:ext uri="{FF2B5EF4-FFF2-40B4-BE49-F238E27FC236}">
                    <a16:creationId xmlns:a16="http://schemas.microsoft.com/office/drawing/2014/main" id="{F2573A70-6790-02F3-A2AE-4C0AAF9C3394}"/>
                  </a:ext>
                </a:extLst>
              </p:cNvPr>
              <p:cNvGrpSpPr/>
              <p:nvPr userDrawn="1"/>
            </p:nvGrpSpPr>
            <p:grpSpPr>
              <a:xfrm>
                <a:off x="-3257053" y="3276580"/>
                <a:ext cx="182309" cy="163794"/>
                <a:chOff x="12832541" y="3162395"/>
                <a:chExt cx="219532" cy="197236"/>
              </a:xfrm>
            </p:grpSpPr>
            <p:sp>
              <p:nvSpPr>
                <p:cNvPr id="62" name="Rechthoek 61">
                  <a:extLst>
                    <a:ext uri="{FF2B5EF4-FFF2-40B4-BE49-F238E27FC236}">
                      <a16:creationId xmlns:a16="http://schemas.microsoft.com/office/drawing/2014/main" id="{959697EC-E75A-A4D8-AA29-BC917A85B08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63" name="Rechthoek 62">
                  <a:extLst>
                    <a:ext uri="{FF2B5EF4-FFF2-40B4-BE49-F238E27FC236}">
                      <a16:creationId xmlns:a16="http://schemas.microsoft.com/office/drawing/2014/main" id="{9635CD35-3DD0-A02A-3CD4-8A466A2BE072}"/>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sp>
              <p:nvSpPr>
                <p:cNvPr id="64" name="Rechthoek 63">
                  <a:extLst>
                    <a:ext uri="{FF2B5EF4-FFF2-40B4-BE49-F238E27FC236}">
                      <a16:creationId xmlns:a16="http://schemas.microsoft.com/office/drawing/2014/main" id="{DDD4983A-BA50-382F-033F-D92ABCE75CCD}"/>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solidFill>
                      <a:srgbClr val="211F26"/>
                    </a:solidFill>
                    <a:latin typeface="Calibri" panose="020F0502020204030204" pitchFamily="34" charset="0"/>
                    <a:cs typeface="Calibri" panose="020F0502020204030204" pitchFamily="34" charset="0"/>
                  </a:endParaRPr>
                </a:p>
              </p:txBody>
            </p:sp>
          </p:grpSp>
        </p:grpSp>
        <p:sp>
          <p:nvSpPr>
            <p:cNvPr id="13" name="Ovaal 12">
              <a:extLst>
                <a:ext uri="{FF2B5EF4-FFF2-40B4-BE49-F238E27FC236}">
                  <a16:creationId xmlns:a16="http://schemas.microsoft.com/office/drawing/2014/main" id="{DDE9969F-CA2B-0D97-B0AB-8F3652E774B0}"/>
                </a:ext>
              </a:extLst>
            </p:cNvPr>
            <p:cNvSpPr/>
            <p:nvPr userDrawn="1"/>
          </p:nvSpPr>
          <p:spPr>
            <a:xfrm>
              <a:off x="-3603587" y="18111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4" name="Rechthoek 13">
              <a:extLst>
                <a:ext uri="{FF2B5EF4-FFF2-40B4-BE49-F238E27FC236}">
                  <a16:creationId xmlns:a16="http://schemas.microsoft.com/office/drawing/2014/main" id="{C20140E9-7FFC-F328-CB1D-28E520507783}"/>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5" name="Rechthoek 14">
              <a:extLst>
                <a:ext uri="{FF2B5EF4-FFF2-40B4-BE49-F238E27FC236}">
                  <a16:creationId xmlns:a16="http://schemas.microsoft.com/office/drawing/2014/main" id="{94F67C58-0332-F6F7-140F-CBF0F26496A7}"/>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grpSp>
          <p:nvGrpSpPr>
            <p:cNvPr id="16" name="Groep 15">
              <a:extLst>
                <a:ext uri="{FF2B5EF4-FFF2-40B4-BE49-F238E27FC236}">
                  <a16:creationId xmlns:a16="http://schemas.microsoft.com/office/drawing/2014/main" id="{C36FB7E2-BDCD-999F-8A58-F241714B4393}"/>
                </a:ext>
              </a:extLst>
            </p:cNvPr>
            <p:cNvGrpSpPr/>
            <p:nvPr userDrawn="1"/>
          </p:nvGrpSpPr>
          <p:grpSpPr>
            <a:xfrm>
              <a:off x="-3426605" y="4716809"/>
              <a:ext cx="514284" cy="506545"/>
              <a:chOff x="12617641" y="3403239"/>
              <a:chExt cx="752963" cy="741634"/>
            </a:xfrm>
          </p:grpSpPr>
          <p:grpSp>
            <p:nvGrpSpPr>
              <p:cNvPr id="38" name="Groep 37">
                <a:extLst>
                  <a:ext uri="{FF2B5EF4-FFF2-40B4-BE49-F238E27FC236}">
                    <a16:creationId xmlns:a16="http://schemas.microsoft.com/office/drawing/2014/main" id="{24909B57-28ED-FE2A-73F5-95AE62B9C693}"/>
                  </a:ext>
                </a:extLst>
              </p:cNvPr>
              <p:cNvGrpSpPr/>
              <p:nvPr userDrawn="1"/>
            </p:nvGrpSpPr>
            <p:grpSpPr>
              <a:xfrm>
                <a:off x="12771530" y="3403239"/>
                <a:ext cx="467176" cy="448491"/>
                <a:chOff x="12782157" y="3403239"/>
                <a:chExt cx="467176" cy="448491"/>
              </a:xfrm>
            </p:grpSpPr>
            <p:grpSp>
              <p:nvGrpSpPr>
                <p:cNvPr id="41" name="Groep 40">
                  <a:extLst>
                    <a:ext uri="{FF2B5EF4-FFF2-40B4-BE49-F238E27FC236}">
                      <a16:creationId xmlns:a16="http://schemas.microsoft.com/office/drawing/2014/main" id="{CABF7257-0EE8-EB4C-4514-6DF2CC84F001}"/>
                    </a:ext>
                  </a:extLst>
                </p:cNvPr>
                <p:cNvGrpSpPr/>
                <p:nvPr userDrawn="1"/>
              </p:nvGrpSpPr>
              <p:grpSpPr>
                <a:xfrm>
                  <a:off x="12782157" y="3403239"/>
                  <a:ext cx="412976" cy="396132"/>
                  <a:chOff x="13554906" y="3320109"/>
                  <a:chExt cx="443917" cy="425811"/>
                </a:xfrm>
              </p:grpSpPr>
              <p:grpSp>
                <p:nvGrpSpPr>
                  <p:cNvPr id="48" name="Groep 47">
                    <a:extLst>
                      <a:ext uri="{FF2B5EF4-FFF2-40B4-BE49-F238E27FC236}">
                        <a16:creationId xmlns:a16="http://schemas.microsoft.com/office/drawing/2014/main" id="{783342AA-CF4E-C875-FF70-5D43A8134968}"/>
                      </a:ext>
                    </a:extLst>
                  </p:cNvPr>
                  <p:cNvGrpSpPr/>
                  <p:nvPr userDrawn="1"/>
                </p:nvGrpSpPr>
                <p:grpSpPr>
                  <a:xfrm>
                    <a:off x="13554906" y="3320109"/>
                    <a:ext cx="443917" cy="425811"/>
                    <a:chOff x="12909684" y="1276143"/>
                    <a:chExt cx="443917" cy="425811"/>
                  </a:xfrm>
                </p:grpSpPr>
                <p:sp>
                  <p:nvSpPr>
                    <p:cNvPr id="51" name="Rechthoek 50">
                      <a:extLst>
                        <a:ext uri="{FF2B5EF4-FFF2-40B4-BE49-F238E27FC236}">
                          <a16:creationId xmlns:a16="http://schemas.microsoft.com/office/drawing/2014/main" id="{832039EE-1D42-A2D9-09A1-7A578FE78277}"/>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52" name="Rechthoek 51">
                      <a:extLst>
                        <a:ext uri="{FF2B5EF4-FFF2-40B4-BE49-F238E27FC236}">
                          <a16:creationId xmlns:a16="http://schemas.microsoft.com/office/drawing/2014/main" id="{209C97BB-1EB6-EBD2-3BC8-9D7BA826536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53" name="Ovaal 52">
                      <a:extLst>
                        <a:ext uri="{FF2B5EF4-FFF2-40B4-BE49-F238E27FC236}">
                          <a16:creationId xmlns:a16="http://schemas.microsoft.com/office/drawing/2014/main" id="{A407F756-3125-16A5-ACBA-C78D2DEAE7E1}"/>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49" name="Afbeelding 48">
                    <a:extLst>
                      <a:ext uri="{FF2B5EF4-FFF2-40B4-BE49-F238E27FC236}">
                        <a16:creationId xmlns:a16="http://schemas.microsoft.com/office/drawing/2014/main" id="{F0E9DC77-0C84-A07B-4905-BAB827EB3D51}"/>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13567296" y="3424991"/>
                    <a:ext cx="173367" cy="140220"/>
                  </a:xfrm>
                  <a:prstGeom prst="rect">
                    <a:avLst/>
                  </a:prstGeom>
                </p:spPr>
              </p:pic>
              <p:pic>
                <p:nvPicPr>
                  <p:cNvPr id="50" name="Afbeelding 49">
                    <a:extLst>
                      <a:ext uri="{FF2B5EF4-FFF2-40B4-BE49-F238E27FC236}">
                        <a16:creationId xmlns:a16="http://schemas.microsoft.com/office/drawing/2014/main" id="{4CA586A3-118F-1D61-A891-6A0C6FB56057}"/>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42" name="Groep 41">
                  <a:extLst>
                    <a:ext uri="{FF2B5EF4-FFF2-40B4-BE49-F238E27FC236}">
                      <a16:creationId xmlns:a16="http://schemas.microsoft.com/office/drawing/2014/main" id="{19B225F9-8C3F-E719-6E7A-4D442AABD174}"/>
                    </a:ext>
                  </a:extLst>
                </p:cNvPr>
                <p:cNvGrpSpPr/>
                <p:nvPr userDrawn="1"/>
              </p:nvGrpSpPr>
              <p:grpSpPr>
                <a:xfrm>
                  <a:off x="13103513" y="3705268"/>
                  <a:ext cx="145820" cy="146462"/>
                  <a:chOff x="13096169" y="3602278"/>
                  <a:chExt cx="145820" cy="146462"/>
                </a:xfrm>
              </p:grpSpPr>
              <p:sp>
                <p:nvSpPr>
                  <p:cNvPr id="46" name="Rechthoek 45">
                    <a:extLst>
                      <a:ext uri="{FF2B5EF4-FFF2-40B4-BE49-F238E27FC236}">
                        <a16:creationId xmlns:a16="http://schemas.microsoft.com/office/drawing/2014/main" id="{E6BB0144-0EF1-E29E-039C-9B84C29BC079}"/>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47" name="Rechthoek 46">
                    <a:extLst>
                      <a:ext uri="{FF2B5EF4-FFF2-40B4-BE49-F238E27FC236}">
                        <a16:creationId xmlns:a16="http://schemas.microsoft.com/office/drawing/2014/main" id="{8C199943-B5DA-77DC-A44C-45CE20DFA54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43" name="Groep 42">
                  <a:extLst>
                    <a:ext uri="{FF2B5EF4-FFF2-40B4-BE49-F238E27FC236}">
                      <a16:creationId xmlns:a16="http://schemas.microsoft.com/office/drawing/2014/main" id="{E23F9C44-B45F-43A8-854A-043A462472D7}"/>
                    </a:ext>
                  </a:extLst>
                </p:cNvPr>
                <p:cNvGrpSpPr/>
                <p:nvPr userDrawn="1"/>
              </p:nvGrpSpPr>
              <p:grpSpPr>
                <a:xfrm rot="10800000">
                  <a:off x="13061402" y="3665637"/>
                  <a:ext cx="145820" cy="146462"/>
                  <a:chOff x="13096169" y="3602278"/>
                  <a:chExt cx="145820" cy="146462"/>
                </a:xfrm>
              </p:grpSpPr>
              <p:sp>
                <p:nvSpPr>
                  <p:cNvPr id="44" name="Rechthoek 43">
                    <a:extLst>
                      <a:ext uri="{FF2B5EF4-FFF2-40B4-BE49-F238E27FC236}">
                        <a16:creationId xmlns:a16="http://schemas.microsoft.com/office/drawing/2014/main" id="{9D944211-623B-75BD-FD8E-D23D1044A89E}"/>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45" name="Rechthoek 44">
                    <a:extLst>
                      <a:ext uri="{FF2B5EF4-FFF2-40B4-BE49-F238E27FC236}">
                        <a16:creationId xmlns:a16="http://schemas.microsoft.com/office/drawing/2014/main" id="{B27F641E-66D0-839D-691D-FFD4C29DE2F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39" name="Rechthoek 38">
                <a:extLst>
                  <a:ext uri="{FF2B5EF4-FFF2-40B4-BE49-F238E27FC236}">
                    <a16:creationId xmlns:a16="http://schemas.microsoft.com/office/drawing/2014/main" id="{D5F8629F-2601-49E2-12E7-5A511A75D534}"/>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40" name="Gelijkbenige driehoek 39">
                <a:extLst>
                  <a:ext uri="{FF2B5EF4-FFF2-40B4-BE49-F238E27FC236}">
                    <a16:creationId xmlns:a16="http://schemas.microsoft.com/office/drawing/2014/main" id="{75BCB956-E511-D82C-3E44-8FA0D0100A0B}"/>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sp>
          <p:nvSpPr>
            <p:cNvPr id="17" name="Rechthoek 16">
              <a:extLst>
                <a:ext uri="{FF2B5EF4-FFF2-40B4-BE49-F238E27FC236}">
                  <a16:creationId xmlns:a16="http://schemas.microsoft.com/office/drawing/2014/main" id="{541F4BF8-88B1-CEB6-26F8-CF767E166ACD}"/>
                </a:ext>
              </a:extLst>
            </p:cNvPr>
            <p:cNvSpPr/>
            <p:nvPr userDrawn="1"/>
          </p:nvSpPr>
          <p:spPr>
            <a:xfrm>
              <a:off x="-3786165" y="540892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18" name="ICOON_info">
              <a:extLst>
                <a:ext uri="{FF2B5EF4-FFF2-40B4-BE49-F238E27FC236}">
                  <a16:creationId xmlns:a16="http://schemas.microsoft.com/office/drawing/2014/main" id="{0703FE29-7EA2-7002-EC3D-F00FD911B5C4}"/>
                </a:ext>
              </a:extLst>
            </p:cNvPr>
            <p:cNvGrpSpPr/>
            <p:nvPr userDrawn="1"/>
          </p:nvGrpSpPr>
          <p:grpSpPr>
            <a:xfrm>
              <a:off x="-376736" y="5282697"/>
              <a:ext cx="283685" cy="283685"/>
              <a:chOff x="-510741" y="5913713"/>
              <a:chExt cx="267555" cy="267555"/>
            </a:xfrm>
          </p:grpSpPr>
          <p:sp>
            <p:nvSpPr>
              <p:cNvPr id="34" name="Ovaal 33">
                <a:extLst>
                  <a:ext uri="{FF2B5EF4-FFF2-40B4-BE49-F238E27FC236}">
                    <a16:creationId xmlns:a16="http://schemas.microsoft.com/office/drawing/2014/main" id="{EE22F7F2-F61B-E7A8-4A44-21F26580D834}"/>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37" name="Graphic 163" descr="Informatie">
                <a:extLst>
                  <a:ext uri="{FF2B5EF4-FFF2-40B4-BE49-F238E27FC236}">
                    <a16:creationId xmlns:a16="http://schemas.microsoft.com/office/drawing/2014/main" id="{057B1A0F-CF2A-0D6C-FA36-A8D1F4A3029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19" name="Groep 18">
              <a:extLst>
                <a:ext uri="{FF2B5EF4-FFF2-40B4-BE49-F238E27FC236}">
                  <a16:creationId xmlns:a16="http://schemas.microsoft.com/office/drawing/2014/main" id="{F66F524D-6FD3-D971-487E-ADB6EBC09C64}"/>
                </a:ext>
              </a:extLst>
            </p:cNvPr>
            <p:cNvGrpSpPr/>
            <p:nvPr userDrawn="1"/>
          </p:nvGrpSpPr>
          <p:grpSpPr>
            <a:xfrm>
              <a:off x="-938434" y="5546300"/>
              <a:ext cx="627798" cy="576693"/>
              <a:chOff x="-938434" y="4570310"/>
              <a:chExt cx="627798" cy="576693"/>
            </a:xfrm>
          </p:grpSpPr>
          <p:grpSp>
            <p:nvGrpSpPr>
              <p:cNvPr id="28" name="Inspireren">
                <a:extLst>
                  <a:ext uri="{FF2B5EF4-FFF2-40B4-BE49-F238E27FC236}">
                    <a16:creationId xmlns:a16="http://schemas.microsoft.com/office/drawing/2014/main" id="{93BBB9B8-81DA-0463-74C9-BABB07240D1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0" name="Freeform 12">
                  <a:extLst>
                    <a:ext uri="{FF2B5EF4-FFF2-40B4-BE49-F238E27FC236}">
                      <a16:creationId xmlns:a16="http://schemas.microsoft.com/office/drawing/2014/main" id="{EF001E99-D3BD-039C-D85D-A0C8BE5DE044}"/>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31" name="Freeform 13">
                  <a:extLst>
                    <a:ext uri="{FF2B5EF4-FFF2-40B4-BE49-F238E27FC236}">
                      <a16:creationId xmlns:a16="http://schemas.microsoft.com/office/drawing/2014/main" id="{DB77EF3C-2793-C4BE-B4EC-B7A11FE0FB2A}"/>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33" name="Freeform 14">
                  <a:extLst>
                    <a:ext uri="{FF2B5EF4-FFF2-40B4-BE49-F238E27FC236}">
                      <a16:creationId xmlns:a16="http://schemas.microsoft.com/office/drawing/2014/main" id="{38CFAD4D-4DBE-140D-35E5-D59F330ED7E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29" name="Tekstvak 28">
                <a:extLst>
                  <a:ext uri="{FF2B5EF4-FFF2-40B4-BE49-F238E27FC236}">
                    <a16:creationId xmlns:a16="http://schemas.microsoft.com/office/drawing/2014/main" id="{860A7AE4-5B05-555B-7809-797C2133BEF6}"/>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20" name="Groep 19">
              <a:extLst>
                <a:ext uri="{FF2B5EF4-FFF2-40B4-BE49-F238E27FC236}">
                  <a16:creationId xmlns:a16="http://schemas.microsoft.com/office/drawing/2014/main" id="{D2B6DE87-DB6E-3588-E089-342BD94C26E6}"/>
                </a:ext>
              </a:extLst>
            </p:cNvPr>
            <p:cNvGrpSpPr/>
            <p:nvPr userDrawn="1"/>
          </p:nvGrpSpPr>
          <p:grpSpPr>
            <a:xfrm>
              <a:off x="-3365484" y="1226982"/>
              <a:ext cx="446937" cy="406485"/>
              <a:chOff x="-3563526" y="1409294"/>
              <a:chExt cx="354190" cy="322133"/>
            </a:xfrm>
          </p:grpSpPr>
          <p:grpSp>
            <p:nvGrpSpPr>
              <p:cNvPr id="21" name="Groep 20">
                <a:extLst>
                  <a:ext uri="{FF2B5EF4-FFF2-40B4-BE49-F238E27FC236}">
                    <a16:creationId xmlns:a16="http://schemas.microsoft.com/office/drawing/2014/main" id="{9B1FA945-4FA2-6AFF-9EF5-5ECD69F69639}"/>
                  </a:ext>
                </a:extLst>
              </p:cNvPr>
              <p:cNvGrpSpPr/>
              <p:nvPr userDrawn="1"/>
            </p:nvGrpSpPr>
            <p:grpSpPr>
              <a:xfrm>
                <a:off x="-3499992" y="1409294"/>
                <a:ext cx="225195" cy="195499"/>
                <a:chOff x="8987389" y="1361199"/>
                <a:chExt cx="2200275" cy="1914525"/>
              </a:xfrm>
            </p:grpSpPr>
            <p:sp>
              <p:nvSpPr>
                <p:cNvPr id="23" name="Vrije vorm: vorm 22">
                  <a:extLst>
                    <a:ext uri="{FF2B5EF4-FFF2-40B4-BE49-F238E27FC236}">
                      <a16:creationId xmlns:a16="http://schemas.microsoft.com/office/drawing/2014/main" id="{DD8A5481-5045-CC2D-F1F5-0DA6891388C8}"/>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Segoe UI Light"/>
                  </a:endParaRPr>
                </a:p>
              </p:txBody>
            </p:sp>
            <p:grpSp>
              <p:nvGrpSpPr>
                <p:cNvPr id="25" name="Groep 24">
                  <a:extLst>
                    <a:ext uri="{FF2B5EF4-FFF2-40B4-BE49-F238E27FC236}">
                      <a16:creationId xmlns:a16="http://schemas.microsoft.com/office/drawing/2014/main" id="{E09296EF-488E-A2F6-EBA4-48D74FABF198}"/>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26" name="Vrije vorm: vorm 25">
                    <a:extLst>
                      <a:ext uri="{FF2B5EF4-FFF2-40B4-BE49-F238E27FC236}">
                        <a16:creationId xmlns:a16="http://schemas.microsoft.com/office/drawing/2014/main" id="{987572B1-99FD-6A08-0C92-1A5CDFE913B4}"/>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Segoe UI Light"/>
                    </a:endParaRPr>
                  </a:p>
                </p:txBody>
              </p:sp>
              <p:sp>
                <p:nvSpPr>
                  <p:cNvPr id="27" name="Vrije vorm: vorm 26">
                    <a:extLst>
                      <a:ext uri="{FF2B5EF4-FFF2-40B4-BE49-F238E27FC236}">
                        <a16:creationId xmlns:a16="http://schemas.microsoft.com/office/drawing/2014/main" id="{01876C32-00ED-2488-1EFD-5682CE35DDB3}"/>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Segoe UI Light"/>
                    </a:endParaRPr>
                  </a:p>
                </p:txBody>
              </p:sp>
            </p:grpSp>
          </p:grpSp>
          <p:sp>
            <p:nvSpPr>
              <p:cNvPr id="22" name="Tekstvak 21">
                <a:extLst>
                  <a:ext uri="{FF2B5EF4-FFF2-40B4-BE49-F238E27FC236}">
                    <a16:creationId xmlns:a16="http://schemas.microsoft.com/office/drawing/2014/main" id="{A28FC0F6-9544-ACF1-9ABD-0809B88BE6C7}"/>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Tree>
    <p:extLst>
      <p:ext uri="{BB962C8B-B14F-4D97-AF65-F5344CB8AC3E}">
        <p14:creationId xmlns:p14="http://schemas.microsoft.com/office/powerpoint/2010/main" val="2489241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07" name="Tijdelijke aanduiding voor titel 1">
            <a:extLst>
              <a:ext uri="{FF2B5EF4-FFF2-40B4-BE49-F238E27FC236}">
                <a16:creationId xmlns:a16="http://schemas.microsoft.com/office/drawing/2014/main" id="{6487721E-6D8E-22A6-150E-48B5B7398741}"/>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r>
              <a:rPr lang="en-GB" noProof="0"/>
              <a:t>Empty</a:t>
            </a:r>
          </a:p>
        </p:txBody>
      </p:sp>
    </p:spTree>
    <p:extLst>
      <p:ext uri="{BB962C8B-B14F-4D97-AF65-F5344CB8AC3E}">
        <p14:creationId xmlns:p14="http://schemas.microsoft.com/office/powerpoint/2010/main" val="2809007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19B37A3-82F2-45D5-868F-F00F93F6E7B3}"/>
              </a:ext>
            </a:extLst>
          </p:cNvPr>
          <p:cNvSpPr>
            <a:spLocks noGrp="1"/>
          </p:cNvSpPr>
          <p:nvPr userDrawn="1">
            <p:ph type="title"/>
          </p:nvPr>
        </p:nvSpPr>
        <p:spPr>
          <a:xfrm>
            <a:off x="865163" y="722313"/>
            <a:ext cx="10582630" cy="342211"/>
          </a:xfrm>
          <a:prstGeom prst="rect">
            <a:avLst/>
          </a:prstGeom>
        </p:spPr>
        <p:txBody>
          <a:bodyPr vert="horz" lIns="0" tIns="0" rIns="0" bIns="0" rtlCol="0" anchor="t">
            <a:noAutofit/>
          </a:bodyPr>
          <a:lstStyle/>
          <a:p>
            <a:r>
              <a:rPr lang="en-GB" noProof="0"/>
              <a:t>Place the title of the slide here</a:t>
            </a:r>
          </a:p>
        </p:txBody>
      </p:sp>
      <p:sp>
        <p:nvSpPr>
          <p:cNvPr id="3" name="Tijdelijke aanduiding voor tekst 2">
            <a:extLst>
              <a:ext uri="{FF2B5EF4-FFF2-40B4-BE49-F238E27FC236}">
                <a16:creationId xmlns:a16="http://schemas.microsoft.com/office/drawing/2014/main" id="{061B9A90-182E-49A3-8BF5-04F32288137B}"/>
              </a:ext>
            </a:extLst>
          </p:cNvPr>
          <p:cNvSpPr>
            <a:spLocks noGrp="1"/>
          </p:cNvSpPr>
          <p:nvPr userDrawn="1">
            <p:ph type="body" idx="1"/>
          </p:nvPr>
        </p:nvSpPr>
        <p:spPr>
          <a:xfrm>
            <a:off x="720000" y="1592262"/>
            <a:ext cx="10752000" cy="4213945"/>
          </a:xfrm>
          <a:prstGeom prst="rect">
            <a:avLst/>
          </a:prstGeom>
        </p:spPr>
        <p:txBody>
          <a:bodyPr vert="horz" lIns="0" tIns="0" rIns="0" bIns="0" rtlCol="0">
            <a:noAutofit/>
          </a:body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sp>
        <p:nvSpPr>
          <p:cNvPr id="5" name="Tijdelijke aanduiding voor voettekst 4">
            <a:extLst>
              <a:ext uri="{FF2B5EF4-FFF2-40B4-BE49-F238E27FC236}">
                <a16:creationId xmlns:a16="http://schemas.microsoft.com/office/drawing/2014/main" id="{293B2B64-2362-45C8-9E78-5ECAAAF3478D}"/>
              </a:ext>
            </a:extLst>
          </p:cNvPr>
          <p:cNvSpPr>
            <a:spLocks noGrp="1"/>
          </p:cNvSpPr>
          <p:nvPr userDrawn="1">
            <p:ph type="ftr" sz="quarter" idx="3"/>
          </p:nvPr>
        </p:nvSpPr>
        <p:spPr>
          <a:xfrm>
            <a:off x="2266793" y="7267316"/>
            <a:ext cx="4114800" cy="151790"/>
          </a:xfrm>
          <a:prstGeom prst="rect">
            <a:avLst/>
          </a:prstGeom>
        </p:spPr>
        <p:txBody>
          <a:bodyPr vert="horz" lIns="0" tIns="0" rIns="0" bIns="0" rtlCol="0" anchor="ctr">
            <a:noAutofit/>
          </a:bodyPr>
          <a:lstStyle>
            <a:lvl1pPr algn="l">
              <a:defRPr sz="1000">
                <a:solidFill>
                  <a:schemeClr val="tx1"/>
                </a:solidFill>
              </a:defRPr>
            </a:lvl1pPr>
          </a:lstStyle>
          <a:p>
            <a:r>
              <a:rPr lang="en-GB"/>
              <a:t>|  Published under cc-by licence</a:t>
            </a:r>
          </a:p>
        </p:txBody>
      </p:sp>
      <p:sp>
        <p:nvSpPr>
          <p:cNvPr id="6" name="Tijdelijke aanduiding voor dianummer 5">
            <a:extLst>
              <a:ext uri="{FF2B5EF4-FFF2-40B4-BE49-F238E27FC236}">
                <a16:creationId xmlns:a16="http://schemas.microsoft.com/office/drawing/2014/main" id="{5549FE6F-67CB-4243-BE03-A9A3C4007850}"/>
              </a:ext>
            </a:extLst>
          </p:cNvPr>
          <p:cNvSpPr>
            <a:spLocks noGrp="1"/>
          </p:cNvSpPr>
          <p:nvPr userDrawn="1">
            <p:ph type="sldNum" sz="quarter" idx="4"/>
          </p:nvPr>
        </p:nvSpPr>
        <p:spPr>
          <a:xfrm>
            <a:off x="11175566" y="7255814"/>
            <a:ext cx="284597" cy="151790"/>
          </a:xfrm>
          <a:prstGeom prst="rect">
            <a:avLst/>
          </a:prstGeom>
        </p:spPr>
        <p:txBody>
          <a:bodyPr vert="horz" lIns="0" tIns="0" rIns="0" bIns="0" rtlCol="0" anchor="ctr">
            <a:noAutofit/>
          </a:bodyPr>
          <a:lstStyle>
            <a:lvl1pPr algn="r">
              <a:defRPr sz="1000" b="1">
                <a:solidFill>
                  <a:schemeClr val="tx1"/>
                </a:solidFill>
                <a:latin typeface="+mj-lt"/>
              </a:defRPr>
            </a:lvl1pPr>
          </a:lstStyle>
          <a:p>
            <a:fld id="{D7B5DC5B-6873-43DB-ADC7-B15ACCE0DFDB}" type="slidenum">
              <a:rPr lang="en-GB" smtClean="0"/>
              <a:pPr/>
              <a:t>‹#›</a:t>
            </a:fld>
            <a:endParaRPr lang="en-GB"/>
          </a:p>
        </p:txBody>
      </p:sp>
      <p:grpSp>
        <p:nvGrpSpPr>
          <p:cNvPr id="15" name="GRID" hidden="1">
            <a:extLst>
              <a:ext uri="{FF2B5EF4-FFF2-40B4-BE49-F238E27FC236}">
                <a16:creationId xmlns:a16="http://schemas.microsoft.com/office/drawing/2014/main" id="{4129D105-9E64-446B-9706-45C80CEFF79A}"/>
              </a:ext>
            </a:extLst>
          </p:cNvPr>
          <p:cNvGrpSpPr/>
          <p:nvPr userDrawn="1"/>
        </p:nvGrpSpPr>
        <p:grpSpPr>
          <a:xfrm>
            <a:off x="0" y="0"/>
            <a:ext cx="12192000" cy="6858000"/>
            <a:chOff x="0" y="0"/>
            <a:chExt cx="12192000" cy="6858000"/>
          </a:xfrm>
          <a:solidFill>
            <a:schemeClr val="tx1">
              <a:alpha val="20000"/>
            </a:schemeClr>
          </a:solidFill>
        </p:grpSpPr>
        <p:sp>
          <p:nvSpPr>
            <p:cNvPr id="8" name="Rechthoek 7">
              <a:extLst>
                <a:ext uri="{FF2B5EF4-FFF2-40B4-BE49-F238E27FC236}">
                  <a16:creationId xmlns:a16="http://schemas.microsoft.com/office/drawing/2014/main" id="{7D9988B5-FF41-44BF-9EBA-8ED0383D0B4A}"/>
                </a:ext>
              </a:extLst>
            </p:cNvPr>
            <p:cNvSpPr/>
            <p:nvPr userDrawn="1"/>
          </p:nvSpPr>
          <p:spPr>
            <a:xfrm>
              <a:off x="0" y="0"/>
              <a:ext cx="12192000" cy="72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2" name="Rechthoek 11">
              <a:extLst>
                <a:ext uri="{FF2B5EF4-FFF2-40B4-BE49-F238E27FC236}">
                  <a16:creationId xmlns:a16="http://schemas.microsoft.com/office/drawing/2014/main" id="{223B51F0-7066-4BAC-B391-CBE4243866E1}"/>
                </a:ext>
              </a:extLst>
            </p:cNvPr>
            <p:cNvSpPr/>
            <p:nvPr userDrawn="1"/>
          </p:nvSpPr>
          <p:spPr>
            <a:xfrm>
              <a:off x="0" y="0"/>
              <a:ext cx="7200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3" name="Rechthoek 12">
              <a:extLst>
                <a:ext uri="{FF2B5EF4-FFF2-40B4-BE49-F238E27FC236}">
                  <a16:creationId xmlns:a16="http://schemas.microsoft.com/office/drawing/2014/main" id="{986314BC-5B6A-423E-A18F-BE67EEBFD0AA}"/>
                </a:ext>
              </a:extLst>
            </p:cNvPr>
            <p:cNvSpPr/>
            <p:nvPr userDrawn="1"/>
          </p:nvSpPr>
          <p:spPr>
            <a:xfrm>
              <a:off x="11472000" y="0"/>
              <a:ext cx="7200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6" name="Rechthoek 15">
              <a:extLst>
                <a:ext uri="{FF2B5EF4-FFF2-40B4-BE49-F238E27FC236}">
                  <a16:creationId xmlns:a16="http://schemas.microsoft.com/office/drawing/2014/main" id="{459F3FC6-346A-4720-8A58-EF51F3E955F9}"/>
                </a:ext>
              </a:extLst>
            </p:cNvPr>
            <p:cNvSpPr/>
            <p:nvPr userDrawn="1"/>
          </p:nvSpPr>
          <p:spPr>
            <a:xfrm>
              <a:off x="0" y="1064525"/>
              <a:ext cx="12192000" cy="5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7" name="Rechthoek 16">
              <a:extLst>
                <a:ext uri="{FF2B5EF4-FFF2-40B4-BE49-F238E27FC236}">
                  <a16:creationId xmlns:a16="http://schemas.microsoft.com/office/drawing/2014/main" id="{3D4E2D73-574C-4613-A3A4-5612A2E130A4}"/>
                </a:ext>
              </a:extLst>
            </p:cNvPr>
            <p:cNvSpPr/>
            <p:nvPr userDrawn="1"/>
          </p:nvSpPr>
          <p:spPr>
            <a:xfrm>
              <a:off x="0" y="6498000"/>
              <a:ext cx="12192000" cy="36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8" name="Rechthoek 17">
              <a:extLst>
                <a:ext uri="{FF2B5EF4-FFF2-40B4-BE49-F238E27FC236}">
                  <a16:creationId xmlns:a16="http://schemas.microsoft.com/office/drawing/2014/main" id="{52775937-D9EA-4974-9459-412AF5D1CBD4}"/>
                </a:ext>
              </a:extLst>
            </p:cNvPr>
            <p:cNvSpPr/>
            <p:nvPr userDrawn="1"/>
          </p:nvSpPr>
          <p:spPr>
            <a:xfrm>
              <a:off x="0" y="5806208"/>
              <a:ext cx="12192000" cy="5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grpSp>
      <p:sp>
        <p:nvSpPr>
          <p:cNvPr id="20" name="Tekstvak 19">
            <a:extLst>
              <a:ext uri="{FF2B5EF4-FFF2-40B4-BE49-F238E27FC236}">
                <a16:creationId xmlns:a16="http://schemas.microsoft.com/office/drawing/2014/main" id="{88A106C3-3B5C-4817-A9B9-E1AA65368768}"/>
              </a:ext>
            </a:extLst>
          </p:cNvPr>
          <p:cNvSpPr txBox="1"/>
          <p:nvPr userDrawn="1"/>
        </p:nvSpPr>
        <p:spPr>
          <a:xfrm>
            <a:off x="-12032" y="-542026"/>
            <a:ext cx="2129051" cy="150127"/>
          </a:xfrm>
          <a:prstGeom prst="rect">
            <a:avLst/>
          </a:prstGeom>
          <a:noFill/>
        </p:spPr>
        <p:txBody>
          <a:bodyPr wrap="square" lIns="0" tIns="0" rIns="0" bIns="0" rtlCol="0">
            <a:noAutofit/>
          </a:bodyPr>
          <a:lstStyle/>
          <a:p>
            <a:r>
              <a:rPr lang="en-GB" sz="1000" b="0" cap="all" baseline="0" noProof="0">
                <a:latin typeface="+mj-lt"/>
              </a:rPr>
              <a:t>Name of the layout</a:t>
            </a:r>
          </a:p>
        </p:txBody>
      </p:sp>
      <p:sp>
        <p:nvSpPr>
          <p:cNvPr id="4" name="Tijdelijke aanduiding voor datum 3">
            <a:extLst>
              <a:ext uri="{FF2B5EF4-FFF2-40B4-BE49-F238E27FC236}">
                <a16:creationId xmlns:a16="http://schemas.microsoft.com/office/drawing/2014/main" id="{4E8839A4-EDB3-CD18-65F6-1247F05B03F7}"/>
              </a:ext>
            </a:extLst>
          </p:cNvPr>
          <p:cNvSpPr>
            <a:spLocks noGrp="1"/>
          </p:cNvSpPr>
          <p:nvPr>
            <p:ph type="dt" sz="half" idx="2"/>
          </p:nvPr>
        </p:nvSpPr>
        <p:spPr>
          <a:xfrm>
            <a:off x="720000" y="7267317"/>
            <a:ext cx="1451700" cy="151789"/>
          </a:xfrm>
          <a:prstGeom prst="rect">
            <a:avLst/>
          </a:prstGeom>
        </p:spPr>
        <p:txBody>
          <a:bodyPr vert="horz" lIns="0" tIns="0" rIns="0" bIns="0" rtlCol="0" anchor="ctr"/>
          <a:lstStyle>
            <a:lvl1pPr algn="l">
              <a:defRPr sz="1000">
                <a:solidFill>
                  <a:schemeClr val="tx2"/>
                </a:solidFill>
              </a:defRPr>
            </a:lvl1pPr>
          </a:lstStyle>
          <a:p>
            <a:fld id="{35A72ECF-8B84-41B2-B55D-F6FF3126552C}" type="datetime3">
              <a:rPr lang="en-GB" smtClean="0"/>
              <a:t>18 July, 2025</a:t>
            </a:fld>
            <a:endParaRPr lang="en-GB"/>
          </a:p>
        </p:txBody>
      </p:sp>
    </p:spTree>
    <p:extLst>
      <p:ext uri="{BB962C8B-B14F-4D97-AF65-F5344CB8AC3E}">
        <p14:creationId xmlns:p14="http://schemas.microsoft.com/office/powerpoint/2010/main" val="2777131786"/>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0" r:id="rId3"/>
    <p:sldLayoutId id="2147483736" r:id="rId4"/>
    <p:sldLayoutId id="2147483737" r:id="rId5"/>
    <p:sldLayoutId id="2147483715" r:id="rId6"/>
    <p:sldLayoutId id="2147483741" r:id="rId7"/>
    <p:sldLayoutId id="2147483708" r:id="rId8"/>
    <p:sldLayoutId id="2147483728" r:id="rId9"/>
    <p:sldLayoutId id="2147483757" r:id="rId10"/>
    <p:sldLayoutId id="2147483772" r:id="rId11"/>
    <p:sldLayoutId id="2147483773" r:id="rId12"/>
    <p:sldLayoutId id="2147483774" r:id="rId13"/>
    <p:sldLayoutId id="2147483776" r:id="rId14"/>
    <p:sldLayoutId id="2147483777" r:id="rId15"/>
  </p:sldLayoutIdLst>
  <p:hf sldNum="0" hdr="0"/>
  <p:txStyles>
    <p:titleStyle>
      <a:lvl1pPr algn="l" defTabSz="914400" rtl="0" eaLnBrk="1" latinLnBrk="0" hangingPunct="1">
        <a:lnSpc>
          <a:spcPct val="90000"/>
        </a:lnSpc>
        <a:spcBef>
          <a:spcPct val="0"/>
        </a:spcBef>
        <a:buNone/>
        <a:defRPr sz="34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600"/>
        </a:spcBef>
        <a:spcAft>
          <a:spcPts val="600"/>
        </a:spcAft>
        <a:buClr>
          <a:schemeClr val="accent4"/>
        </a:buClr>
        <a:buSzPct val="100000"/>
        <a:buFontTx/>
        <a:buNone/>
        <a:defRPr sz="1800" kern="1200">
          <a:solidFill>
            <a:schemeClr val="tx1"/>
          </a:solidFill>
          <a:latin typeface="+mn-lt"/>
          <a:ea typeface="+mn-ea"/>
          <a:cs typeface="+mn-cs"/>
        </a:defRPr>
      </a:lvl1pPr>
      <a:lvl2pPr marL="0" indent="0" algn="l" defTabSz="914400" rtl="0" eaLnBrk="1" latinLnBrk="0" hangingPunct="1">
        <a:lnSpc>
          <a:spcPct val="90000"/>
        </a:lnSpc>
        <a:spcBef>
          <a:spcPts val="600"/>
        </a:spcBef>
        <a:spcAft>
          <a:spcPts val="600"/>
        </a:spcAft>
        <a:buClr>
          <a:schemeClr val="tx2"/>
        </a:buClr>
        <a:buFont typeface="Wingdings" panose="05000000000000000000" pitchFamily="2" charset="2"/>
        <a:buNone/>
        <a:tabLst/>
        <a:defRPr sz="1600" kern="1200">
          <a:solidFill>
            <a:schemeClr val="tx1"/>
          </a:solidFill>
          <a:latin typeface="+mn-lt"/>
          <a:ea typeface="+mn-ea"/>
          <a:cs typeface="+mn-cs"/>
        </a:defRPr>
      </a:lvl2pPr>
      <a:lvl3pPr marL="0" indent="0" algn="l" defTabSz="914400" rtl="0" eaLnBrk="1" latinLnBrk="0" hangingPunct="1">
        <a:lnSpc>
          <a:spcPct val="90000"/>
        </a:lnSpc>
        <a:spcBef>
          <a:spcPts val="600"/>
        </a:spcBef>
        <a:spcAft>
          <a:spcPts val="600"/>
        </a:spcAft>
        <a:buClr>
          <a:schemeClr val="tx2"/>
        </a:buClr>
        <a:buFontTx/>
        <a:buNone/>
        <a:defRPr sz="2000" b="1" kern="1200">
          <a:solidFill>
            <a:schemeClr val="tx2"/>
          </a:solidFill>
          <a:latin typeface="+mj-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2000" b="1" kern="1200">
          <a:solidFill>
            <a:schemeClr val="accent1"/>
          </a:solidFill>
          <a:latin typeface="+mj-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2000" b="1" kern="1200">
          <a:solidFill>
            <a:schemeClr val="accent3"/>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rial" panose="020B0604020202020204" pitchFamily="34" charset="0"/>
        <a:buNone/>
        <a:defRPr sz="2000" b="1" i="0" kern="1200" cap="none" baseline="0">
          <a:solidFill>
            <a:schemeClr val="accent4"/>
          </a:solidFill>
          <a:latin typeface="+mj-lt"/>
          <a:ea typeface="+mn-ea"/>
          <a:cs typeface="+mn-cs"/>
        </a:defRPr>
      </a:lvl6pPr>
      <a:lvl7pPr marL="0" indent="0" algn="l" defTabSz="914400" rtl="0" eaLnBrk="1" latinLnBrk="0" hangingPunct="1">
        <a:lnSpc>
          <a:spcPct val="90000"/>
        </a:lnSpc>
        <a:spcBef>
          <a:spcPts val="600"/>
        </a:spcBef>
        <a:spcAft>
          <a:spcPts val="600"/>
        </a:spcAft>
        <a:buClr>
          <a:schemeClr val="tx2"/>
        </a:buClr>
        <a:buFontTx/>
        <a:buNone/>
        <a:tabLst/>
        <a:defRPr sz="1400" b="0" kern="1200">
          <a:solidFill>
            <a:schemeClr val="tx1"/>
          </a:solidFill>
          <a:latin typeface="+mn-lt"/>
          <a:ea typeface="+mn-ea"/>
          <a:cs typeface="+mn-cs"/>
        </a:defRPr>
      </a:lvl7pPr>
      <a:lvl8pPr marL="0" indent="0" algn="l" defTabSz="914400" rtl="0" eaLnBrk="1" latinLnBrk="0" hangingPunct="1">
        <a:lnSpc>
          <a:spcPct val="90000"/>
        </a:lnSpc>
        <a:spcBef>
          <a:spcPts val="600"/>
        </a:spcBef>
        <a:spcAft>
          <a:spcPts val="600"/>
        </a:spcAft>
        <a:buClr>
          <a:schemeClr val="tx2"/>
        </a:buClr>
        <a:buFontTx/>
        <a:buNone/>
        <a:defRPr sz="1800" b="0" kern="1200">
          <a:solidFill>
            <a:schemeClr val="tx1"/>
          </a:solidFill>
          <a:latin typeface="+mn-lt"/>
          <a:ea typeface="+mn-ea"/>
          <a:cs typeface="+mn-cs"/>
        </a:defRPr>
      </a:lvl8pPr>
      <a:lvl9pPr marL="0" indent="0" algn="l" defTabSz="914400" rtl="0" eaLnBrk="1" latinLnBrk="0" hangingPunct="1">
        <a:lnSpc>
          <a:spcPct val="90000"/>
        </a:lnSpc>
        <a:spcBef>
          <a:spcPts val="600"/>
        </a:spcBef>
        <a:spcAft>
          <a:spcPts val="600"/>
        </a:spcAft>
        <a:buClr>
          <a:schemeClr val="tx2"/>
        </a:buClr>
        <a:buFontTx/>
        <a:buNone/>
        <a:tabLst/>
        <a:defRPr sz="1600" i="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03" userDrawn="1">
          <p15:clr>
            <a:srgbClr val="F26B43"/>
          </p15:clr>
        </p15:guide>
        <p15:guide id="2" pos="450" userDrawn="1">
          <p15:clr>
            <a:srgbClr val="F26B43"/>
          </p15:clr>
        </p15:guide>
        <p15:guide id="3" orient="horz" pos="3657" userDrawn="1">
          <p15:clr>
            <a:srgbClr val="F26B43"/>
          </p15:clr>
        </p15:guide>
        <p15:guide id="4" orient="horz" pos="3997" userDrawn="1">
          <p15:clr>
            <a:srgbClr val="A4A3A4"/>
          </p15:clr>
        </p15:guide>
        <p15:guide id="5" orient="horz" pos="4092" userDrawn="1">
          <p15:clr>
            <a:srgbClr val="A4A3A4"/>
          </p15:clr>
        </p15:guide>
        <p15:guide id="6" pos="7219" userDrawn="1">
          <p15:clr>
            <a:srgbClr val="F26B43"/>
          </p15:clr>
        </p15:guide>
        <p15:guide id="7" orient="horz" pos="669" userDrawn="1">
          <p15:clr>
            <a:srgbClr val="A4A3A4"/>
          </p15:clr>
        </p15:guide>
        <p15:guide id="8" orient="horz" pos="455" userDrawn="1">
          <p15:clr>
            <a:srgbClr val="A4A3A4"/>
          </p15:clr>
        </p15:guide>
        <p15:guide id="9" orient="horz" pos="2160" userDrawn="1">
          <p15:clr>
            <a:srgbClr val="F26B43"/>
          </p15:clr>
        </p15:guide>
        <p15:guide id="10" orient="horz" pos="142" userDrawn="1">
          <p15:clr>
            <a:srgbClr val="5ACBF0"/>
          </p15:clr>
        </p15:guide>
        <p15:guide id="11" orient="horz" pos="4178" userDrawn="1">
          <p15:clr>
            <a:srgbClr val="5ACBF0"/>
          </p15:clr>
        </p15:guide>
        <p15:guide id="12" pos="3840" userDrawn="1">
          <p15:clr>
            <a:srgbClr val="F26B43"/>
          </p15:clr>
        </p15:guide>
        <p15:guide id="13" pos="121" userDrawn="1">
          <p15:clr>
            <a:srgbClr val="5ACBF0"/>
          </p15:clr>
        </p15:guide>
        <p15:guide id="14" pos="7559" userDrawn="1">
          <p15:clr>
            <a:srgbClr val="5ACBF0"/>
          </p15:clr>
        </p15:guide>
        <p15:guide id="15" orient="horz" userDrawn="1">
          <p15:clr>
            <a:srgbClr val="FDE53C"/>
          </p15:clr>
        </p15:guide>
        <p15:guide id="16" pos="7680" userDrawn="1">
          <p15:clr>
            <a:srgbClr val="FDE53C"/>
          </p15:clr>
        </p15:guide>
        <p15:guide id="17" userDrawn="1">
          <p15:clr>
            <a:srgbClr val="FDE53C"/>
          </p15:clr>
        </p15:guide>
        <p15:guide id="18" orient="horz" pos="4320" userDrawn="1">
          <p15:clr>
            <a:srgbClr val="FDE53C"/>
          </p15:clr>
        </p15:guide>
        <p15:guide id="19" pos="4021" userDrawn="1">
          <p15:clr>
            <a:srgbClr val="F26B43"/>
          </p15:clr>
        </p15:guide>
        <p15:guide id="20" pos="36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s://www.ncsc.nl/wat-kun-je-zelf-doen/weerbaarheid/herkennen/hoe-breng-ik-mijn-te-beschermen-belangen-in-kaart" TargetMode="External"/><Relationship Id="rId7" Type="http://schemas.openxmlformats.org/officeDocument/2006/relationships/hyperlink" Target="https://cyber.gouv.fr/publications/ebios-risk-manager-method"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hyperlink" Target="https://www.samenspraakadvies.nl/publicaties/Handout%20delphi%20onderzoek.pdf" TargetMode="External"/><Relationship Id="rId5" Type="http://schemas.openxmlformats.org/officeDocument/2006/relationships/hyperlink" Target="https://www.isaca.org/resources/news-and-trends/newsletters/atisaca/2021/volume-31/how-to-write-strong-risk-scenarios-and-statements" TargetMode="External"/><Relationship Id="rId4" Type="http://schemas.openxmlformats.org/officeDocument/2006/relationships/hyperlink" Target="https://www.enisa.europa.eu/sites/default/files/publications/ENISA%20Report%20-%20Compendium%20of%20Risk%20Management%20Frameworks%20with%20Potential%20Interoperability.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754FCDF-078B-4B4A-9101-FA04CF6E15C7}"/>
              </a:ext>
            </a:extLst>
          </p:cNvPr>
          <p:cNvSpPr/>
          <p:nvPr/>
        </p:nvSpPr>
        <p:spPr>
          <a:xfrm>
            <a:off x="0" y="-25726"/>
            <a:ext cx="13253545" cy="1707381"/>
          </a:xfrm>
          <a:prstGeom prst="rect">
            <a:avLst/>
          </a:prstGeom>
          <a:gradFill flip="none" rotWithShape="1">
            <a:gsLst>
              <a:gs pos="38000">
                <a:srgbClr val="66754E"/>
              </a:gs>
              <a:gs pos="0">
                <a:srgbClr val="4B5636"/>
              </a:gs>
              <a:gs pos="75000">
                <a:srgbClr val="66754E"/>
              </a:gs>
              <a:gs pos="100000">
                <a:srgbClr val="4B563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NL" sz="1600" err="1"/>
          </a:p>
        </p:txBody>
      </p:sp>
      <p:pic>
        <p:nvPicPr>
          <p:cNvPr id="15" name="Picture Placeholder 14" descr="A person wearing a white dotted shirt and black polka dot shirt holding a black device&#10;&#10;Description automatically generated">
            <a:extLst>
              <a:ext uri="{FF2B5EF4-FFF2-40B4-BE49-F238E27FC236}">
                <a16:creationId xmlns:a16="http://schemas.microsoft.com/office/drawing/2014/main" id="{953A6AE3-4DB2-6354-463E-70F9D6A178BD}"/>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5495" b="5495"/>
          <a:stretch>
            <a:fillRect/>
          </a:stretch>
        </p:blipFill>
        <p:spPr>
          <a:xfrm>
            <a:off x="0" y="1522567"/>
            <a:ext cx="13011808" cy="6857998"/>
          </a:xfrm>
        </p:spPr>
      </p:pic>
      <p:sp>
        <p:nvSpPr>
          <p:cNvPr id="19" name="Tijdelijke aanduiding voor tekst 18">
            <a:extLst>
              <a:ext uri="{FF2B5EF4-FFF2-40B4-BE49-F238E27FC236}">
                <a16:creationId xmlns:a16="http://schemas.microsoft.com/office/drawing/2014/main" id="{D2E36678-263F-D715-D2F3-D51288BFF285}"/>
              </a:ext>
            </a:extLst>
          </p:cNvPr>
          <p:cNvSpPr>
            <a:spLocks noGrp="1"/>
          </p:cNvSpPr>
          <p:nvPr>
            <p:ph type="body" sz="quarter" idx="18"/>
          </p:nvPr>
        </p:nvSpPr>
        <p:spPr>
          <a:xfrm>
            <a:off x="492461" y="510852"/>
            <a:ext cx="1594247" cy="812512"/>
          </a:xfrm>
        </p:spPr>
        <p:txBody>
          <a:bodyPr/>
          <a:lstStyle/>
          <a:p>
            <a:r>
              <a:rPr lang="en-GB"/>
              <a:t>   </a:t>
            </a:r>
          </a:p>
        </p:txBody>
      </p:sp>
      <p:sp>
        <p:nvSpPr>
          <p:cNvPr id="6" name="Titel 5">
            <a:extLst>
              <a:ext uri="{FF2B5EF4-FFF2-40B4-BE49-F238E27FC236}">
                <a16:creationId xmlns:a16="http://schemas.microsoft.com/office/drawing/2014/main" id="{A760C625-851A-60E4-9340-4E7A2BCE4189}"/>
              </a:ext>
            </a:extLst>
          </p:cNvPr>
          <p:cNvSpPr>
            <a:spLocks noGrp="1"/>
          </p:cNvSpPr>
          <p:nvPr>
            <p:ph type="ctrTitle"/>
          </p:nvPr>
        </p:nvSpPr>
        <p:spPr/>
        <p:txBody>
          <a:bodyPr/>
          <a:lstStyle/>
          <a:p>
            <a:r>
              <a:rPr lang="en-GB"/>
              <a:t>Title slide</a:t>
            </a:r>
          </a:p>
        </p:txBody>
      </p:sp>
      <p:sp>
        <p:nvSpPr>
          <p:cNvPr id="10" name="Tijdelijke aanduiding voor tekst 9">
            <a:extLst>
              <a:ext uri="{FF2B5EF4-FFF2-40B4-BE49-F238E27FC236}">
                <a16:creationId xmlns:a16="http://schemas.microsoft.com/office/drawing/2014/main" id="{029CAE5D-D444-2CDD-4F79-D70F1D433716}"/>
              </a:ext>
            </a:extLst>
          </p:cNvPr>
          <p:cNvSpPr>
            <a:spLocks noGrp="1"/>
          </p:cNvSpPr>
          <p:nvPr>
            <p:ph type="body" sz="quarter" idx="19"/>
          </p:nvPr>
        </p:nvSpPr>
        <p:spPr>
          <a:xfrm>
            <a:off x="2172059" y="506204"/>
            <a:ext cx="10609663" cy="812512"/>
          </a:xfrm>
        </p:spPr>
        <p:txBody>
          <a:bodyPr/>
          <a:lstStyle/>
          <a:p>
            <a:r>
              <a:rPr lang="en-GB" sz="4000" dirty="0" err="1">
                <a:solidFill>
                  <a:schemeClr val="bg1"/>
                </a:solidFill>
              </a:rPr>
              <a:t>Handreiking</a:t>
            </a:r>
            <a:r>
              <a:rPr lang="en-GB" sz="4000" dirty="0">
                <a:solidFill>
                  <a:schemeClr val="bg1"/>
                </a:solidFill>
              </a:rPr>
              <a:t> </a:t>
            </a:r>
            <a:r>
              <a:rPr lang="en-GB" sz="4000" dirty="0" err="1">
                <a:solidFill>
                  <a:schemeClr val="bg1"/>
                </a:solidFill>
              </a:rPr>
              <a:t>bij</a:t>
            </a:r>
            <a:r>
              <a:rPr lang="en-GB" sz="4000" dirty="0">
                <a:solidFill>
                  <a:schemeClr val="bg1"/>
                </a:solidFill>
              </a:rPr>
              <a:t> toolkit </a:t>
            </a:r>
            <a:r>
              <a:rPr lang="en-GB" sz="4000" dirty="0" err="1">
                <a:solidFill>
                  <a:schemeClr val="bg1"/>
                </a:solidFill>
              </a:rPr>
              <a:t>risicobeoordeling</a:t>
            </a:r>
            <a:endParaRPr lang="en-GB" sz="4000" dirty="0">
              <a:solidFill>
                <a:schemeClr val="bg1"/>
              </a:solidFill>
            </a:endParaRPr>
          </a:p>
        </p:txBody>
      </p:sp>
      <p:pic>
        <p:nvPicPr>
          <p:cNvPr id="3" name="Picture Placeholder 14" descr="A person wearing a white dotted shirt and black polka dot shirt holding a black device&#10;&#10;Description automatically generated">
            <a:extLst>
              <a:ext uri="{FF2B5EF4-FFF2-40B4-BE49-F238E27FC236}">
                <a16:creationId xmlns:a16="http://schemas.microsoft.com/office/drawing/2014/main" id="{BE39F352-CD94-8A89-122C-5C3293F6DBDB}"/>
              </a:ext>
            </a:extLst>
          </p:cNvPr>
          <p:cNvPicPr/>
          <p:nvPr/>
        </p:nvPicPr>
        <p:blipFill>
          <a:blip r:embed="rId3"/>
          <a:srcRect t="5494" b="5494"/>
          <a:stretch/>
        </p:blipFill>
        <p:spPr>
          <a:xfrm>
            <a:off x="0" y="1522440"/>
            <a:ext cx="13011120" cy="6857280"/>
          </a:xfrm>
          <a:prstGeom prst="rect">
            <a:avLst/>
          </a:prstGeom>
          <a:ln w="0">
            <a:noFill/>
          </a:ln>
        </p:spPr>
      </p:pic>
      <p:sp>
        <p:nvSpPr>
          <p:cNvPr id="4" name="TextBox 1">
            <a:extLst>
              <a:ext uri="{FF2B5EF4-FFF2-40B4-BE49-F238E27FC236}">
                <a16:creationId xmlns:a16="http://schemas.microsoft.com/office/drawing/2014/main" id="{6832A1B1-174D-A633-AB9D-5A817E60A2A5}"/>
              </a:ext>
            </a:extLst>
          </p:cNvPr>
          <p:cNvSpPr/>
          <p:nvPr/>
        </p:nvSpPr>
        <p:spPr>
          <a:xfrm>
            <a:off x="283680" y="6095880"/>
            <a:ext cx="1722960" cy="5036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90000"/>
              </a:lnSpc>
              <a:spcBef>
                <a:spcPts val="601"/>
              </a:spcBef>
              <a:spcAft>
                <a:spcPts val="601"/>
              </a:spcAft>
              <a:buNone/>
            </a:pPr>
            <a:r>
              <a:rPr lang="en-NL" sz="1600" b="0" strike="noStrike" spc="-1" dirty="0">
                <a:solidFill>
                  <a:srgbClr val="FFFFFF"/>
                </a:solidFill>
                <a:latin typeface="Calibri Light"/>
                <a:ea typeface="DejaVu Sans"/>
              </a:rPr>
              <a:t>Juli 2025</a:t>
            </a:r>
            <a:endParaRPr lang="nl-NL" sz="1600" b="0" strike="noStrike" spc="-1" dirty="0">
              <a:solidFill>
                <a:srgbClr val="000000"/>
              </a:solidFill>
              <a:latin typeface="Calibri"/>
            </a:endParaRPr>
          </a:p>
        </p:txBody>
      </p:sp>
      <p:pic>
        <p:nvPicPr>
          <p:cNvPr id="5" name="Picture 2">
            <a:extLst>
              <a:ext uri="{FF2B5EF4-FFF2-40B4-BE49-F238E27FC236}">
                <a16:creationId xmlns:a16="http://schemas.microsoft.com/office/drawing/2014/main" id="{6FC449E1-4FD7-8173-5A4A-11452F942416}"/>
              </a:ext>
            </a:extLst>
          </p:cNvPr>
          <p:cNvPicPr/>
          <p:nvPr/>
        </p:nvPicPr>
        <p:blipFill>
          <a:blip r:embed="rId4"/>
          <a:stretch/>
        </p:blipFill>
        <p:spPr>
          <a:xfrm>
            <a:off x="283680" y="5417640"/>
            <a:ext cx="1647000" cy="575640"/>
          </a:xfrm>
          <a:prstGeom prst="rect">
            <a:avLst/>
          </a:prstGeom>
          <a:ln w="0">
            <a:noFill/>
          </a:ln>
        </p:spPr>
      </p:pic>
      <p:sp>
        <p:nvSpPr>
          <p:cNvPr id="7" name="Tijdelijke aanduiding voor voettekst 1">
            <a:extLst>
              <a:ext uri="{FF2B5EF4-FFF2-40B4-BE49-F238E27FC236}">
                <a16:creationId xmlns:a16="http://schemas.microsoft.com/office/drawing/2014/main" id="{DEE2530F-8303-1609-AEDB-F627C8569839}"/>
              </a:ext>
            </a:extLst>
          </p:cNvPr>
          <p:cNvSpPr/>
          <p:nvPr/>
        </p:nvSpPr>
        <p:spPr>
          <a:xfrm>
            <a:off x="349200" y="4562280"/>
            <a:ext cx="3474000" cy="11700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buNone/>
            </a:pPr>
            <a:r>
              <a:rPr lang="en-GB" sz="1000" b="0" strike="noStrike" spc="-1" dirty="0" err="1">
                <a:solidFill>
                  <a:srgbClr val="FFFFFF"/>
                </a:solidFill>
                <a:latin typeface="-apple-system"/>
                <a:ea typeface="DejaVu Sans"/>
              </a:rPr>
              <a:t>Deze</a:t>
            </a:r>
            <a:r>
              <a:rPr lang="en-GB" sz="1000" b="0" strike="noStrike" spc="-1" dirty="0">
                <a:solidFill>
                  <a:srgbClr val="FFFFFF"/>
                </a:solidFill>
                <a:latin typeface="-apple-system"/>
                <a:ea typeface="DejaVu Sans"/>
              </a:rPr>
              <a:t> </a:t>
            </a:r>
            <a:r>
              <a:rPr lang="en-GB" sz="1000" b="0" strike="noStrike" spc="-1" dirty="0" err="1">
                <a:solidFill>
                  <a:srgbClr val="FFFFFF"/>
                </a:solidFill>
                <a:latin typeface="-apple-system"/>
                <a:ea typeface="DejaVu Sans"/>
              </a:rPr>
              <a:t>handreiking</a:t>
            </a:r>
            <a:r>
              <a:rPr lang="en-GB" sz="1000" b="0" strike="noStrike" spc="-1" dirty="0">
                <a:solidFill>
                  <a:srgbClr val="FFFFFF"/>
                </a:solidFill>
                <a:latin typeface="-apple-system"/>
                <a:ea typeface="DejaVu Sans"/>
              </a:rPr>
              <a:t> is </a:t>
            </a:r>
            <a:r>
              <a:rPr lang="en-GB" sz="1000" b="0" strike="noStrike" spc="-1" dirty="0" err="1">
                <a:solidFill>
                  <a:srgbClr val="FFFFFF"/>
                </a:solidFill>
                <a:latin typeface="-apple-system"/>
                <a:ea typeface="DejaVu Sans"/>
              </a:rPr>
              <a:t>beschikbaar</a:t>
            </a:r>
            <a:r>
              <a:rPr lang="en-GB" sz="1000" b="0" strike="noStrike" spc="-1" dirty="0">
                <a:solidFill>
                  <a:srgbClr val="FFFFFF"/>
                </a:solidFill>
                <a:latin typeface="-apple-system"/>
                <a:ea typeface="DejaVu Sans"/>
              </a:rPr>
              <a:t> </a:t>
            </a:r>
            <a:r>
              <a:rPr lang="en-GB" sz="1000" b="0" strike="noStrike" spc="-1" dirty="0" err="1">
                <a:solidFill>
                  <a:srgbClr val="FFFFFF"/>
                </a:solidFill>
                <a:latin typeface="-apple-system"/>
                <a:ea typeface="DejaVu Sans"/>
              </a:rPr>
              <a:t>onder</a:t>
            </a:r>
            <a:r>
              <a:rPr lang="en-GB" sz="1000" b="0" strike="noStrike" spc="-1" dirty="0">
                <a:solidFill>
                  <a:srgbClr val="FFFFFF"/>
                </a:solidFill>
                <a:latin typeface="-apple-system"/>
                <a:ea typeface="DejaVu Sans"/>
              </a:rPr>
              <a:t> de </a:t>
            </a:r>
            <a:r>
              <a:rPr lang="en-GB" sz="1000" b="0" strike="noStrike" spc="-1" dirty="0" err="1">
                <a:solidFill>
                  <a:srgbClr val="FFFFFF"/>
                </a:solidFill>
                <a:latin typeface="-apple-system"/>
                <a:ea typeface="DejaVu Sans"/>
              </a:rPr>
              <a:t>licentie</a:t>
            </a:r>
            <a:r>
              <a:rPr lang="en-GB" sz="1000" b="0" strike="noStrike" spc="-1" dirty="0">
                <a:solidFill>
                  <a:srgbClr val="FFFFFF"/>
                </a:solidFill>
                <a:latin typeface="-apple-system"/>
                <a:ea typeface="DejaVu Sans"/>
              </a:rPr>
              <a:t> Creative Commons </a:t>
            </a:r>
            <a:r>
              <a:rPr lang="en-GB" sz="1000" b="0" strike="noStrike" spc="-1" dirty="0" err="1">
                <a:solidFill>
                  <a:srgbClr val="FFFFFF"/>
                </a:solidFill>
                <a:latin typeface="-apple-system"/>
                <a:ea typeface="DejaVu Sans"/>
              </a:rPr>
              <a:t>Naamsvermelding</a:t>
            </a:r>
            <a:r>
              <a:rPr lang="en-GB" sz="1000" b="0" strike="noStrike" spc="-1" dirty="0">
                <a:solidFill>
                  <a:srgbClr val="FFFFFF"/>
                </a:solidFill>
                <a:latin typeface="-apple-system"/>
                <a:ea typeface="DejaVu Sans"/>
              </a:rPr>
              <a:t> 4.0 </a:t>
            </a:r>
            <a:r>
              <a:rPr lang="en-GB" sz="1000" b="0" strike="noStrike" spc="-1" dirty="0" err="1">
                <a:solidFill>
                  <a:srgbClr val="FFFFFF"/>
                </a:solidFill>
                <a:latin typeface="-apple-system"/>
                <a:ea typeface="DejaVu Sans"/>
              </a:rPr>
              <a:t>Internationaal</a:t>
            </a:r>
            <a:r>
              <a:rPr lang="en-GB" sz="1000" b="0" strike="noStrike" spc="-1" dirty="0">
                <a:solidFill>
                  <a:srgbClr val="FFFFFF"/>
                </a:solidFill>
                <a:latin typeface="-apple-system"/>
                <a:ea typeface="DejaVu Sans"/>
              </a:rPr>
              <a:t>.</a:t>
            </a:r>
            <a:endParaRPr lang="nl-NL" sz="1000" b="0" strike="noStrike" spc="-1" dirty="0">
              <a:solidFill>
                <a:srgbClr val="000000"/>
              </a:solidFill>
              <a:latin typeface="Calibri"/>
            </a:endParaRPr>
          </a:p>
          <a:p>
            <a:pPr>
              <a:lnSpc>
                <a:spcPct val="100000"/>
              </a:lnSpc>
              <a:buNone/>
            </a:pPr>
            <a:endParaRPr lang="nl-NL" sz="1000" b="0" strike="noStrike" spc="-1" dirty="0">
              <a:solidFill>
                <a:srgbClr val="000000"/>
              </a:solidFill>
              <a:latin typeface="Calibri"/>
            </a:endParaRPr>
          </a:p>
        </p:txBody>
      </p:sp>
    </p:spTree>
    <p:extLst>
      <p:ext uri="{BB962C8B-B14F-4D97-AF65-F5344CB8AC3E}">
        <p14:creationId xmlns:p14="http://schemas.microsoft.com/office/powerpoint/2010/main" val="3024223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3CF40560-A311-3DDF-AC8F-C8DF9FF9AC7B}"/>
              </a:ext>
            </a:extLst>
          </p:cNvPr>
          <p:cNvSpPr>
            <a:spLocks noGrp="1"/>
          </p:cNvSpPr>
          <p:nvPr>
            <p:ph type="body" sz="quarter" idx="18"/>
          </p:nvPr>
        </p:nvSpPr>
        <p:spPr/>
        <p:txBody>
          <a:bodyPr/>
          <a:lstStyle/>
          <a:p>
            <a:r>
              <a:rPr lang="en-GB"/>
              <a:t> </a:t>
            </a:r>
          </a:p>
        </p:txBody>
      </p:sp>
      <p:sp>
        <p:nvSpPr>
          <p:cNvPr id="8" name="Tijdelijke aanduiding voor tekst 7">
            <a:extLst>
              <a:ext uri="{FF2B5EF4-FFF2-40B4-BE49-F238E27FC236}">
                <a16:creationId xmlns:a16="http://schemas.microsoft.com/office/drawing/2014/main" id="{4B28B952-DB96-BD82-F0CE-BEAD5CA3C7EE}"/>
              </a:ext>
            </a:extLst>
          </p:cNvPr>
          <p:cNvSpPr>
            <a:spLocks noGrp="1"/>
          </p:cNvSpPr>
          <p:nvPr>
            <p:ph type="body" sz="quarter" idx="14"/>
          </p:nvPr>
        </p:nvSpPr>
        <p:spPr/>
        <p:txBody>
          <a:bodyPr/>
          <a:lstStyle/>
          <a:p>
            <a:r>
              <a:rPr lang="en-GB"/>
              <a:t> </a:t>
            </a:r>
          </a:p>
        </p:txBody>
      </p:sp>
      <p:sp>
        <p:nvSpPr>
          <p:cNvPr id="10" name="Tijdelijke aanduiding voor verticale tekst 9">
            <a:extLst>
              <a:ext uri="{FF2B5EF4-FFF2-40B4-BE49-F238E27FC236}">
                <a16:creationId xmlns:a16="http://schemas.microsoft.com/office/drawing/2014/main" id="{7BCC2FAB-8D2C-1246-CF98-619E57FAC2F7}"/>
              </a:ext>
            </a:extLst>
          </p:cNvPr>
          <p:cNvSpPr>
            <a:spLocks noGrp="1"/>
          </p:cNvSpPr>
          <p:nvPr>
            <p:ph type="body" orient="vert" idx="20"/>
          </p:nvPr>
        </p:nvSpPr>
        <p:spPr>
          <a:xfrm>
            <a:off x="708207" y="1991183"/>
            <a:ext cx="3398400" cy="3814305"/>
          </a:xfrm>
        </p:spPr>
        <p:txBody>
          <a:bodyPr/>
          <a:lstStyle/>
          <a:p>
            <a:pPr lvl="3"/>
            <a:r>
              <a:rPr lang="en-GB" dirty="0"/>
              <a:t>Doel van de </a:t>
            </a:r>
            <a:r>
              <a:rPr lang="en-GB" dirty="0" err="1"/>
              <a:t>handreiking</a:t>
            </a:r>
            <a:r>
              <a:rPr lang="en-GB" dirty="0"/>
              <a:t> </a:t>
            </a:r>
          </a:p>
          <a:p>
            <a:r>
              <a:rPr lang="en-GB" dirty="0" err="1"/>
              <a:t>Deze</a:t>
            </a:r>
            <a:r>
              <a:rPr lang="en-GB" dirty="0"/>
              <a:t> </a:t>
            </a:r>
            <a:r>
              <a:rPr lang="en-GB" dirty="0" err="1"/>
              <a:t>handreiking</a:t>
            </a:r>
            <a:r>
              <a:rPr lang="en-GB" dirty="0"/>
              <a:t> is </a:t>
            </a:r>
            <a:r>
              <a:rPr lang="en-GB" dirty="0" err="1"/>
              <a:t>onderdeel</a:t>
            </a:r>
            <a:r>
              <a:rPr lang="en-GB" dirty="0"/>
              <a:t> van de toolkit </a:t>
            </a:r>
            <a:r>
              <a:rPr lang="en-GB" dirty="0" err="1"/>
              <a:t>risicobeoordeling</a:t>
            </a:r>
            <a:r>
              <a:rPr lang="en-GB" dirty="0"/>
              <a:t>. De </a:t>
            </a:r>
            <a:r>
              <a:rPr lang="en-GB" dirty="0" err="1"/>
              <a:t>handreiking</a:t>
            </a:r>
            <a:r>
              <a:rPr lang="en-GB" dirty="0"/>
              <a:t> </a:t>
            </a:r>
            <a:r>
              <a:rPr lang="en-GB" dirty="0" err="1"/>
              <a:t>geeft</a:t>
            </a:r>
            <a:r>
              <a:rPr lang="en-GB" dirty="0"/>
              <a:t> </a:t>
            </a:r>
            <a:r>
              <a:rPr lang="en-GB" dirty="0" err="1"/>
              <a:t>een</a:t>
            </a:r>
            <a:r>
              <a:rPr lang="en-GB" dirty="0"/>
              <a:t> </a:t>
            </a:r>
            <a:r>
              <a:rPr lang="en-GB" dirty="0" err="1"/>
              <a:t>inleiding</a:t>
            </a:r>
            <a:r>
              <a:rPr lang="en-GB" dirty="0"/>
              <a:t> op </a:t>
            </a:r>
            <a:r>
              <a:rPr lang="en-GB" dirty="0" err="1"/>
              <a:t>risicobeoordeling</a:t>
            </a:r>
            <a:r>
              <a:rPr lang="en-GB" dirty="0"/>
              <a:t> </a:t>
            </a:r>
            <a:r>
              <a:rPr lang="en-GB" dirty="0" err="1"/>
              <a:t>en</a:t>
            </a:r>
            <a:r>
              <a:rPr lang="en-GB" dirty="0"/>
              <a:t> </a:t>
            </a:r>
            <a:r>
              <a:rPr lang="en-GB" dirty="0" err="1"/>
              <a:t>samen</a:t>
            </a:r>
            <a:r>
              <a:rPr lang="en-GB" dirty="0"/>
              <a:t> met de </a:t>
            </a:r>
            <a:r>
              <a:rPr lang="en-GB" dirty="0" err="1"/>
              <a:t>andere</a:t>
            </a:r>
            <a:r>
              <a:rPr lang="en-GB" dirty="0"/>
              <a:t> </a:t>
            </a:r>
            <a:r>
              <a:rPr lang="en-GB" dirty="0" err="1"/>
              <a:t>onderdelen</a:t>
            </a:r>
            <a:r>
              <a:rPr lang="en-GB" dirty="0"/>
              <a:t> van de toolkit </a:t>
            </a:r>
            <a:r>
              <a:rPr lang="en-GB" dirty="0" err="1"/>
              <a:t>helpt</a:t>
            </a:r>
            <a:r>
              <a:rPr lang="en-GB" dirty="0"/>
              <a:t> het </a:t>
            </a:r>
            <a:r>
              <a:rPr lang="en-GB" dirty="0" err="1"/>
              <a:t>instellingen</a:t>
            </a:r>
            <a:r>
              <a:rPr lang="en-GB" dirty="0"/>
              <a:t> op </a:t>
            </a:r>
            <a:r>
              <a:rPr lang="en-GB" dirty="0" err="1"/>
              <a:t>weg</a:t>
            </a:r>
            <a:r>
              <a:rPr lang="en-GB" dirty="0"/>
              <a:t> om </a:t>
            </a:r>
            <a:r>
              <a:rPr lang="en-GB" dirty="0" err="1"/>
              <a:t>zelf</a:t>
            </a:r>
            <a:r>
              <a:rPr lang="en-GB" dirty="0"/>
              <a:t> </a:t>
            </a:r>
            <a:r>
              <a:rPr lang="en-GB" dirty="0" err="1"/>
              <a:t>een</a:t>
            </a:r>
            <a:r>
              <a:rPr lang="en-GB" dirty="0"/>
              <a:t> </a:t>
            </a:r>
            <a:r>
              <a:rPr lang="en-GB" dirty="0" err="1"/>
              <a:t>risicobeoordeling</a:t>
            </a:r>
            <a:r>
              <a:rPr lang="en-GB" dirty="0"/>
              <a:t> </a:t>
            </a:r>
            <a:r>
              <a:rPr lang="en-GB" dirty="0" err="1"/>
              <a:t>te</a:t>
            </a:r>
            <a:r>
              <a:rPr lang="en-GB" dirty="0"/>
              <a:t> </a:t>
            </a:r>
            <a:r>
              <a:rPr lang="en-GB" dirty="0" err="1"/>
              <a:t>faciliteren</a:t>
            </a:r>
            <a:r>
              <a:rPr lang="en-GB" dirty="0"/>
              <a:t>. </a:t>
            </a:r>
          </a:p>
          <a:p>
            <a:pPr lvl="3"/>
            <a:r>
              <a:rPr lang="en-GB" dirty="0"/>
              <a:t> </a:t>
            </a:r>
          </a:p>
          <a:p>
            <a:pPr lvl="3"/>
            <a:r>
              <a:rPr lang="en-GB" dirty="0"/>
              <a:t>Eis </a:t>
            </a:r>
            <a:r>
              <a:rPr lang="en-GB" dirty="0" err="1"/>
              <a:t>uit</a:t>
            </a:r>
            <a:r>
              <a:rPr lang="en-GB" dirty="0"/>
              <a:t> het </a:t>
            </a:r>
            <a:r>
              <a:rPr lang="en-GB" dirty="0" err="1"/>
              <a:t>SURFaudit</a:t>
            </a:r>
            <a:r>
              <a:rPr lang="en-GB" dirty="0"/>
              <a:t> </a:t>
            </a:r>
            <a:r>
              <a:rPr lang="en-GB" dirty="0" err="1"/>
              <a:t>toetsingskader</a:t>
            </a:r>
            <a:endParaRPr lang="en-GB" dirty="0"/>
          </a:p>
          <a:p>
            <a:r>
              <a:rPr lang="en-GB" dirty="0" err="1"/>
              <a:t>Een</a:t>
            </a:r>
            <a:r>
              <a:rPr lang="en-GB" dirty="0"/>
              <a:t> </a:t>
            </a:r>
            <a:r>
              <a:rPr lang="en-GB" dirty="0" err="1"/>
              <a:t>risicobeoordeling</a:t>
            </a:r>
            <a:r>
              <a:rPr lang="en-GB" dirty="0"/>
              <a:t> is </a:t>
            </a:r>
            <a:r>
              <a:rPr lang="en-GB" dirty="0" err="1"/>
              <a:t>een</a:t>
            </a:r>
            <a:r>
              <a:rPr lang="en-GB" dirty="0"/>
              <a:t> stap </a:t>
            </a:r>
            <a:r>
              <a:rPr lang="en-GB" dirty="0" err="1"/>
              <a:t>uit</a:t>
            </a:r>
            <a:r>
              <a:rPr lang="en-GB" dirty="0"/>
              <a:t> het </a:t>
            </a:r>
            <a:r>
              <a:rPr lang="en-GB" dirty="0" err="1"/>
              <a:t>risicomanagementproces</a:t>
            </a:r>
            <a:r>
              <a:rPr lang="en-GB" dirty="0"/>
              <a:t>. Het </a:t>
            </a:r>
            <a:r>
              <a:rPr lang="en-GB" dirty="0" err="1"/>
              <a:t>staat</a:t>
            </a:r>
            <a:r>
              <a:rPr lang="en-GB" dirty="0"/>
              <a:t> </a:t>
            </a:r>
            <a:r>
              <a:rPr lang="en-GB" dirty="0" err="1"/>
              <a:t>als</a:t>
            </a:r>
            <a:r>
              <a:rPr lang="en-GB" dirty="0"/>
              <a:t> </a:t>
            </a:r>
            <a:r>
              <a:rPr lang="en-GB" dirty="0" err="1"/>
              <a:t>volgt</a:t>
            </a:r>
            <a:r>
              <a:rPr lang="en-GB" dirty="0"/>
              <a:t> </a:t>
            </a:r>
            <a:r>
              <a:rPr lang="en-GB" dirty="0" err="1"/>
              <a:t>beschreven</a:t>
            </a:r>
            <a:r>
              <a:rPr lang="en-GB" dirty="0"/>
              <a:t> in het </a:t>
            </a:r>
            <a:r>
              <a:rPr lang="en-GB" dirty="0" err="1"/>
              <a:t>SURFaudit</a:t>
            </a:r>
            <a:r>
              <a:rPr lang="en-GB" dirty="0"/>
              <a:t> </a:t>
            </a:r>
            <a:r>
              <a:rPr lang="en-GB" dirty="0" err="1"/>
              <a:t>toetsingskader</a:t>
            </a:r>
            <a:r>
              <a:rPr lang="en-GB" dirty="0"/>
              <a:t>, </a:t>
            </a:r>
            <a:r>
              <a:rPr lang="en-GB" dirty="0" err="1"/>
              <a:t>onder</a:t>
            </a:r>
            <a:r>
              <a:rPr lang="en-GB" dirty="0"/>
              <a:t> RM02:</a:t>
            </a:r>
          </a:p>
          <a:p>
            <a:r>
              <a:rPr lang="en-GB" dirty="0" err="1"/>
              <a:t>Instellingen</a:t>
            </a:r>
            <a:r>
              <a:rPr lang="en-GB" dirty="0"/>
              <a:t> </a:t>
            </a:r>
            <a:r>
              <a:rPr lang="en-GB" dirty="0" err="1"/>
              <a:t>voeren</a:t>
            </a:r>
            <a:r>
              <a:rPr lang="en-GB" dirty="0"/>
              <a:t> </a:t>
            </a:r>
            <a:r>
              <a:rPr lang="en-GB" dirty="0" err="1"/>
              <a:t>risicobeoordelingen</a:t>
            </a:r>
            <a:r>
              <a:rPr lang="en-GB" dirty="0"/>
              <a:t> </a:t>
            </a:r>
            <a:r>
              <a:rPr lang="en-GB" dirty="0" err="1"/>
              <a:t>uit</a:t>
            </a:r>
            <a:r>
              <a:rPr lang="en-GB" dirty="0"/>
              <a:t> om </a:t>
            </a:r>
            <a:r>
              <a:rPr lang="en-GB" dirty="0" err="1"/>
              <a:t>actuele</a:t>
            </a:r>
            <a:r>
              <a:rPr lang="en-GB" dirty="0"/>
              <a:t> </a:t>
            </a:r>
            <a:r>
              <a:rPr lang="en-GB" dirty="0" err="1"/>
              <a:t>risicoprofielen</a:t>
            </a:r>
            <a:r>
              <a:rPr lang="en-GB" dirty="0"/>
              <a:t> met </a:t>
            </a:r>
            <a:r>
              <a:rPr lang="en-GB" dirty="0" err="1"/>
              <a:t>betrekking</a:t>
            </a:r>
            <a:r>
              <a:rPr lang="en-GB" dirty="0"/>
              <a:t> tot </a:t>
            </a:r>
            <a:r>
              <a:rPr lang="en-GB" dirty="0" err="1"/>
              <a:t>bedrijfsdoelstellingen</a:t>
            </a:r>
            <a:r>
              <a:rPr lang="en-GB" dirty="0"/>
              <a:t> </a:t>
            </a:r>
            <a:r>
              <a:rPr lang="en-GB" dirty="0" err="1"/>
              <a:t>te</a:t>
            </a:r>
            <a:r>
              <a:rPr lang="en-GB" dirty="0"/>
              <a:t> </a:t>
            </a:r>
            <a:r>
              <a:rPr lang="en-GB" dirty="0" err="1"/>
              <a:t>bepalen</a:t>
            </a:r>
            <a:r>
              <a:rPr lang="en-GB" dirty="0"/>
              <a:t>. De </a:t>
            </a:r>
            <a:r>
              <a:rPr lang="en-GB" dirty="0" err="1"/>
              <a:t>waarschijnlijkheid</a:t>
            </a:r>
            <a:r>
              <a:rPr lang="en-GB" dirty="0"/>
              <a:t> </a:t>
            </a:r>
            <a:r>
              <a:rPr lang="en-GB" dirty="0" err="1"/>
              <a:t>en</a:t>
            </a:r>
            <a:r>
              <a:rPr lang="en-GB" dirty="0"/>
              <a:t> impact van alle </a:t>
            </a:r>
            <a:r>
              <a:rPr lang="en-GB" dirty="0" err="1"/>
              <a:t>geïdentificeerde</a:t>
            </a:r>
            <a:r>
              <a:rPr lang="en-GB" dirty="0"/>
              <a:t> </a:t>
            </a:r>
            <a:r>
              <a:rPr lang="en-GB" dirty="0" err="1"/>
              <a:t>risico’s</a:t>
            </a:r>
            <a:r>
              <a:rPr lang="en-GB" dirty="0"/>
              <a:t> </a:t>
            </a:r>
            <a:r>
              <a:rPr lang="en-GB" dirty="0" err="1"/>
              <a:t>worden</a:t>
            </a:r>
            <a:r>
              <a:rPr lang="en-GB" dirty="0"/>
              <a:t> </a:t>
            </a:r>
            <a:r>
              <a:rPr lang="en-GB" dirty="0" err="1"/>
              <a:t>regelmatig</a:t>
            </a:r>
            <a:r>
              <a:rPr lang="en-GB" dirty="0"/>
              <a:t> </a:t>
            </a:r>
            <a:r>
              <a:rPr lang="en-GB" dirty="0" err="1"/>
              <a:t>beoordeeld</a:t>
            </a:r>
            <a:r>
              <a:rPr lang="en-GB" dirty="0"/>
              <a:t>, met </a:t>
            </a:r>
            <a:r>
              <a:rPr lang="en-GB" dirty="0" err="1"/>
              <a:t>behulp</a:t>
            </a:r>
            <a:r>
              <a:rPr lang="en-GB" dirty="0"/>
              <a:t> van </a:t>
            </a:r>
            <a:r>
              <a:rPr lang="en-GB" dirty="0" err="1"/>
              <a:t>kwalitatieve</a:t>
            </a:r>
            <a:r>
              <a:rPr lang="en-GB" dirty="0"/>
              <a:t> </a:t>
            </a:r>
            <a:r>
              <a:rPr lang="en-GB" dirty="0" err="1"/>
              <a:t>en</a:t>
            </a:r>
            <a:r>
              <a:rPr lang="en-GB" dirty="0"/>
              <a:t> </a:t>
            </a:r>
            <a:r>
              <a:rPr lang="en-GB" dirty="0" err="1"/>
              <a:t>kwantitatieve</a:t>
            </a:r>
            <a:r>
              <a:rPr lang="en-GB" dirty="0"/>
              <a:t> </a:t>
            </a:r>
            <a:r>
              <a:rPr lang="en-GB" dirty="0" err="1"/>
              <a:t>methoden</a:t>
            </a:r>
            <a:r>
              <a:rPr lang="en-GB" dirty="0"/>
              <a:t>. De </a:t>
            </a:r>
            <a:r>
              <a:rPr lang="en-GB" dirty="0" err="1"/>
              <a:t>waarschijnlijkheid</a:t>
            </a:r>
            <a:r>
              <a:rPr lang="en-GB" dirty="0"/>
              <a:t> </a:t>
            </a:r>
            <a:r>
              <a:rPr lang="en-GB" dirty="0" err="1"/>
              <a:t>en</a:t>
            </a:r>
            <a:r>
              <a:rPr lang="en-GB" dirty="0"/>
              <a:t> impact van </a:t>
            </a:r>
            <a:r>
              <a:rPr lang="en-GB" dirty="0" err="1"/>
              <a:t>inherente</a:t>
            </a:r>
            <a:r>
              <a:rPr lang="en-GB" dirty="0"/>
              <a:t> </a:t>
            </a:r>
            <a:r>
              <a:rPr lang="en-GB" dirty="0" err="1"/>
              <a:t>en</a:t>
            </a:r>
            <a:r>
              <a:rPr lang="en-GB" dirty="0"/>
              <a:t> </a:t>
            </a:r>
            <a:r>
              <a:rPr lang="en-GB" dirty="0" err="1"/>
              <a:t>restrisico’s</a:t>
            </a:r>
            <a:r>
              <a:rPr lang="en-GB" dirty="0"/>
              <a:t> </a:t>
            </a:r>
            <a:r>
              <a:rPr lang="en-GB" dirty="0" err="1"/>
              <a:t>worden</a:t>
            </a:r>
            <a:r>
              <a:rPr lang="en-GB" dirty="0"/>
              <a:t> </a:t>
            </a:r>
            <a:r>
              <a:rPr lang="en-GB" dirty="0" err="1"/>
              <a:t>bepaald</a:t>
            </a:r>
            <a:r>
              <a:rPr lang="en-GB" dirty="0"/>
              <a:t> per </a:t>
            </a:r>
            <a:r>
              <a:rPr lang="en-GB" dirty="0" err="1"/>
              <a:t>categorie</a:t>
            </a:r>
            <a:r>
              <a:rPr lang="en-GB" dirty="0"/>
              <a:t>, op </a:t>
            </a:r>
            <a:r>
              <a:rPr lang="en-GB" dirty="0" err="1"/>
              <a:t>portefeuillebasis</a:t>
            </a:r>
            <a:r>
              <a:rPr lang="en-GB" dirty="0"/>
              <a:t>. </a:t>
            </a:r>
          </a:p>
          <a:p>
            <a:endParaRPr lang="en-GB" dirty="0"/>
          </a:p>
        </p:txBody>
      </p:sp>
      <p:sp>
        <p:nvSpPr>
          <p:cNvPr id="11" name="Tijdelijke aanduiding voor tekst 10">
            <a:extLst>
              <a:ext uri="{FF2B5EF4-FFF2-40B4-BE49-F238E27FC236}">
                <a16:creationId xmlns:a16="http://schemas.microsoft.com/office/drawing/2014/main" id="{6A3C937A-CCAC-D27D-7056-59E478513550}"/>
              </a:ext>
            </a:extLst>
          </p:cNvPr>
          <p:cNvSpPr>
            <a:spLocks noGrp="1"/>
          </p:cNvSpPr>
          <p:nvPr>
            <p:ph type="body" sz="quarter" idx="30"/>
          </p:nvPr>
        </p:nvSpPr>
        <p:spPr/>
        <p:txBody>
          <a:bodyPr/>
          <a:lstStyle/>
          <a:p>
            <a:r>
              <a:rPr lang="en-GB"/>
              <a:t>Toolkit </a:t>
            </a:r>
            <a:r>
              <a:rPr lang="en-GB" err="1"/>
              <a:t>risicobeoordeling</a:t>
            </a:r>
            <a:endParaRPr lang="en-GB"/>
          </a:p>
        </p:txBody>
      </p:sp>
      <p:sp>
        <p:nvSpPr>
          <p:cNvPr id="2" name="Tijdelijke aanduiding voor voettekst 1">
            <a:extLst>
              <a:ext uri="{FF2B5EF4-FFF2-40B4-BE49-F238E27FC236}">
                <a16:creationId xmlns:a16="http://schemas.microsoft.com/office/drawing/2014/main" id="{1330AC02-BE55-68B5-2661-63CC9263F908}"/>
              </a:ext>
            </a:extLst>
          </p:cNvPr>
          <p:cNvSpPr>
            <a:spLocks noGrp="1"/>
          </p:cNvSpPr>
          <p:nvPr>
            <p:ph type="ftr" sz="quarter" idx="33"/>
          </p:nvPr>
        </p:nvSpPr>
        <p:spPr/>
        <p:txBody>
          <a:bodyPr/>
          <a:lstStyle/>
          <a:p>
            <a:r>
              <a:rPr lang="en-GB"/>
              <a:t>|  Published under cc-by licence</a:t>
            </a:r>
          </a:p>
        </p:txBody>
      </p:sp>
      <p:sp>
        <p:nvSpPr>
          <p:cNvPr id="23" name="Titel 22">
            <a:extLst>
              <a:ext uri="{FF2B5EF4-FFF2-40B4-BE49-F238E27FC236}">
                <a16:creationId xmlns:a16="http://schemas.microsoft.com/office/drawing/2014/main" id="{74BE529E-3986-7A43-E250-2D1A084844C1}"/>
              </a:ext>
            </a:extLst>
          </p:cNvPr>
          <p:cNvSpPr>
            <a:spLocks noGrp="1"/>
          </p:cNvSpPr>
          <p:nvPr>
            <p:ph type="title"/>
          </p:nvPr>
        </p:nvSpPr>
        <p:spPr/>
        <p:txBody>
          <a:bodyPr/>
          <a:lstStyle/>
          <a:p>
            <a:r>
              <a:rPr lang="en-GB"/>
              <a:t>Column 1x + Image</a:t>
            </a:r>
          </a:p>
        </p:txBody>
      </p:sp>
      <p:graphicFrame>
        <p:nvGraphicFramePr>
          <p:cNvPr id="6" name="Diagram 5">
            <a:extLst>
              <a:ext uri="{FF2B5EF4-FFF2-40B4-BE49-F238E27FC236}">
                <a16:creationId xmlns:a16="http://schemas.microsoft.com/office/drawing/2014/main" id="{51E38902-2545-C66A-4A1D-C156BF80AEE6}"/>
              </a:ext>
            </a:extLst>
          </p:cNvPr>
          <p:cNvGraphicFramePr/>
          <p:nvPr>
            <p:extLst>
              <p:ext uri="{D42A27DB-BD31-4B8C-83A1-F6EECF244321}">
                <p14:modId xmlns:p14="http://schemas.microsoft.com/office/powerpoint/2010/main" val="2339541738"/>
              </p:ext>
            </p:extLst>
          </p:nvPr>
        </p:nvGraphicFramePr>
        <p:xfrm>
          <a:off x="6096000" y="2854711"/>
          <a:ext cx="5115119" cy="32058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92D06279-1C16-3EEB-44BA-DBB9CD1B243A}"/>
              </a:ext>
            </a:extLst>
          </p:cNvPr>
          <p:cNvSpPr txBox="1"/>
          <p:nvPr/>
        </p:nvSpPr>
        <p:spPr>
          <a:xfrm>
            <a:off x="6572212" y="1991183"/>
            <a:ext cx="4887951" cy="780585"/>
          </a:xfrm>
          <a:prstGeom prst="rect">
            <a:avLst/>
          </a:prstGeom>
          <a:noFill/>
        </p:spPr>
        <p:txBody>
          <a:bodyPr wrap="square" lIns="0" tIns="0" rIns="0" bIns="0" rtlCol="0">
            <a:noAutofit/>
          </a:bodyPr>
          <a:lstStyle/>
          <a:p>
            <a:pPr algn="l">
              <a:lnSpc>
                <a:spcPct val="90000"/>
              </a:lnSpc>
              <a:spcBef>
                <a:spcPts val="600"/>
              </a:spcBef>
              <a:spcAft>
                <a:spcPts val="600"/>
              </a:spcAft>
            </a:pPr>
            <a:r>
              <a:rPr lang="en-NL" sz="1400" b="1" dirty="0">
                <a:solidFill>
                  <a:schemeClr val="accent1"/>
                </a:solidFill>
                <a:latin typeface="+mj-lt"/>
              </a:rPr>
              <a:t>Onderdelen van de toolkit</a:t>
            </a:r>
          </a:p>
          <a:p>
            <a:pPr algn="l">
              <a:lnSpc>
                <a:spcPct val="90000"/>
              </a:lnSpc>
              <a:spcBef>
                <a:spcPts val="600"/>
              </a:spcBef>
              <a:spcAft>
                <a:spcPts val="600"/>
              </a:spcAft>
            </a:pPr>
            <a:r>
              <a:rPr lang="en-NL" sz="1000" dirty="0"/>
              <a:t>De toolkit bestaat uit een handreiking, printbare kaartjes, een excel bestand en een powerpoint presentatie voor de workshop.</a:t>
            </a:r>
          </a:p>
        </p:txBody>
      </p:sp>
    </p:spTree>
    <p:extLst>
      <p:ext uri="{BB962C8B-B14F-4D97-AF65-F5344CB8AC3E}">
        <p14:creationId xmlns:p14="http://schemas.microsoft.com/office/powerpoint/2010/main" val="686609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3CF40560-A311-3DDF-AC8F-C8DF9FF9AC7B}"/>
              </a:ext>
            </a:extLst>
          </p:cNvPr>
          <p:cNvSpPr>
            <a:spLocks noGrp="1"/>
          </p:cNvSpPr>
          <p:nvPr>
            <p:ph type="body" sz="quarter" idx="18"/>
          </p:nvPr>
        </p:nvSpPr>
        <p:spPr/>
        <p:txBody>
          <a:bodyPr/>
          <a:lstStyle/>
          <a:p>
            <a:r>
              <a:rPr lang="en-GB"/>
              <a:t> </a:t>
            </a:r>
          </a:p>
        </p:txBody>
      </p:sp>
      <p:sp>
        <p:nvSpPr>
          <p:cNvPr id="8" name="Tijdelijke aanduiding voor tekst 7">
            <a:extLst>
              <a:ext uri="{FF2B5EF4-FFF2-40B4-BE49-F238E27FC236}">
                <a16:creationId xmlns:a16="http://schemas.microsoft.com/office/drawing/2014/main" id="{4B28B952-DB96-BD82-F0CE-BEAD5CA3C7EE}"/>
              </a:ext>
            </a:extLst>
          </p:cNvPr>
          <p:cNvSpPr>
            <a:spLocks noGrp="1"/>
          </p:cNvSpPr>
          <p:nvPr>
            <p:ph type="body" sz="quarter" idx="14"/>
          </p:nvPr>
        </p:nvSpPr>
        <p:spPr/>
        <p:txBody>
          <a:bodyPr/>
          <a:lstStyle/>
          <a:p>
            <a:r>
              <a:rPr lang="en-GB"/>
              <a:t> </a:t>
            </a:r>
          </a:p>
        </p:txBody>
      </p:sp>
      <p:sp>
        <p:nvSpPr>
          <p:cNvPr id="10" name="Tijdelijke aanduiding voor verticale tekst 9">
            <a:extLst>
              <a:ext uri="{FF2B5EF4-FFF2-40B4-BE49-F238E27FC236}">
                <a16:creationId xmlns:a16="http://schemas.microsoft.com/office/drawing/2014/main" id="{7BCC2FAB-8D2C-1246-CF98-619E57FAC2F7}"/>
              </a:ext>
            </a:extLst>
          </p:cNvPr>
          <p:cNvSpPr>
            <a:spLocks noGrp="1"/>
          </p:cNvSpPr>
          <p:nvPr>
            <p:ph type="body" orient="vert" idx="20"/>
          </p:nvPr>
        </p:nvSpPr>
        <p:spPr>
          <a:xfrm>
            <a:off x="708207" y="1991183"/>
            <a:ext cx="4017364" cy="3814305"/>
          </a:xfrm>
        </p:spPr>
        <p:txBody>
          <a:bodyPr vert="horz" lIns="0" tIns="0" rIns="0" bIns="0" rtlCol="0" anchor="t">
            <a:noAutofit/>
          </a:bodyPr>
          <a:lstStyle/>
          <a:p>
            <a:pPr lvl="3"/>
            <a:r>
              <a:rPr lang="nl-NL" dirty="0"/>
              <a:t>ISO 31000 en ISO 27005</a:t>
            </a:r>
          </a:p>
          <a:p>
            <a:r>
              <a:rPr lang="nl-NL" dirty="0"/>
              <a:t>Een risicobeoordeling is een stap binnen het risicomanagementproces. </a:t>
            </a:r>
          </a:p>
          <a:p>
            <a:r>
              <a:rPr lang="nl-NL" dirty="0"/>
              <a:t>In de ISO 31000 standaard voor risicomanagement bestaat een risicobeoordeling uit 3 stappen: risico-identificatie, risicoanalyse en risico-evaluatie. </a:t>
            </a:r>
          </a:p>
          <a:p>
            <a:r>
              <a:rPr lang="nl-NL" dirty="0"/>
              <a:t>In deze handreiking worden de drie stappen toegelicht en specifiek gemaakt voor informatierisico’s. </a:t>
            </a:r>
          </a:p>
          <a:p>
            <a:r>
              <a:rPr lang="nl-NL" dirty="0"/>
              <a:t>Het nemen van risicobeperkende maatregelen (de risicobehandeling) is de stap die na een risicobeoordeling volgt en wordt niet behandeld in deze handreiking.</a:t>
            </a:r>
          </a:p>
          <a:p>
            <a:r>
              <a:rPr lang="nl-NL" dirty="0"/>
              <a:t>De ISO 27005 is een uitwerking van de ISO 31000 specifiek voor het beheersen van informatiebeveiligingsrisico’s. Naar beide normen wordt in deze handreiking regelmatig verwezen.</a:t>
            </a:r>
          </a:p>
          <a:p>
            <a:endParaRPr lang="nl-NL" dirty="0"/>
          </a:p>
          <a:p>
            <a:r>
              <a:rPr lang="nl-NL" dirty="0"/>
              <a:t> </a:t>
            </a:r>
          </a:p>
        </p:txBody>
      </p:sp>
      <p:sp>
        <p:nvSpPr>
          <p:cNvPr id="11" name="Tijdelijke aanduiding voor tekst 10">
            <a:extLst>
              <a:ext uri="{FF2B5EF4-FFF2-40B4-BE49-F238E27FC236}">
                <a16:creationId xmlns:a16="http://schemas.microsoft.com/office/drawing/2014/main" id="{6A3C937A-CCAC-D27D-7056-59E478513550}"/>
              </a:ext>
            </a:extLst>
          </p:cNvPr>
          <p:cNvSpPr>
            <a:spLocks noGrp="1"/>
          </p:cNvSpPr>
          <p:nvPr>
            <p:ph type="body" sz="quarter" idx="30"/>
          </p:nvPr>
        </p:nvSpPr>
        <p:spPr/>
        <p:txBody>
          <a:bodyPr/>
          <a:lstStyle/>
          <a:p>
            <a:r>
              <a:rPr lang="en-GB" err="1"/>
              <a:t>Inleiding</a:t>
            </a:r>
            <a:endParaRPr lang="en-GB"/>
          </a:p>
        </p:txBody>
      </p:sp>
      <p:sp>
        <p:nvSpPr>
          <p:cNvPr id="2" name="Tijdelijke aanduiding voor voettekst 1">
            <a:extLst>
              <a:ext uri="{FF2B5EF4-FFF2-40B4-BE49-F238E27FC236}">
                <a16:creationId xmlns:a16="http://schemas.microsoft.com/office/drawing/2014/main" id="{1330AC02-BE55-68B5-2661-63CC9263F908}"/>
              </a:ext>
            </a:extLst>
          </p:cNvPr>
          <p:cNvSpPr>
            <a:spLocks noGrp="1"/>
          </p:cNvSpPr>
          <p:nvPr>
            <p:ph type="ftr" sz="quarter" idx="33"/>
          </p:nvPr>
        </p:nvSpPr>
        <p:spPr/>
        <p:txBody>
          <a:bodyPr/>
          <a:lstStyle/>
          <a:p>
            <a:r>
              <a:rPr lang="en-GB"/>
              <a:t>|  Published under cc-by licence</a:t>
            </a:r>
          </a:p>
        </p:txBody>
      </p:sp>
      <p:sp>
        <p:nvSpPr>
          <p:cNvPr id="23" name="Titel 22">
            <a:extLst>
              <a:ext uri="{FF2B5EF4-FFF2-40B4-BE49-F238E27FC236}">
                <a16:creationId xmlns:a16="http://schemas.microsoft.com/office/drawing/2014/main" id="{74BE529E-3986-7A43-E250-2D1A084844C1}"/>
              </a:ext>
            </a:extLst>
          </p:cNvPr>
          <p:cNvSpPr>
            <a:spLocks noGrp="1"/>
          </p:cNvSpPr>
          <p:nvPr>
            <p:ph type="title"/>
          </p:nvPr>
        </p:nvSpPr>
        <p:spPr/>
        <p:txBody>
          <a:bodyPr/>
          <a:lstStyle/>
          <a:p>
            <a:r>
              <a:rPr lang="en-GB"/>
              <a:t>Column 1x + Image</a:t>
            </a:r>
          </a:p>
        </p:txBody>
      </p:sp>
      <p:pic>
        <p:nvPicPr>
          <p:cNvPr id="4" name="Picture 3" descr="A diagram of a diagram&#10;&#10;Description automatically generated">
            <a:extLst>
              <a:ext uri="{FF2B5EF4-FFF2-40B4-BE49-F238E27FC236}">
                <a16:creationId xmlns:a16="http://schemas.microsoft.com/office/drawing/2014/main" id="{52E6B86D-4593-5E68-28D7-EC26B6E41DD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44132" y="1103795"/>
            <a:ext cx="5091522" cy="4005180"/>
          </a:xfrm>
          <a:prstGeom prst="rect">
            <a:avLst/>
          </a:prstGeom>
          <a:noFill/>
        </p:spPr>
      </p:pic>
      <p:sp>
        <p:nvSpPr>
          <p:cNvPr id="5" name="Text Box 2">
            <a:extLst>
              <a:ext uri="{FF2B5EF4-FFF2-40B4-BE49-F238E27FC236}">
                <a16:creationId xmlns:a16="http://schemas.microsoft.com/office/drawing/2014/main" id="{EDDCDE73-04B9-61B4-E869-69FF041087D0}"/>
              </a:ext>
            </a:extLst>
          </p:cNvPr>
          <p:cNvSpPr txBox="1">
            <a:spLocks/>
          </p:cNvSpPr>
          <p:nvPr/>
        </p:nvSpPr>
        <p:spPr>
          <a:xfrm>
            <a:off x="7196411" y="5326365"/>
            <a:ext cx="3694430" cy="405239"/>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spcAft>
                <a:spcPts val="1000"/>
              </a:spcAft>
            </a:pPr>
            <a:r>
              <a:rPr lang="nl-NL" sz="900" i="1" dirty="0">
                <a:solidFill>
                  <a:srgbClr val="44546A"/>
                </a:solidFill>
                <a:effectLst/>
                <a:latin typeface="Calibri" panose="020F0502020204030204" pitchFamily="34" charset="0"/>
                <a:ea typeface="Times New Roman" panose="02020603050405020304" pitchFamily="18" charset="0"/>
                <a:cs typeface="Maiandra GD" panose="020E0502030308020204" pitchFamily="34" charset="77"/>
              </a:rPr>
              <a:t>Risicomanagementproces volgens ISO NEN 31000</a:t>
            </a:r>
            <a:r>
              <a:rPr lang="nl-NL" sz="900" i="1" dirty="0">
                <a:solidFill>
                  <a:srgbClr val="44546A"/>
                </a:solidFill>
                <a:latin typeface="Calibri" panose="020F0502020204030204" pitchFamily="34" charset="0"/>
                <a:ea typeface="Times New Roman" panose="02020603050405020304" pitchFamily="18" charset="0"/>
                <a:cs typeface="Maiandra GD" panose="020E0502030308020204" pitchFamily="34" charset="77"/>
              </a:rPr>
              <a:t>:2018+C11:2019 </a:t>
            </a:r>
          </a:p>
          <a:p>
            <a:pPr>
              <a:spcAft>
                <a:spcPts val="1000"/>
              </a:spcAft>
            </a:pPr>
            <a:endParaRPr lang="en-NL" sz="900" i="1" dirty="0">
              <a:solidFill>
                <a:srgbClr val="44546A"/>
              </a:solidFill>
              <a:effectLst/>
              <a:latin typeface="Calibri" panose="020F0502020204030204" pitchFamily="34" charset="0"/>
              <a:ea typeface="Times New Roman" panose="02020603050405020304" pitchFamily="18" charset="0"/>
              <a:cs typeface="Maiandra GD" panose="020E0502030308020204" pitchFamily="34" charset="77"/>
            </a:endParaRPr>
          </a:p>
        </p:txBody>
      </p:sp>
    </p:spTree>
    <p:extLst>
      <p:ext uri="{BB962C8B-B14F-4D97-AF65-F5344CB8AC3E}">
        <p14:creationId xmlns:p14="http://schemas.microsoft.com/office/powerpoint/2010/main" val="3594505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jdelijke aanduiding voor verticale tekst 12">
            <a:extLst>
              <a:ext uri="{FF2B5EF4-FFF2-40B4-BE49-F238E27FC236}">
                <a16:creationId xmlns:a16="http://schemas.microsoft.com/office/drawing/2014/main" id="{17199897-7075-2F1A-CBA2-85BD6B73A5AE}"/>
              </a:ext>
            </a:extLst>
          </p:cNvPr>
          <p:cNvSpPr>
            <a:spLocks noGrp="1"/>
          </p:cNvSpPr>
          <p:nvPr>
            <p:ph type="body" orient="vert" idx="32"/>
          </p:nvPr>
        </p:nvSpPr>
        <p:spPr>
          <a:xfrm>
            <a:off x="8059340" y="1851836"/>
            <a:ext cx="3845713" cy="5083175"/>
          </a:xfrm>
        </p:spPr>
        <p:txBody>
          <a:bodyPr vert="horz" lIns="0" tIns="0" rIns="0" bIns="0" rtlCol="0" anchor="t">
            <a:noAutofit/>
          </a:bodyPr>
          <a:lstStyle/>
          <a:p>
            <a:pPr lvl="3"/>
            <a:r>
              <a:rPr lang="en-GB" dirty="0">
                <a:cs typeface="Calibri"/>
              </a:rPr>
              <a:t>Wat </a:t>
            </a:r>
            <a:r>
              <a:rPr lang="en-GB" dirty="0" err="1">
                <a:cs typeface="Calibri"/>
              </a:rPr>
              <a:t>wil</a:t>
            </a:r>
            <a:r>
              <a:rPr lang="en-GB" dirty="0">
                <a:cs typeface="Calibri"/>
              </a:rPr>
              <a:t> je </a:t>
            </a:r>
            <a:r>
              <a:rPr lang="en-GB" dirty="0" err="1">
                <a:cs typeface="Calibri"/>
              </a:rPr>
              <a:t>beschermen</a:t>
            </a:r>
            <a:r>
              <a:rPr lang="en-GB" dirty="0">
                <a:cs typeface="Calibri"/>
              </a:rPr>
              <a:t>?</a:t>
            </a:r>
          </a:p>
          <a:p>
            <a:r>
              <a:rPr lang="nl-NL" dirty="0"/>
              <a:t>In de voorbereiding zet je op een rij aan welke doelstellingen het object van beoordeling een bijdrage moet leveren. Hiervoor kun je de strategische plannen van de instelling of afdeling erbij pakken en naar de </a:t>
            </a:r>
            <a:r>
              <a:rPr lang="nl-NL" dirty="0" err="1"/>
              <a:t>bedrijfsimpactanalyse</a:t>
            </a:r>
            <a:r>
              <a:rPr lang="nl-NL" dirty="0"/>
              <a:t> (BIA), dataclassificatie, </a:t>
            </a:r>
            <a:r>
              <a:rPr lang="nl-NL" dirty="0" err="1"/>
              <a:t>DPIA’s</a:t>
            </a:r>
            <a:r>
              <a:rPr lang="nl-NL" dirty="0"/>
              <a:t> of de </a:t>
            </a:r>
            <a:r>
              <a:rPr lang="nl-NL" dirty="0" err="1"/>
              <a:t>enterprise</a:t>
            </a:r>
            <a:r>
              <a:rPr lang="nl-NL" dirty="0"/>
              <a:t> architectuur kijken.</a:t>
            </a:r>
          </a:p>
          <a:p>
            <a:r>
              <a:rPr lang="nl-NL" dirty="0"/>
              <a:t>In documentatie van de BIA staat hoe belangrijk processen zijn voor de instelling. Uit de BIA volgt een opsomming van activiteiten en processen die prioriteit hebben tijdens een verstoring.  </a:t>
            </a:r>
          </a:p>
          <a:p>
            <a:r>
              <a:rPr lang="nl-NL" dirty="0"/>
              <a:t>In een </a:t>
            </a:r>
            <a:r>
              <a:rPr lang="nl-NL" dirty="0" err="1"/>
              <a:t>enterprise</a:t>
            </a:r>
            <a:r>
              <a:rPr lang="nl-NL" dirty="0"/>
              <a:t> architectuur staat niet alleen hoe informatie, applicaties en technologie samenhangen, maar ook de bedrijfsprocessen, functionele structuur, eigenaren, en strategie en principes van de organisatie. Een </a:t>
            </a:r>
            <a:r>
              <a:rPr lang="nl-NL" dirty="0" err="1"/>
              <a:t>enterprise</a:t>
            </a:r>
            <a:r>
              <a:rPr lang="nl-NL" dirty="0"/>
              <a:t> architectuur biedt dus ook steun bij organisatievraagstukken zoals risicomanagement. </a:t>
            </a:r>
          </a:p>
          <a:p>
            <a:r>
              <a:rPr lang="nl-NL" dirty="0"/>
              <a:t>Indien jouw organisatie geen (volledige) BIA of </a:t>
            </a:r>
            <a:r>
              <a:rPr lang="nl-NL" dirty="0" err="1"/>
              <a:t>enterprise</a:t>
            </a:r>
            <a:r>
              <a:rPr lang="nl-NL" dirty="0"/>
              <a:t> architectuur heeft, en dat ook niet snel kan opleveren, dan kun je met de persoon die verantwoording over het object moet afleggen aan de bestuurders zelf de scope in kaart brengen. Je verzamelt zoveel mogelijk relevante informatie, bijvoorbeeld uit strategische jaarplannen, procesbeschrijvingen, data </a:t>
            </a:r>
            <a:r>
              <a:rPr lang="nl-NL" dirty="0" err="1"/>
              <a:t>flows</a:t>
            </a:r>
            <a:r>
              <a:rPr lang="nl-NL" dirty="0"/>
              <a:t>, afhankelijkheden of functionele eisen. </a:t>
            </a:r>
          </a:p>
        </p:txBody>
      </p:sp>
      <p:sp>
        <p:nvSpPr>
          <p:cNvPr id="9" name="Tijdelijke aanduiding voor tekst 8">
            <a:extLst>
              <a:ext uri="{FF2B5EF4-FFF2-40B4-BE49-F238E27FC236}">
                <a16:creationId xmlns:a16="http://schemas.microsoft.com/office/drawing/2014/main" id="{F13E8E4A-BA69-68D0-173B-8DE1A484E755}"/>
              </a:ext>
            </a:extLst>
          </p:cNvPr>
          <p:cNvSpPr>
            <a:spLocks noGrp="1"/>
          </p:cNvSpPr>
          <p:nvPr>
            <p:ph type="body" sz="quarter" idx="18"/>
          </p:nvPr>
        </p:nvSpPr>
        <p:spPr/>
        <p:txBody>
          <a:bodyPr/>
          <a:lstStyle/>
          <a:p>
            <a:r>
              <a:rPr lang="en-GB"/>
              <a:t> </a:t>
            </a:r>
          </a:p>
        </p:txBody>
      </p:sp>
      <p:sp>
        <p:nvSpPr>
          <p:cNvPr id="8" name="Tijdelijke aanduiding voor tekst 7">
            <a:extLst>
              <a:ext uri="{FF2B5EF4-FFF2-40B4-BE49-F238E27FC236}">
                <a16:creationId xmlns:a16="http://schemas.microsoft.com/office/drawing/2014/main" id="{707A94A9-C6E9-8551-8561-010B9B5A7320}"/>
              </a:ext>
            </a:extLst>
          </p:cNvPr>
          <p:cNvSpPr>
            <a:spLocks noGrp="1"/>
          </p:cNvSpPr>
          <p:nvPr>
            <p:ph type="body" sz="quarter" idx="14"/>
          </p:nvPr>
        </p:nvSpPr>
        <p:spPr/>
        <p:txBody>
          <a:bodyPr/>
          <a:lstStyle/>
          <a:p>
            <a:r>
              <a:rPr lang="en-GB"/>
              <a:t> </a:t>
            </a:r>
          </a:p>
        </p:txBody>
      </p:sp>
      <p:sp>
        <p:nvSpPr>
          <p:cNvPr id="10" name="Tijdelijke aanduiding voor verticale tekst 9">
            <a:extLst>
              <a:ext uri="{FF2B5EF4-FFF2-40B4-BE49-F238E27FC236}">
                <a16:creationId xmlns:a16="http://schemas.microsoft.com/office/drawing/2014/main" id="{B043B9CD-F0F0-BC4D-C855-8F504716AA01}"/>
              </a:ext>
            </a:extLst>
          </p:cNvPr>
          <p:cNvSpPr>
            <a:spLocks noGrp="1"/>
          </p:cNvSpPr>
          <p:nvPr>
            <p:ph type="body" orient="vert" idx="20"/>
          </p:nvPr>
        </p:nvSpPr>
        <p:spPr>
          <a:xfrm>
            <a:off x="708207" y="1851836"/>
            <a:ext cx="3398400" cy="1924298"/>
          </a:xfrm>
        </p:spPr>
        <p:txBody>
          <a:bodyPr vert="horz" lIns="0" tIns="0" rIns="0" bIns="0" rtlCol="0" anchor="t">
            <a:noAutofit/>
          </a:bodyPr>
          <a:lstStyle/>
          <a:p>
            <a:pPr lvl="3"/>
            <a:r>
              <a:rPr lang="en-GB" dirty="0" err="1"/>
              <a:t>Reikwijdte</a:t>
            </a:r>
            <a:r>
              <a:rPr lang="en-GB" dirty="0"/>
              <a:t> </a:t>
            </a:r>
            <a:r>
              <a:rPr lang="en-GB" dirty="0" err="1"/>
              <a:t>en</a:t>
            </a:r>
            <a:r>
              <a:rPr lang="en-GB" dirty="0"/>
              <a:t> context</a:t>
            </a:r>
          </a:p>
          <a:p>
            <a:r>
              <a:rPr lang="nl-NL" dirty="0"/>
              <a:t>Voordat je met een risicobeoordeling aan de slag gaat, heb je eerst de stap ervoor gezet: het vaststellen van de reikwijdte en context. In die stap verzamel je informatie om het object van de risicobeoordeling goed te leren kennen. Wat is het ‘ding’ dat je gaat beoordelen, wie beslist over acceptabele risico’s en hoe belangrijk is het in het grotere geheel van de instelling?</a:t>
            </a:r>
          </a:p>
          <a:p>
            <a:r>
              <a:rPr lang="nl-NL" dirty="0"/>
              <a:t>Je kunt een risicobeoordeling doen over doelstellingen, een proces of informatieverzameling, of over netwerk- en informatiesystemen. Er zijn dus verschillende </a:t>
            </a:r>
            <a:r>
              <a:rPr lang="nl-NL" dirty="0" err="1"/>
              <a:t>abstractieniveau’s</a:t>
            </a:r>
            <a:r>
              <a:rPr lang="nl-NL" dirty="0"/>
              <a:t> denkbaar. Het is ondoenlijk om over alles in de organisatie risicobeoordelingen te doen. Prioriteiten liggen bij de ‘kroonjuwelen’: de meest belangrijke assets die de organisatie draaiend houden.</a:t>
            </a:r>
          </a:p>
        </p:txBody>
      </p:sp>
      <p:sp>
        <p:nvSpPr>
          <p:cNvPr id="11" name="Tijdelijke aanduiding voor tekst 10">
            <a:extLst>
              <a:ext uri="{FF2B5EF4-FFF2-40B4-BE49-F238E27FC236}">
                <a16:creationId xmlns:a16="http://schemas.microsoft.com/office/drawing/2014/main" id="{6632C47F-E41A-0ECD-DEA5-8613565F6173}"/>
              </a:ext>
            </a:extLst>
          </p:cNvPr>
          <p:cNvSpPr>
            <a:spLocks noGrp="1"/>
          </p:cNvSpPr>
          <p:nvPr>
            <p:ph type="body" sz="quarter" idx="30"/>
          </p:nvPr>
        </p:nvSpPr>
        <p:spPr/>
        <p:txBody>
          <a:bodyPr/>
          <a:lstStyle/>
          <a:p>
            <a:r>
              <a:rPr lang="en-GB" err="1"/>
              <a:t>Voorbereiding</a:t>
            </a:r>
            <a:endParaRPr lang="en-GB"/>
          </a:p>
        </p:txBody>
      </p:sp>
      <p:sp>
        <p:nvSpPr>
          <p:cNvPr id="2" name="Tijdelijke aanduiding voor voettekst 1">
            <a:extLst>
              <a:ext uri="{FF2B5EF4-FFF2-40B4-BE49-F238E27FC236}">
                <a16:creationId xmlns:a16="http://schemas.microsoft.com/office/drawing/2014/main" id="{73BD5523-C517-03DA-C7A8-0ECB1323BAEB}"/>
              </a:ext>
            </a:extLst>
          </p:cNvPr>
          <p:cNvSpPr>
            <a:spLocks noGrp="1"/>
          </p:cNvSpPr>
          <p:nvPr>
            <p:ph type="ftr" sz="quarter" idx="34"/>
          </p:nvPr>
        </p:nvSpPr>
        <p:spPr/>
        <p:txBody>
          <a:bodyPr/>
          <a:lstStyle/>
          <a:p>
            <a:r>
              <a:rPr lang="en-GB"/>
              <a:t>|  Published under cc-by licence</a:t>
            </a:r>
          </a:p>
        </p:txBody>
      </p:sp>
      <p:sp>
        <p:nvSpPr>
          <p:cNvPr id="26" name="Titel 25">
            <a:extLst>
              <a:ext uri="{FF2B5EF4-FFF2-40B4-BE49-F238E27FC236}">
                <a16:creationId xmlns:a16="http://schemas.microsoft.com/office/drawing/2014/main" id="{3A9A9555-95ED-F724-1F0D-9616DB8F1297}"/>
              </a:ext>
            </a:extLst>
          </p:cNvPr>
          <p:cNvSpPr>
            <a:spLocks noGrp="1"/>
          </p:cNvSpPr>
          <p:nvPr>
            <p:ph type="title"/>
          </p:nvPr>
        </p:nvSpPr>
        <p:spPr/>
        <p:txBody>
          <a:bodyPr/>
          <a:lstStyle/>
          <a:p>
            <a:r>
              <a:rPr lang="en-GB"/>
              <a:t>Column 2x + Image #2</a:t>
            </a:r>
          </a:p>
        </p:txBody>
      </p:sp>
      <p:graphicFrame>
        <p:nvGraphicFramePr>
          <p:cNvPr id="6" name="Diagram 5">
            <a:extLst>
              <a:ext uri="{FF2B5EF4-FFF2-40B4-BE49-F238E27FC236}">
                <a16:creationId xmlns:a16="http://schemas.microsoft.com/office/drawing/2014/main" id="{6B90DD2E-EFFE-6CE8-955B-A0085274B203}"/>
              </a:ext>
            </a:extLst>
          </p:cNvPr>
          <p:cNvGraphicFramePr/>
          <p:nvPr>
            <p:extLst>
              <p:ext uri="{D42A27DB-BD31-4B8C-83A1-F6EECF244321}">
                <p14:modId xmlns:p14="http://schemas.microsoft.com/office/powerpoint/2010/main" val="1850749717"/>
              </p:ext>
            </p:extLst>
          </p:nvPr>
        </p:nvGraphicFramePr>
        <p:xfrm>
          <a:off x="2495527" y="1990846"/>
          <a:ext cx="5699350" cy="4147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a:extLst>
              <a:ext uri="{FF2B5EF4-FFF2-40B4-BE49-F238E27FC236}">
                <a16:creationId xmlns:a16="http://schemas.microsoft.com/office/drawing/2014/main" id="{E98EFAB5-1B9A-AEA4-F6F7-B635E6F964F7}"/>
              </a:ext>
            </a:extLst>
          </p:cNvPr>
          <p:cNvSpPr txBox="1"/>
          <p:nvPr/>
        </p:nvSpPr>
        <p:spPr>
          <a:xfrm>
            <a:off x="2580290" y="6184196"/>
            <a:ext cx="9932274" cy="230832"/>
          </a:xfrm>
          <a:prstGeom prst="rect">
            <a:avLst/>
          </a:prstGeom>
          <a:noFill/>
        </p:spPr>
        <p:txBody>
          <a:bodyPr wrap="square">
            <a:spAutoFit/>
          </a:bodyPr>
          <a:lstStyle/>
          <a:p>
            <a:pPr>
              <a:spcAft>
                <a:spcPts val="1000"/>
              </a:spcAft>
            </a:pPr>
            <a:r>
              <a:rPr lang="nl-NL" sz="900" i="1" dirty="0" err="1">
                <a:solidFill>
                  <a:srgbClr val="44546A"/>
                </a:solidFill>
                <a:latin typeface="Calibri" panose="020F0502020204030204" pitchFamily="34" charset="0"/>
                <a:ea typeface="Times New Roman" panose="02020603050405020304" pitchFamily="18" charset="0"/>
                <a:cs typeface="Maiandra GD" panose="020E0502030308020204" pitchFamily="34" charset="77"/>
              </a:rPr>
              <a:t>Abstractieniveau’s</a:t>
            </a:r>
            <a:r>
              <a:rPr lang="nl-NL" sz="900" i="1" dirty="0">
                <a:solidFill>
                  <a:srgbClr val="44546A"/>
                </a:solidFill>
                <a:latin typeface="Calibri" panose="020F0502020204030204" pitchFamily="34" charset="0"/>
                <a:ea typeface="Times New Roman" panose="02020603050405020304" pitchFamily="18" charset="0"/>
                <a:cs typeface="Maiandra GD" panose="020E0502030308020204" pitchFamily="34" charset="77"/>
              </a:rPr>
              <a:t> van hetgeen</a:t>
            </a:r>
            <a:r>
              <a:rPr lang="nl-NL" sz="900" i="1" dirty="0">
                <a:solidFill>
                  <a:srgbClr val="44546A"/>
                </a:solidFill>
                <a:effectLst/>
                <a:latin typeface="Calibri" panose="020F0502020204030204" pitchFamily="34" charset="0"/>
                <a:ea typeface="Times New Roman" panose="02020603050405020304" pitchFamily="18" charset="0"/>
                <a:cs typeface="Maiandra GD" panose="020E0502030308020204" pitchFamily="34" charset="77"/>
              </a:rPr>
              <a:t> je wilt beschermen en gaat beoordelen tijdens het risicobeoordelingsproces</a:t>
            </a:r>
            <a:endParaRPr lang="en-NL" sz="900" i="1" dirty="0">
              <a:solidFill>
                <a:srgbClr val="44546A"/>
              </a:solidFill>
              <a:effectLst/>
              <a:latin typeface="Calibri" panose="020F0502020204030204" pitchFamily="34" charset="0"/>
              <a:ea typeface="Times New Roman" panose="02020603050405020304" pitchFamily="18" charset="0"/>
              <a:cs typeface="Maiandra GD" panose="020E0502030308020204" pitchFamily="34" charset="77"/>
            </a:endParaRPr>
          </a:p>
        </p:txBody>
      </p:sp>
    </p:spTree>
    <p:extLst>
      <p:ext uri="{BB962C8B-B14F-4D97-AF65-F5344CB8AC3E}">
        <p14:creationId xmlns:p14="http://schemas.microsoft.com/office/powerpoint/2010/main" val="756328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jdelijke aanduiding voor tekst 13">
            <a:extLst>
              <a:ext uri="{FF2B5EF4-FFF2-40B4-BE49-F238E27FC236}">
                <a16:creationId xmlns:a16="http://schemas.microsoft.com/office/drawing/2014/main" id="{18B29864-B5C9-C2FC-6374-4FF11C795A22}"/>
              </a:ext>
            </a:extLst>
          </p:cNvPr>
          <p:cNvSpPr>
            <a:spLocks noGrp="1"/>
          </p:cNvSpPr>
          <p:nvPr>
            <p:ph type="body" sz="quarter" idx="18"/>
          </p:nvPr>
        </p:nvSpPr>
        <p:spPr/>
        <p:txBody>
          <a:bodyPr/>
          <a:lstStyle/>
          <a:p>
            <a:r>
              <a:rPr lang="en-GB"/>
              <a:t> </a:t>
            </a:r>
          </a:p>
        </p:txBody>
      </p:sp>
      <p:sp>
        <p:nvSpPr>
          <p:cNvPr id="13" name="Tijdelijke aanduiding voor tekst 12">
            <a:extLst>
              <a:ext uri="{FF2B5EF4-FFF2-40B4-BE49-F238E27FC236}">
                <a16:creationId xmlns:a16="http://schemas.microsoft.com/office/drawing/2014/main" id="{3DF376C0-855C-8706-E87F-B7C02B3823AD}"/>
              </a:ext>
            </a:extLst>
          </p:cNvPr>
          <p:cNvSpPr>
            <a:spLocks noGrp="1"/>
          </p:cNvSpPr>
          <p:nvPr>
            <p:ph type="body" sz="quarter" idx="14"/>
          </p:nvPr>
        </p:nvSpPr>
        <p:spPr/>
        <p:txBody>
          <a:bodyPr/>
          <a:lstStyle/>
          <a:p>
            <a:r>
              <a:rPr lang="en-GB"/>
              <a:t> </a:t>
            </a:r>
          </a:p>
        </p:txBody>
      </p:sp>
      <p:sp>
        <p:nvSpPr>
          <p:cNvPr id="15" name="Tijdelijke aanduiding voor verticale tekst 14">
            <a:extLst>
              <a:ext uri="{FF2B5EF4-FFF2-40B4-BE49-F238E27FC236}">
                <a16:creationId xmlns:a16="http://schemas.microsoft.com/office/drawing/2014/main" id="{3D948315-D4BA-9280-2C40-57D552D50969}"/>
              </a:ext>
            </a:extLst>
          </p:cNvPr>
          <p:cNvSpPr>
            <a:spLocks noGrp="1"/>
          </p:cNvSpPr>
          <p:nvPr>
            <p:ph type="body" orient="vert" idx="20"/>
          </p:nvPr>
        </p:nvSpPr>
        <p:spPr>
          <a:xfrm>
            <a:off x="708207" y="1445329"/>
            <a:ext cx="3398400" cy="4585605"/>
          </a:xfrm>
        </p:spPr>
        <p:txBody>
          <a:bodyPr vert="horz" lIns="0" tIns="0" rIns="0" bIns="0" rtlCol="0" anchor="t">
            <a:noAutofit/>
          </a:bodyPr>
          <a:lstStyle/>
          <a:p>
            <a:pPr lvl="3"/>
            <a:r>
              <a:rPr lang="nl-NL" dirty="0"/>
              <a:t>Wie doet de risicobeoordeling?</a:t>
            </a:r>
          </a:p>
          <a:p>
            <a:r>
              <a:rPr lang="nl-NL" dirty="0"/>
              <a:t>Nadat de voorbereiding is afgerond, de doelstellingen van je object bekend zijn, en relevante kennis is verzameld kan je de risicobeoordeling gaan organiseren. Idealiter zijn daarbij de eigenaar en experts aanwezig.</a:t>
            </a:r>
          </a:p>
          <a:p>
            <a:pPr lvl="3"/>
            <a:r>
              <a:rPr lang="nl-NL" dirty="0"/>
              <a:t>Eigenaar</a:t>
            </a:r>
            <a:endParaRPr lang="nl-NL" dirty="0">
              <a:cs typeface="Calibri"/>
            </a:endParaRPr>
          </a:p>
          <a:p>
            <a:r>
              <a:rPr lang="nl-NL" dirty="0"/>
              <a:t>Om iets goed te kunnen beschermen, moet het een eigenaar hebben. Bij voorkeur is dat een expliciete eigenaar. Lijnmanagers in primaire processen zijn de aangewezen personen om eigenaar te zijn. Zij geven dagelijkse leiding aan de organisatie, op de plekken waar het direct impact heeft als informatie niet betrouwbaar of beschikbaar is. </a:t>
            </a:r>
          </a:p>
          <a:p>
            <a:r>
              <a:rPr lang="nl-NL" dirty="0"/>
              <a:t>Idealiter wordt de uitvoering van een risicobeoordeling georganiseerd door de eigenaar zelf. Die is immers verantwoordelijk voor het identificeren van risico’s. Bovendien ben je dan als informatiebeveiliger één van de expert-gesprekspartners aan tafel en hoef je niet alle lasten op je eigen schouders te dragen. De eigenaar is idealiter ook zelf bij de sessies aanwezig om de om risico’s te begrijpen, de risicobereidheid in te brengen, en te beslissen. </a:t>
            </a:r>
          </a:p>
          <a:p>
            <a:endParaRPr lang="nl-NL" dirty="0"/>
          </a:p>
          <a:p>
            <a:endParaRPr lang="nl-NL" dirty="0"/>
          </a:p>
          <a:p>
            <a:endParaRPr lang="nl-NL" dirty="0"/>
          </a:p>
          <a:p>
            <a:endParaRPr lang="nl-NL" dirty="0"/>
          </a:p>
          <a:p>
            <a:endParaRPr lang="nl-NL" dirty="0"/>
          </a:p>
          <a:p>
            <a:endParaRPr lang="nl-NL" dirty="0"/>
          </a:p>
        </p:txBody>
      </p:sp>
      <p:sp>
        <p:nvSpPr>
          <p:cNvPr id="16" name="Tijdelijke aanduiding voor verticale tekst 15">
            <a:extLst>
              <a:ext uri="{FF2B5EF4-FFF2-40B4-BE49-F238E27FC236}">
                <a16:creationId xmlns:a16="http://schemas.microsoft.com/office/drawing/2014/main" id="{5C744043-3269-7F55-5AE7-105FFB5E3042}"/>
              </a:ext>
            </a:extLst>
          </p:cNvPr>
          <p:cNvSpPr>
            <a:spLocks noGrp="1"/>
          </p:cNvSpPr>
          <p:nvPr>
            <p:ph type="body" orient="vert" idx="28"/>
          </p:nvPr>
        </p:nvSpPr>
        <p:spPr>
          <a:xfrm>
            <a:off x="4282845" y="1425785"/>
            <a:ext cx="3398400" cy="5083175"/>
          </a:xfrm>
        </p:spPr>
        <p:txBody>
          <a:bodyPr vert="horz" lIns="0" tIns="0" rIns="0" bIns="0" rtlCol="0" anchor="t">
            <a:noAutofit/>
          </a:bodyPr>
          <a:lstStyle/>
          <a:p>
            <a:r>
              <a:rPr kumimoji="0" lang="nl-NL" sz="1400" b="1" u="none" strike="noStrike" kern="1200" cap="none" spc="0" normalizeH="0" baseline="0" noProof="0" dirty="0">
                <a:ln>
                  <a:noFill/>
                </a:ln>
                <a:solidFill>
                  <a:schemeClr val="accent1"/>
                </a:solidFill>
                <a:effectLst/>
                <a:uLnTx/>
                <a:uFillTx/>
                <a:latin typeface="Calibri"/>
                <a:cs typeface="Calibri"/>
              </a:rPr>
              <a:t>Hulptroepen</a:t>
            </a:r>
            <a:r>
              <a:rPr lang="nl-NL" dirty="0">
                <a:solidFill>
                  <a:srgbClr val="000000"/>
                </a:solidFill>
                <a:latin typeface="Calibri Light"/>
                <a:cs typeface="Calibri Light"/>
              </a:rPr>
              <a:t> </a:t>
            </a:r>
            <a:endParaRPr kumimoji="0" lang="nl-NL" sz="1000" b="0" i="0" u="none" strike="noStrike" kern="1200" cap="none" spc="0" normalizeH="0" baseline="0" noProof="0" dirty="0">
              <a:ln>
                <a:noFill/>
              </a:ln>
              <a:solidFill>
                <a:srgbClr val="000000"/>
              </a:solidFill>
              <a:effectLst/>
              <a:uLnTx/>
              <a:uFillTx/>
              <a:latin typeface="Calibri Light"/>
              <a:ea typeface="+mn-ea"/>
              <a:cs typeface="+mn-cs"/>
            </a:endParaRPr>
          </a:p>
          <a:p>
            <a:r>
              <a:rPr lang="nl-NL" dirty="0"/>
              <a:t>Bij informatiebeveiliging kijk je naar informatierisico’s. Toch hangen informatierisico’s nauw samen met andere risicocategorieën zoals financiën, compliance, privacy, bedrijfscontinuïteit of fysieke veiligheid. Een incident in het ene gebied kan namelijk een gevolg hebben voor een ander gebied. Bekende voorbeelden hiervan zijn wanneer </a:t>
            </a:r>
            <a:r>
              <a:rPr lang="nl-NL" dirty="0" err="1"/>
              <a:t>ransomware</a:t>
            </a:r>
            <a:r>
              <a:rPr lang="nl-NL" dirty="0"/>
              <a:t> ook een </a:t>
            </a:r>
            <a:r>
              <a:rPr lang="nl-NL" dirty="0" err="1"/>
              <a:t>datalek</a:t>
            </a:r>
            <a:r>
              <a:rPr lang="nl-NL" dirty="0"/>
              <a:t> is of als bij een inbraak in een gebouw ICT apparatuur wordt gestolen. </a:t>
            </a:r>
          </a:p>
          <a:p>
            <a:r>
              <a:rPr lang="nl-NL" dirty="0"/>
              <a:t>Dit soort gebeurtenissen kunnen veel geld kosten. Om die inschatting van kosten goed te kunnen maken heb je hulp van je collega’s van financiën nodig en van de eigenaar van je object. Hetzelfde geldt voor de wisselwerking met andere vakgebieden zoals fysieke veiligheid, innovatie, internationalisering, inkoop, ICT, personeelszaken, juridische zaken of kennisveiligheid. </a:t>
            </a:r>
          </a:p>
          <a:p>
            <a:r>
              <a:rPr lang="nl-NL" dirty="0"/>
              <a:t>Pogingen om een risicobeoordeling in een silo te doen met alleen een focus op informatiebeveiliging zijn voorbestemd om onvolledig te zijn en kost ook heel veel energie. Die beperking zou je kunnen accepteren en bij je communicatie over risico’s een disclaimer opnemen. Maar beter is het om zoveel mogelijk interdisciplinair te samenwerken.</a:t>
            </a:r>
          </a:p>
          <a:p>
            <a:endParaRPr lang="nl-NL" dirty="0"/>
          </a:p>
        </p:txBody>
      </p:sp>
      <p:sp>
        <p:nvSpPr>
          <p:cNvPr id="38" name="Tijdelijke aanduiding voor verticale tekst 37">
            <a:extLst>
              <a:ext uri="{FF2B5EF4-FFF2-40B4-BE49-F238E27FC236}">
                <a16:creationId xmlns:a16="http://schemas.microsoft.com/office/drawing/2014/main" id="{FB7594CB-1F7C-2DA9-5B0E-B60094BA42F8}"/>
              </a:ext>
            </a:extLst>
          </p:cNvPr>
          <p:cNvSpPr>
            <a:spLocks noGrp="1"/>
          </p:cNvSpPr>
          <p:nvPr>
            <p:ph type="body" orient="vert" idx="29"/>
          </p:nvPr>
        </p:nvSpPr>
        <p:spPr>
          <a:xfrm>
            <a:off x="8102024" y="1412471"/>
            <a:ext cx="3576831" cy="5083175"/>
          </a:xfrm>
        </p:spPr>
        <p:txBody>
          <a:bodyPr/>
          <a:lstStyle/>
          <a:p>
            <a:pPr lvl="3"/>
            <a:r>
              <a:rPr lang="nl-NL" dirty="0"/>
              <a:t>Welke methode kies je?</a:t>
            </a:r>
          </a:p>
          <a:p>
            <a:r>
              <a:rPr lang="nl-NL" dirty="0"/>
              <a:t>In de ISO 31000 bestaat de risicobeoordeling uit drie stappen: risico-identificatie, risicoanalyse en risico-evaluatie. Waar het kortgezegd om gaat is het in woorden en waarden beschrijven van risico’s en aangeven hoe belangrijk die risico’s zijn. </a:t>
            </a:r>
          </a:p>
          <a:p>
            <a:r>
              <a:rPr lang="nl-NL" dirty="0"/>
              <a:t>Er bestaat een enorme hoeveelheid aan methoden om dit te doen. Hoe maak je nu een keuze voor een aanpak die past bij jouw object, ervaring en organisatie? Ook deze handreiking is weer een van de vele manieren om een risicobeoordeling aan te pakken. Er is geen goed of slecht in deze: Informeer jezelf en kies vooral een aanpak die past bij jou en je omgeving. </a:t>
            </a:r>
          </a:p>
          <a:p>
            <a:r>
              <a:rPr lang="nl-NL" dirty="0"/>
              <a:t>Bij risicobeoordeling hoef je echt niet altijd eerst te kiezen voor een formele methode. Het kan een prima start zijn om te beginnen op basis van gezond verstand en met wat je tot je beschikking hebt. Klein beginnen, hoe simpel ook, is altijd beter dan helemaal niets doen. Al doende leert men. Brainstormen, </a:t>
            </a:r>
            <a:r>
              <a:rPr lang="nl-NL" dirty="0" err="1"/>
              <a:t>mindmaps</a:t>
            </a:r>
            <a:r>
              <a:rPr lang="nl-NL" dirty="0"/>
              <a:t> maken, w-vragen stellen: allemaal goede eerste stappen als je geen andere middelen hebt. Ook hoef je je in je organisatie niet te beperken tot één enkele methode. De resultaten van risicobeoordelingen uit verschillende methoden kun je vergelijken met behulp van taxonomieën. Wat wel belangrijk is, is dat je de resultaten documenteert. </a:t>
            </a:r>
          </a:p>
        </p:txBody>
      </p:sp>
      <p:sp>
        <p:nvSpPr>
          <p:cNvPr id="30" name="Tijdelijke aanduiding voor tekst 29">
            <a:extLst>
              <a:ext uri="{FF2B5EF4-FFF2-40B4-BE49-F238E27FC236}">
                <a16:creationId xmlns:a16="http://schemas.microsoft.com/office/drawing/2014/main" id="{2F9C76C9-632B-953F-BEF3-D2B7C83BE916}"/>
              </a:ext>
            </a:extLst>
          </p:cNvPr>
          <p:cNvSpPr>
            <a:spLocks noGrp="1"/>
          </p:cNvSpPr>
          <p:nvPr>
            <p:ph type="body" sz="quarter" idx="30"/>
          </p:nvPr>
        </p:nvSpPr>
        <p:spPr>
          <a:xfrm>
            <a:off x="865163" y="722314"/>
            <a:ext cx="5953326" cy="1013822"/>
          </a:xfrm>
        </p:spPr>
        <p:txBody>
          <a:bodyPr/>
          <a:lstStyle/>
          <a:p>
            <a:r>
              <a:rPr lang="en-GB" dirty="0" err="1"/>
              <a:t>Organiseer</a:t>
            </a:r>
            <a:r>
              <a:rPr lang="en-GB" dirty="0"/>
              <a:t> </a:t>
            </a:r>
            <a:r>
              <a:rPr lang="en-GB" dirty="0" err="1"/>
              <a:t>een</a:t>
            </a:r>
            <a:r>
              <a:rPr lang="en-GB" dirty="0"/>
              <a:t> workshop</a:t>
            </a:r>
          </a:p>
        </p:txBody>
      </p:sp>
      <p:sp>
        <p:nvSpPr>
          <p:cNvPr id="2" name="Tijdelijke aanduiding voor voettekst 1">
            <a:extLst>
              <a:ext uri="{FF2B5EF4-FFF2-40B4-BE49-F238E27FC236}">
                <a16:creationId xmlns:a16="http://schemas.microsoft.com/office/drawing/2014/main" id="{AD00893A-1132-11F2-BB46-47DC435AF229}"/>
              </a:ext>
            </a:extLst>
          </p:cNvPr>
          <p:cNvSpPr>
            <a:spLocks noGrp="1"/>
          </p:cNvSpPr>
          <p:nvPr>
            <p:ph type="ftr" sz="quarter" idx="32"/>
          </p:nvPr>
        </p:nvSpPr>
        <p:spPr/>
        <p:txBody>
          <a:bodyPr/>
          <a:lstStyle/>
          <a:p>
            <a:r>
              <a:rPr lang="en-GB"/>
              <a:t>|  Published under cc-by licence</a:t>
            </a:r>
          </a:p>
        </p:txBody>
      </p:sp>
      <p:sp>
        <p:nvSpPr>
          <p:cNvPr id="25" name="Titel 24">
            <a:extLst>
              <a:ext uri="{FF2B5EF4-FFF2-40B4-BE49-F238E27FC236}">
                <a16:creationId xmlns:a16="http://schemas.microsoft.com/office/drawing/2014/main" id="{8C4029AB-65EE-C8E0-29BB-BA3831EE705C}"/>
              </a:ext>
            </a:extLst>
          </p:cNvPr>
          <p:cNvSpPr>
            <a:spLocks noGrp="1"/>
          </p:cNvSpPr>
          <p:nvPr>
            <p:ph type="title"/>
          </p:nvPr>
        </p:nvSpPr>
        <p:spPr/>
        <p:txBody>
          <a:bodyPr/>
          <a:lstStyle/>
          <a:p>
            <a:r>
              <a:rPr lang="en-GB"/>
              <a:t>Column 3x</a:t>
            </a:r>
          </a:p>
        </p:txBody>
      </p:sp>
    </p:spTree>
    <p:extLst>
      <p:ext uri="{BB962C8B-B14F-4D97-AF65-F5344CB8AC3E}">
        <p14:creationId xmlns:p14="http://schemas.microsoft.com/office/powerpoint/2010/main" val="2609378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AF8C15B0-C495-1A8E-3DA8-220921DEC28E}"/>
              </a:ext>
            </a:extLst>
          </p:cNvPr>
          <p:cNvSpPr>
            <a:spLocks noGrp="1"/>
          </p:cNvSpPr>
          <p:nvPr>
            <p:ph type="body" sz="quarter" idx="18"/>
          </p:nvPr>
        </p:nvSpPr>
        <p:spPr/>
        <p:txBody>
          <a:bodyPr/>
          <a:lstStyle/>
          <a:p>
            <a:r>
              <a:rPr lang="en-GB"/>
              <a:t> </a:t>
            </a:r>
          </a:p>
        </p:txBody>
      </p:sp>
      <p:sp>
        <p:nvSpPr>
          <p:cNvPr id="8" name="Tijdelijke aanduiding voor tekst 7">
            <a:extLst>
              <a:ext uri="{FF2B5EF4-FFF2-40B4-BE49-F238E27FC236}">
                <a16:creationId xmlns:a16="http://schemas.microsoft.com/office/drawing/2014/main" id="{438A05C3-42D7-4823-7219-7B9313967CFE}"/>
              </a:ext>
            </a:extLst>
          </p:cNvPr>
          <p:cNvSpPr>
            <a:spLocks noGrp="1"/>
          </p:cNvSpPr>
          <p:nvPr>
            <p:ph type="body" sz="quarter" idx="14"/>
          </p:nvPr>
        </p:nvSpPr>
        <p:spPr/>
        <p:txBody>
          <a:bodyPr/>
          <a:lstStyle/>
          <a:p>
            <a:r>
              <a:rPr lang="en-GB"/>
              <a:t> </a:t>
            </a:r>
          </a:p>
        </p:txBody>
      </p:sp>
      <p:sp>
        <p:nvSpPr>
          <p:cNvPr id="10" name="Tijdelijke aanduiding voor verticale tekst 9">
            <a:extLst>
              <a:ext uri="{FF2B5EF4-FFF2-40B4-BE49-F238E27FC236}">
                <a16:creationId xmlns:a16="http://schemas.microsoft.com/office/drawing/2014/main" id="{F0158E5B-8EE8-00E0-D822-613849181FED}"/>
              </a:ext>
            </a:extLst>
          </p:cNvPr>
          <p:cNvSpPr>
            <a:spLocks noGrp="1"/>
          </p:cNvSpPr>
          <p:nvPr>
            <p:ph type="body" orient="vert" idx="20"/>
          </p:nvPr>
        </p:nvSpPr>
        <p:spPr/>
        <p:txBody>
          <a:bodyPr vert="horz" lIns="0" tIns="0" rIns="0" bIns="0" rtlCol="0" anchor="t">
            <a:noAutofit/>
          </a:bodyPr>
          <a:lstStyle/>
          <a:p>
            <a:pPr lvl="3"/>
            <a:r>
              <a:rPr lang="nl-NL" dirty="0"/>
              <a:t>Doel</a:t>
            </a:r>
          </a:p>
          <a:p>
            <a:r>
              <a:rPr lang="nl-NL" dirty="0"/>
              <a:t>Het doel van de risico-identificatie is risico’s te vinden, herkennen en beschrijven die verhinderen om de doelstellingen te bereiken. Daarbij is het belangrijk om niet te proberen reeds bekende problemen te beschrijven, maar juist te kijken naar indicatoren van opkomende risico’s, dreigingen, aannames en overtuigingen.</a:t>
            </a:r>
          </a:p>
          <a:p>
            <a:r>
              <a:rPr lang="nl-NL" dirty="0"/>
              <a:t>Ter inspiratie kun wel kijken naar beschikbare informatie (incidenten overzicht uit het verleden, de privacy impact assessment, rapportages van crisisoefeningen, audits, relevante softwarekwetsbaarheden, rapporten over soortgelijke objecten), maar laat dit een inspiratie zijn. Probeer de vertaling te maken naar veranderingen in de omgeving. Dit kan een aanstaande reorganisatie zijn waardoor processen en mensen gaan veranderen. Het kan ook gaan over de verwachtingen die er zijn door nieuwe technologie of veranderende geopolitieke verhoudingen. </a:t>
            </a:r>
          </a:p>
          <a:p>
            <a:r>
              <a:rPr lang="nl-NL" sz="1400" b="1" dirty="0">
                <a:solidFill>
                  <a:schemeClr val="accent1"/>
                </a:solidFill>
                <a:latin typeface="+mj-lt"/>
              </a:rPr>
              <a:t>Termen</a:t>
            </a:r>
            <a:endParaRPr lang="nl-NL" sz="1400" b="1" dirty="0">
              <a:solidFill>
                <a:schemeClr val="accent1"/>
              </a:solidFill>
              <a:latin typeface="+mj-lt"/>
              <a:cs typeface="Calibri"/>
            </a:endParaRPr>
          </a:p>
          <a:p>
            <a:r>
              <a:rPr lang="en-NL" sz="1000" dirty="0">
                <a:effectLst/>
                <a:ea typeface="Calibri" panose="020F0502020204030204" pitchFamily="34" charset="0"/>
                <a:cs typeface="Times New Roman" panose="02020603050405020304" pitchFamily="18" charset="0"/>
              </a:rPr>
              <a:t>De termen risico’s en dreigingen worden in de praktijk vaak door elkaar gebruikt. Zij zijn echter niet hetzelfde. Een risico is een scenario dat uit een aantal variabelen bestaat, waaronder dreigingen (actoren, hun motieven en methoden), kwetsbaarheden (in processen, menselijk handelen en technologie) en mogelijke vormen van impact of schade. </a:t>
            </a:r>
            <a:endParaRPr lang="en-GB" sz="1000" dirty="0"/>
          </a:p>
          <a:p>
            <a:endParaRPr lang="nl-NL" dirty="0"/>
          </a:p>
        </p:txBody>
      </p:sp>
      <p:sp>
        <p:nvSpPr>
          <p:cNvPr id="13" name="Tijdelijke aanduiding voor tekst 12">
            <a:extLst>
              <a:ext uri="{FF2B5EF4-FFF2-40B4-BE49-F238E27FC236}">
                <a16:creationId xmlns:a16="http://schemas.microsoft.com/office/drawing/2014/main" id="{D229B63A-EEC4-80F0-927C-29FA0C648BC2}"/>
              </a:ext>
            </a:extLst>
          </p:cNvPr>
          <p:cNvSpPr>
            <a:spLocks noGrp="1"/>
          </p:cNvSpPr>
          <p:nvPr>
            <p:ph type="body" sz="quarter" idx="30"/>
          </p:nvPr>
        </p:nvSpPr>
        <p:spPr/>
        <p:txBody>
          <a:bodyPr/>
          <a:lstStyle/>
          <a:p>
            <a:r>
              <a:rPr lang="en-GB"/>
              <a:t>Stap 1: Risico-</a:t>
            </a:r>
            <a:r>
              <a:rPr lang="en-GB" err="1"/>
              <a:t>identificatie</a:t>
            </a:r>
            <a:endParaRPr lang="en-GB"/>
          </a:p>
        </p:txBody>
      </p:sp>
      <p:sp>
        <p:nvSpPr>
          <p:cNvPr id="11" name="Tijdelijke aanduiding voor verticale tekst 10">
            <a:extLst>
              <a:ext uri="{FF2B5EF4-FFF2-40B4-BE49-F238E27FC236}">
                <a16:creationId xmlns:a16="http://schemas.microsoft.com/office/drawing/2014/main" id="{565E486C-1EDC-3C70-4595-415E8AD100C2}"/>
              </a:ext>
            </a:extLst>
          </p:cNvPr>
          <p:cNvSpPr>
            <a:spLocks noGrp="1"/>
          </p:cNvSpPr>
          <p:nvPr>
            <p:ph type="body" orient="vert" idx="28"/>
          </p:nvPr>
        </p:nvSpPr>
        <p:spPr/>
        <p:txBody>
          <a:bodyPr/>
          <a:lstStyle/>
          <a:p>
            <a:r>
              <a:rPr lang="nl-NL" dirty="0">
                <a:effectLst/>
                <a:ea typeface="Calibri" panose="020F0502020204030204" pitchFamily="34" charset="0"/>
                <a:cs typeface="Times New Roman" panose="02020603050405020304" pitchFamily="18" charset="0"/>
              </a:rPr>
              <a:t>Een </a:t>
            </a:r>
            <a:r>
              <a:rPr lang="nl-NL" b="1" dirty="0">
                <a:effectLst/>
                <a:ea typeface="Calibri" panose="020F0502020204030204" pitchFamily="34" charset="0"/>
                <a:cs typeface="Times New Roman" panose="02020603050405020304" pitchFamily="18" charset="0"/>
              </a:rPr>
              <a:t>dreiging</a:t>
            </a:r>
            <a:r>
              <a:rPr lang="nl-NL" dirty="0">
                <a:effectLst/>
                <a:ea typeface="Calibri" panose="020F0502020204030204" pitchFamily="34" charset="0"/>
                <a:cs typeface="Times New Roman" panose="02020603050405020304" pitchFamily="18" charset="0"/>
              </a:rPr>
              <a:t> is vaak extern aan een organisatie en nauw verbonden met tegenstanders die de organisatie schade zouden kunnen berokkenen. Deze actoren hebben motieven en methoden (tactiek, technieken en procedures).Wij kunnen huidige dreigingen observeren en proberen toekomstige dreigingen te voorspellen. Maar intern in de organisatie bestaan ook dreigingen door medewerkers die onbedoeld fouten maken of moedwillig schade berokkenen. Andere dreigingen kunnen voortkomen uit de natuur (overstroming) of geopolitiek (oorlog, spionage).</a:t>
            </a:r>
          </a:p>
          <a:p>
            <a:r>
              <a:rPr lang="nl-NL" dirty="0">
                <a:effectLst/>
                <a:ea typeface="Calibri" panose="020F0502020204030204" pitchFamily="34" charset="0"/>
                <a:cs typeface="Times New Roman" panose="02020603050405020304" pitchFamily="18" charset="0"/>
              </a:rPr>
              <a:t>Bij </a:t>
            </a:r>
            <a:r>
              <a:rPr lang="nl-NL" b="1" dirty="0">
                <a:effectLst/>
                <a:ea typeface="Calibri" panose="020F0502020204030204" pitchFamily="34" charset="0"/>
                <a:cs typeface="Times New Roman" panose="02020603050405020304" pitchFamily="18" charset="0"/>
              </a:rPr>
              <a:t>impact</a:t>
            </a:r>
            <a:r>
              <a:rPr lang="nl-NL" dirty="0">
                <a:effectLst/>
                <a:ea typeface="Calibri" panose="020F0502020204030204" pitchFamily="34" charset="0"/>
                <a:cs typeface="Times New Roman" panose="02020603050405020304" pitchFamily="18" charset="0"/>
              </a:rPr>
              <a:t> gaat het om schade aan de informatiedoelstellingen vertrouwelijkheid, integriteit en beschikbaarheid van het onderwerp van de risicobeoordeling. Impact kan ook doorwerken op andere doelstellingen of risicogebieden zoals intellectueel eigendom, privacy, compliance of reputatie. </a:t>
            </a:r>
            <a:endParaRPr lang="nl-NL" dirty="0"/>
          </a:p>
        </p:txBody>
      </p:sp>
      <p:sp>
        <p:nvSpPr>
          <p:cNvPr id="12" name="Tijdelijke aanduiding voor verticale tekst 11">
            <a:extLst>
              <a:ext uri="{FF2B5EF4-FFF2-40B4-BE49-F238E27FC236}">
                <a16:creationId xmlns:a16="http://schemas.microsoft.com/office/drawing/2014/main" id="{6AF5B17E-E7D4-C211-E8EB-ADE9C04AC399}"/>
              </a:ext>
            </a:extLst>
          </p:cNvPr>
          <p:cNvSpPr>
            <a:spLocks noGrp="1"/>
          </p:cNvSpPr>
          <p:nvPr>
            <p:ph type="body" orient="vert" idx="29"/>
          </p:nvPr>
        </p:nvSpPr>
        <p:spPr/>
        <p:txBody>
          <a:bodyPr vert="horz" lIns="0" tIns="0" rIns="0" bIns="0" rtlCol="0" anchor="t">
            <a:noAutofit/>
          </a:bodyPr>
          <a:lstStyle/>
          <a:p>
            <a:pPr lvl="3"/>
            <a:r>
              <a:rPr lang="nl-NL" sz="1000" dirty="0">
                <a:solidFill>
                  <a:schemeClr val="tx1"/>
                </a:solidFill>
                <a:latin typeface="+mn-lt"/>
              </a:rPr>
              <a:t>Kwetsbaarheden</a:t>
            </a:r>
            <a:r>
              <a:rPr lang="nl-NL" sz="1000" b="0" dirty="0">
                <a:solidFill>
                  <a:schemeClr val="tx1"/>
                </a:solidFill>
                <a:latin typeface="+mn-lt"/>
              </a:rPr>
              <a:t> zijn alle zwakke plekken in mensen, processen en de technologie. Processen kunnen onhandig zijn ontworpen of zelfs ontbreken. Mensen staan onder druk en kunnen vergissingen maken of hebben te weinig kennis om een informatiesysteem goed te gebruiken. De technologie kan slecht ontworpen zijn of later gevonden software kwetsbaarheden bevatten. Organisaties hebben vaak al maatregelen getroffen om de zwakke plekken te versterken, maar misschien dekken die nog niet voldoende af.</a:t>
            </a:r>
          </a:p>
          <a:p>
            <a:pPr lvl="3"/>
            <a:r>
              <a:rPr lang="nl-NL" dirty="0"/>
              <a:t>Scenario’s</a:t>
            </a:r>
            <a:endParaRPr lang="nl-NL" dirty="0">
              <a:cs typeface="Calibri"/>
            </a:endParaRPr>
          </a:p>
          <a:p>
            <a:r>
              <a:rPr lang="nl-NL" dirty="0"/>
              <a:t>Bij het beschrijven van risico’s neem je alle variabelen mee in scenario’s. Bovenstaande illustratie laat zien hoe je een risicobeschrijving kan opbouwen. </a:t>
            </a:r>
          </a:p>
        </p:txBody>
      </p:sp>
      <p:sp>
        <p:nvSpPr>
          <p:cNvPr id="2" name="Tijdelijke aanduiding voor voettekst 1">
            <a:extLst>
              <a:ext uri="{FF2B5EF4-FFF2-40B4-BE49-F238E27FC236}">
                <a16:creationId xmlns:a16="http://schemas.microsoft.com/office/drawing/2014/main" id="{2218208B-EBED-8CBB-9379-4FD35A99750C}"/>
              </a:ext>
            </a:extLst>
          </p:cNvPr>
          <p:cNvSpPr>
            <a:spLocks noGrp="1"/>
          </p:cNvSpPr>
          <p:nvPr>
            <p:ph type="ftr" sz="quarter" idx="33"/>
          </p:nvPr>
        </p:nvSpPr>
        <p:spPr/>
        <p:txBody>
          <a:bodyPr/>
          <a:lstStyle/>
          <a:p>
            <a:r>
              <a:rPr lang="en-GB"/>
              <a:t>|  Published under cc-by licence</a:t>
            </a:r>
          </a:p>
        </p:txBody>
      </p:sp>
      <p:sp>
        <p:nvSpPr>
          <p:cNvPr id="28" name="Titel 27">
            <a:extLst>
              <a:ext uri="{FF2B5EF4-FFF2-40B4-BE49-F238E27FC236}">
                <a16:creationId xmlns:a16="http://schemas.microsoft.com/office/drawing/2014/main" id="{C603D68D-45CF-87DB-74B9-A8474133F5E0}"/>
              </a:ext>
            </a:extLst>
          </p:cNvPr>
          <p:cNvSpPr>
            <a:spLocks noGrp="1"/>
          </p:cNvSpPr>
          <p:nvPr>
            <p:ph type="title"/>
          </p:nvPr>
        </p:nvSpPr>
        <p:spPr/>
        <p:txBody>
          <a:bodyPr/>
          <a:lstStyle/>
          <a:p>
            <a:r>
              <a:rPr lang="en-GB"/>
              <a:t>Column 3x + Image</a:t>
            </a:r>
          </a:p>
        </p:txBody>
      </p:sp>
      <p:pic>
        <p:nvPicPr>
          <p:cNvPr id="17" name="Picture Placeholder 16" descr="A diagram of a company's impact&#10;&#10;Description automatically generated">
            <a:extLst>
              <a:ext uri="{FF2B5EF4-FFF2-40B4-BE49-F238E27FC236}">
                <a16:creationId xmlns:a16="http://schemas.microsoft.com/office/drawing/2014/main" id="{4A9C0013-16E1-55F0-B68F-D9DE63931707}"/>
              </a:ext>
            </a:extLst>
          </p:cNvPr>
          <p:cNvPicPr>
            <a:picLocks noGrp="1" noChangeAspect="1"/>
          </p:cNvPicPr>
          <p:nvPr>
            <p:ph type="pic" sz="quarter" idx="31"/>
          </p:nvPr>
        </p:nvPicPr>
        <p:blipFill>
          <a:blip r:embed="rId3">
            <a:extLst>
              <a:ext uri="{28A0092B-C50C-407E-A947-70E740481C1C}">
                <a14:useLocalDpi xmlns:a14="http://schemas.microsoft.com/office/drawing/2010/main" val="0"/>
              </a:ext>
            </a:extLst>
          </a:blip>
          <a:srcRect t="12374" b="12374"/>
          <a:stretch>
            <a:fillRect/>
          </a:stretch>
        </p:blipFill>
        <p:spPr/>
      </p:pic>
      <p:sp>
        <p:nvSpPr>
          <p:cNvPr id="18" name="TextBox 17">
            <a:extLst>
              <a:ext uri="{FF2B5EF4-FFF2-40B4-BE49-F238E27FC236}">
                <a16:creationId xmlns:a16="http://schemas.microsoft.com/office/drawing/2014/main" id="{39257D33-283B-43B0-D7BB-1A876360A2C1}"/>
              </a:ext>
            </a:extLst>
          </p:cNvPr>
          <p:cNvSpPr txBox="1"/>
          <p:nvPr/>
        </p:nvSpPr>
        <p:spPr>
          <a:xfrm>
            <a:off x="7077654" y="674963"/>
            <a:ext cx="9932274" cy="230832"/>
          </a:xfrm>
          <a:prstGeom prst="rect">
            <a:avLst/>
          </a:prstGeom>
          <a:noFill/>
        </p:spPr>
        <p:txBody>
          <a:bodyPr wrap="square">
            <a:spAutoFit/>
          </a:bodyPr>
          <a:lstStyle/>
          <a:p>
            <a:pPr>
              <a:spcAft>
                <a:spcPts val="1000"/>
              </a:spcAft>
            </a:pPr>
            <a:r>
              <a:rPr lang="nl-NL" sz="900" i="1" dirty="0">
                <a:solidFill>
                  <a:srgbClr val="44546A"/>
                </a:solidFill>
                <a:effectLst/>
                <a:latin typeface="Calibri" panose="020F0502020204030204" pitchFamily="34" charset="0"/>
                <a:ea typeface="Times New Roman" panose="02020603050405020304" pitchFamily="18" charset="0"/>
                <a:cs typeface="Maiandra GD" panose="020E0502030308020204" pitchFamily="34" charset="77"/>
              </a:rPr>
              <a:t>De opbouw van een risicoscenario</a:t>
            </a:r>
            <a:endParaRPr lang="en-NL" sz="900" i="1" dirty="0">
              <a:solidFill>
                <a:srgbClr val="44546A"/>
              </a:solidFill>
              <a:effectLst/>
              <a:latin typeface="Calibri" panose="020F0502020204030204" pitchFamily="34" charset="0"/>
              <a:ea typeface="Times New Roman" panose="02020603050405020304" pitchFamily="18" charset="0"/>
              <a:cs typeface="Maiandra GD" panose="020E0502030308020204" pitchFamily="34" charset="77"/>
            </a:endParaRPr>
          </a:p>
        </p:txBody>
      </p:sp>
    </p:spTree>
    <p:extLst>
      <p:ext uri="{BB962C8B-B14F-4D97-AF65-F5344CB8AC3E}">
        <p14:creationId xmlns:p14="http://schemas.microsoft.com/office/powerpoint/2010/main" val="806415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121E812C-ADA4-D84A-5A42-8E04BD762CCD}"/>
              </a:ext>
            </a:extLst>
          </p:cNvPr>
          <p:cNvSpPr>
            <a:spLocks noGrp="1"/>
          </p:cNvSpPr>
          <p:nvPr>
            <p:ph type="body" sz="quarter" idx="18"/>
          </p:nvPr>
        </p:nvSpPr>
        <p:spPr/>
        <p:txBody>
          <a:bodyPr/>
          <a:lstStyle/>
          <a:p>
            <a:r>
              <a:rPr lang="en-GB"/>
              <a:t> </a:t>
            </a:r>
          </a:p>
        </p:txBody>
      </p:sp>
      <p:sp>
        <p:nvSpPr>
          <p:cNvPr id="8" name="Tijdelijke aanduiding voor tekst 7">
            <a:extLst>
              <a:ext uri="{FF2B5EF4-FFF2-40B4-BE49-F238E27FC236}">
                <a16:creationId xmlns:a16="http://schemas.microsoft.com/office/drawing/2014/main" id="{B8997C6D-9BAF-8B5E-F3FE-D1115FAC04C8}"/>
              </a:ext>
            </a:extLst>
          </p:cNvPr>
          <p:cNvSpPr>
            <a:spLocks noGrp="1"/>
          </p:cNvSpPr>
          <p:nvPr>
            <p:ph type="body" sz="quarter" idx="14"/>
          </p:nvPr>
        </p:nvSpPr>
        <p:spPr/>
        <p:txBody>
          <a:bodyPr/>
          <a:lstStyle/>
          <a:p>
            <a:r>
              <a:rPr lang="en-GB"/>
              <a:t> </a:t>
            </a:r>
          </a:p>
        </p:txBody>
      </p:sp>
      <p:sp>
        <p:nvSpPr>
          <p:cNvPr id="11" name="Tijdelijke aanduiding voor verticale tekst 10">
            <a:extLst>
              <a:ext uri="{FF2B5EF4-FFF2-40B4-BE49-F238E27FC236}">
                <a16:creationId xmlns:a16="http://schemas.microsoft.com/office/drawing/2014/main" id="{500988FC-080E-130B-F13A-F61807F7FFF1}"/>
              </a:ext>
            </a:extLst>
          </p:cNvPr>
          <p:cNvSpPr>
            <a:spLocks noGrp="1"/>
          </p:cNvSpPr>
          <p:nvPr>
            <p:ph type="body" orient="vert" idx="20"/>
          </p:nvPr>
        </p:nvSpPr>
        <p:spPr/>
        <p:txBody>
          <a:bodyPr vert="horz" lIns="0" tIns="0" rIns="0" bIns="0" rtlCol="0" anchor="t">
            <a:noAutofit/>
          </a:bodyPr>
          <a:lstStyle/>
          <a:p>
            <a:pPr lvl="3"/>
            <a:r>
              <a:rPr lang="nl-NL" dirty="0"/>
              <a:t>Kans en impact </a:t>
            </a:r>
          </a:p>
          <a:p>
            <a:r>
              <a:rPr lang="nl-NL" dirty="0"/>
              <a:t>In deze stap ga je een waarde geven aan het beschreven risicoscenario. Je kijkt dan naar de waarschijnlijkheid van optreden van een scenario en de ernst van de mogelijke impact.</a:t>
            </a:r>
          </a:p>
          <a:p>
            <a:r>
              <a:rPr lang="nl-NL" dirty="0"/>
              <a:t>Bij dreigingen kun je bijvoorbeeld een waarde geven aan de professionaliteit van de actor of je geeft een waarde aan de sterkte van het motief. Bij kwetsbaarheden neem je ook in beschouwing hoe doeltreffend bestaande beheersmaatregelen zijn. Als je veel data ter beschikking hebt kun je kwantitatief te werk gaan. Veel beginnende teams starten met kwalitatieve beoordelingen.</a:t>
            </a:r>
          </a:p>
          <a:p>
            <a:r>
              <a:rPr lang="nl-NL" dirty="0"/>
              <a:t>In de ISO 27005, bijlage A, staan tabellen die daarbij kunnen helpen. Je kunt ook je eigen schalen opstellen.</a:t>
            </a:r>
          </a:p>
          <a:p>
            <a:pPr lvl="3"/>
            <a:r>
              <a:rPr lang="nl-NL" dirty="0" err="1"/>
              <a:t>Heatmaps</a:t>
            </a:r>
            <a:endParaRPr lang="nl-NL" dirty="0">
              <a:cs typeface="Calibri"/>
            </a:endParaRPr>
          </a:p>
          <a:p>
            <a:r>
              <a:rPr lang="nl-NL" dirty="0" err="1"/>
              <a:t>Heatmaps</a:t>
            </a:r>
            <a:r>
              <a:rPr lang="nl-NL" dirty="0"/>
              <a:t> zijn populair om verslag te leggen van de risicoanalyse. Onder risicoprofessionals is soms kritiek op de inhoudelijke waarde van </a:t>
            </a:r>
            <a:r>
              <a:rPr lang="nl-NL" dirty="0" err="1"/>
              <a:t>heatmaps</a:t>
            </a:r>
            <a:r>
              <a:rPr lang="nl-NL" dirty="0"/>
              <a:t>. Als het je helpt om de urgentie van een probleem over te brengen kan een </a:t>
            </a:r>
            <a:r>
              <a:rPr lang="nl-NL" dirty="0" err="1"/>
              <a:t>heatmap</a:t>
            </a:r>
            <a:r>
              <a:rPr lang="nl-NL" dirty="0"/>
              <a:t> handig zijn. Maak er echter geen doel van om het te maken, het is een middel om resultaten te communiceren. </a:t>
            </a:r>
          </a:p>
        </p:txBody>
      </p:sp>
      <p:sp>
        <p:nvSpPr>
          <p:cNvPr id="12" name="Tijdelijke aanduiding voor verticale tekst 11">
            <a:extLst>
              <a:ext uri="{FF2B5EF4-FFF2-40B4-BE49-F238E27FC236}">
                <a16:creationId xmlns:a16="http://schemas.microsoft.com/office/drawing/2014/main" id="{00D6F6CD-6850-7D7D-195A-E775412DE0FC}"/>
              </a:ext>
            </a:extLst>
          </p:cNvPr>
          <p:cNvSpPr>
            <a:spLocks noGrp="1"/>
          </p:cNvSpPr>
          <p:nvPr>
            <p:ph type="body" orient="vert" idx="28"/>
          </p:nvPr>
        </p:nvSpPr>
        <p:spPr/>
        <p:txBody>
          <a:bodyPr vert="horz" lIns="0" tIns="0" rIns="0" bIns="0" rtlCol="0" anchor="t">
            <a:noAutofit/>
          </a:bodyPr>
          <a:lstStyle/>
          <a:p>
            <a:r>
              <a:rPr lang="nl-NL" sz="1400" b="1" dirty="0">
                <a:solidFill>
                  <a:schemeClr val="accent1"/>
                </a:solidFill>
                <a:latin typeface="+mj-lt"/>
              </a:rPr>
              <a:t>Perceptie en groepsdenken</a:t>
            </a:r>
          </a:p>
          <a:p>
            <a:r>
              <a:rPr lang="nl-NL" dirty="0"/>
              <a:t>De risicoanalyse kan worden beïnvloed door meningsverschillen, vooroordelen, percepties van risico en oordelen. Een mogelijke manier om daarmee om te gaan is het volgen van de Delphi methode. </a:t>
            </a:r>
            <a:endParaRPr lang="nl-NL" dirty="0">
              <a:cs typeface="Calibri Light"/>
            </a:endParaRPr>
          </a:p>
          <a:p>
            <a:r>
              <a:rPr lang="nl-NL" sz="1400" b="1" dirty="0">
                <a:solidFill>
                  <a:schemeClr val="accent1"/>
                </a:solidFill>
                <a:latin typeface="+mj-lt"/>
              </a:rPr>
              <a:t>Delphi methode</a:t>
            </a:r>
            <a:endParaRPr lang="nl-NL" sz="1400" b="1" dirty="0">
              <a:solidFill>
                <a:schemeClr val="accent1"/>
              </a:solidFill>
              <a:latin typeface="+mj-lt"/>
              <a:cs typeface="Calibri"/>
            </a:endParaRPr>
          </a:p>
          <a:p>
            <a:r>
              <a:rPr lang="nl-NL" dirty="0"/>
              <a:t>In deze methode leg je het risicoscenario voor aan een groep respondenten. Deze vullen de waardering in, met een beschrijving van hun motivatie waarom ze dat denken. Je verzamelt de resultaten en berekent een gemiddelde. </a:t>
            </a:r>
            <a:endParaRPr lang="nl-NL" dirty="0">
              <a:cs typeface="Calibri Light"/>
            </a:endParaRPr>
          </a:p>
          <a:p>
            <a:r>
              <a:rPr lang="nl-NL" dirty="0"/>
              <a:t>Daarna vindt er terugkoppeling plaats naar de hele groep. Zij kunnen dan het gemiddelde zien, maar ook de uitschieters en de motivatie van de andere participanten. Het idee is dat deelnemers hun score kunnen aanpassen nadat ze de argumenten van de anderen hebben gezien. Na die tweede ronde kan er nog een derde ronde komen. Het doel is om te komen tot een grote mate van consensus. </a:t>
            </a:r>
            <a:endParaRPr lang="nl-NL" dirty="0">
              <a:cs typeface="Calibri Light"/>
            </a:endParaRPr>
          </a:p>
          <a:p>
            <a:r>
              <a:rPr lang="nl-NL" dirty="0"/>
              <a:t>Het is goed mogelijk deze methode online te gebruiken. Bijvoorbeeld door een groep op een Bulletin Board bijdragen te laten plaatsen over een onderwerp. Een gespreksleider zorgt ervoor dat samenvattingen gemaakt worden en de discussie in voornoemde fasen gedurende een aantal dagen of zelfs weken plaats vindt. Voordeel is dat de discussie zo gevoerd wordt op het moment en de plek dat het participanten goed uitkomt. Een ander voordeel van deze aanpak is dat gedurende het proces de documentatie groeit, waardoor je een verslaglegging hebt hoe een waardering tot stand is gekomen en welke overwegingen zijn meegenomen.</a:t>
            </a:r>
            <a:endParaRPr lang="nl-NL" dirty="0">
              <a:cs typeface="Calibri Light"/>
            </a:endParaRPr>
          </a:p>
          <a:p>
            <a:pPr lvl="3"/>
            <a:endParaRPr lang="nl-NL" dirty="0"/>
          </a:p>
        </p:txBody>
      </p:sp>
      <p:sp>
        <p:nvSpPr>
          <p:cNvPr id="13" name="Tijdelijke aanduiding voor tekst 12">
            <a:extLst>
              <a:ext uri="{FF2B5EF4-FFF2-40B4-BE49-F238E27FC236}">
                <a16:creationId xmlns:a16="http://schemas.microsoft.com/office/drawing/2014/main" id="{DDBBB7EC-05F7-2ED2-67F7-401197240AFC}"/>
              </a:ext>
            </a:extLst>
          </p:cNvPr>
          <p:cNvSpPr>
            <a:spLocks noGrp="1"/>
          </p:cNvSpPr>
          <p:nvPr>
            <p:ph type="body" sz="quarter" idx="30"/>
          </p:nvPr>
        </p:nvSpPr>
        <p:spPr/>
        <p:txBody>
          <a:bodyPr/>
          <a:lstStyle/>
          <a:p>
            <a:r>
              <a:rPr lang="en-GB"/>
              <a:t>Stap 2: </a:t>
            </a:r>
            <a:r>
              <a:rPr lang="en-GB" err="1"/>
              <a:t>Risicoanalyse</a:t>
            </a:r>
            <a:endParaRPr lang="en-GB"/>
          </a:p>
        </p:txBody>
      </p:sp>
      <p:sp>
        <p:nvSpPr>
          <p:cNvPr id="2" name="Tijdelijke aanduiding voor voettekst 1">
            <a:extLst>
              <a:ext uri="{FF2B5EF4-FFF2-40B4-BE49-F238E27FC236}">
                <a16:creationId xmlns:a16="http://schemas.microsoft.com/office/drawing/2014/main" id="{6F55FE0F-2CF3-60DF-0CC5-B162DDED6EDA}"/>
              </a:ext>
            </a:extLst>
          </p:cNvPr>
          <p:cNvSpPr>
            <a:spLocks noGrp="1"/>
          </p:cNvSpPr>
          <p:nvPr>
            <p:ph type="ftr" sz="quarter" idx="32"/>
          </p:nvPr>
        </p:nvSpPr>
        <p:spPr/>
        <p:txBody>
          <a:bodyPr/>
          <a:lstStyle/>
          <a:p>
            <a:r>
              <a:rPr lang="en-GB"/>
              <a:t>|  Published under cc-by licence</a:t>
            </a:r>
          </a:p>
        </p:txBody>
      </p:sp>
      <p:sp>
        <p:nvSpPr>
          <p:cNvPr id="25" name="Titel 24">
            <a:extLst>
              <a:ext uri="{FF2B5EF4-FFF2-40B4-BE49-F238E27FC236}">
                <a16:creationId xmlns:a16="http://schemas.microsoft.com/office/drawing/2014/main" id="{AB5E0749-4BEB-CB0D-A17C-1B6448EBA16F}"/>
              </a:ext>
            </a:extLst>
          </p:cNvPr>
          <p:cNvSpPr>
            <a:spLocks noGrp="1"/>
          </p:cNvSpPr>
          <p:nvPr>
            <p:ph type="title"/>
          </p:nvPr>
        </p:nvSpPr>
        <p:spPr/>
        <p:txBody>
          <a:bodyPr/>
          <a:lstStyle/>
          <a:p>
            <a:r>
              <a:rPr lang="en-GB"/>
              <a:t>Column 2x + Image</a:t>
            </a:r>
          </a:p>
        </p:txBody>
      </p:sp>
      <p:pic>
        <p:nvPicPr>
          <p:cNvPr id="16" name="Picture Placeholder 15" descr="A group of people in an office&#10;&#10;Description automatically generated">
            <a:extLst>
              <a:ext uri="{FF2B5EF4-FFF2-40B4-BE49-F238E27FC236}">
                <a16:creationId xmlns:a16="http://schemas.microsoft.com/office/drawing/2014/main" id="{D35F5D4E-2C06-8336-9303-6FA0DF3ABD62}"/>
              </a:ext>
            </a:extLst>
          </p:cNvPr>
          <p:cNvPicPr>
            <a:picLocks noGrp="1"/>
          </p:cNvPicPr>
          <p:nvPr>
            <p:ph type="pic" sz="quarter" idx="19"/>
          </p:nvPr>
        </p:nvPicPr>
        <p:blipFill rotWithShape="1">
          <a:blip r:embed="rId3">
            <a:extLst>
              <a:ext uri="{28A0092B-C50C-407E-A947-70E740481C1C}">
                <a14:useLocalDpi xmlns:a14="http://schemas.microsoft.com/office/drawing/2010/main" val="0"/>
              </a:ext>
            </a:extLst>
          </a:blip>
          <a:srcRect l="9609" r="48329"/>
          <a:stretch/>
        </p:blipFill>
        <p:spPr>
          <a:xfrm>
            <a:off x="8060400" y="722313"/>
            <a:ext cx="3401543" cy="5083175"/>
          </a:xfrm>
        </p:spPr>
      </p:pic>
      <p:sp>
        <p:nvSpPr>
          <p:cNvPr id="3" name="TextBox 2">
            <a:extLst>
              <a:ext uri="{FF2B5EF4-FFF2-40B4-BE49-F238E27FC236}">
                <a16:creationId xmlns:a16="http://schemas.microsoft.com/office/drawing/2014/main" id="{B454DA31-9578-C9C2-6229-19C585D51D00}"/>
              </a:ext>
            </a:extLst>
          </p:cNvPr>
          <p:cNvSpPr txBox="1"/>
          <p:nvPr/>
        </p:nvSpPr>
        <p:spPr>
          <a:xfrm>
            <a:off x="2957689" y="6355644"/>
            <a:ext cx="0" cy="0"/>
          </a:xfrm>
          <a:prstGeom prst="rect">
            <a:avLst/>
          </a:prstGeom>
          <a:noFill/>
        </p:spPr>
        <p:txBody>
          <a:bodyPr wrap="none" lIns="0" tIns="0" rIns="0" bIns="0" rtlCol="0">
            <a:noAutofit/>
          </a:bodyPr>
          <a:lstStyle/>
          <a:p>
            <a:pPr algn="l">
              <a:lnSpc>
                <a:spcPct val="90000"/>
              </a:lnSpc>
              <a:spcBef>
                <a:spcPts val="600"/>
              </a:spcBef>
              <a:spcAft>
                <a:spcPts val="600"/>
              </a:spcAft>
            </a:pPr>
            <a:endParaRPr lang="en-NL" sz="1600" dirty="0" err="1"/>
          </a:p>
        </p:txBody>
      </p:sp>
    </p:spTree>
    <p:extLst>
      <p:ext uri="{BB962C8B-B14F-4D97-AF65-F5344CB8AC3E}">
        <p14:creationId xmlns:p14="http://schemas.microsoft.com/office/powerpoint/2010/main" val="2656684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3CF40560-A311-3DDF-AC8F-C8DF9FF9AC7B}"/>
              </a:ext>
            </a:extLst>
          </p:cNvPr>
          <p:cNvSpPr>
            <a:spLocks noGrp="1"/>
          </p:cNvSpPr>
          <p:nvPr>
            <p:ph type="body" sz="quarter" idx="18"/>
          </p:nvPr>
        </p:nvSpPr>
        <p:spPr/>
        <p:txBody>
          <a:bodyPr/>
          <a:lstStyle/>
          <a:p>
            <a:r>
              <a:rPr lang="en-GB"/>
              <a:t> </a:t>
            </a:r>
          </a:p>
        </p:txBody>
      </p:sp>
      <p:sp>
        <p:nvSpPr>
          <p:cNvPr id="8" name="Tijdelijke aanduiding voor tekst 7">
            <a:extLst>
              <a:ext uri="{FF2B5EF4-FFF2-40B4-BE49-F238E27FC236}">
                <a16:creationId xmlns:a16="http://schemas.microsoft.com/office/drawing/2014/main" id="{4B28B952-DB96-BD82-F0CE-BEAD5CA3C7EE}"/>
              </a:ext>
            </a:extLst>
          </p:cNvPr>
          <p:cNvSpPr>
            <a:spLocks noGrp="1"/>
          </p:cNvSpPr>
          <p:nvPr>
            <p:ph type="body" sz="quarter" idx="14"/>
          </p:nvPr>
        </p:nvSpPr>
        <p:spPr/>
        <p:txBody>
          <a:bodyPr/>
          <a:lstStyle/>
          <a:p>
            <a:r>
              <a:rPr lang="en-GB"/>
              <a:t> </a:t>
            </a:r>
          </a:p>
        </p:txBody>
      </p:sp>
      <p:sp>
        <p:nvSpPr>
          <p:cNvPr id="10" name="Tijdelijke aanduiding voor verticale tekst 9">
            <a:extLst>
              <a:ext uri="{FF2B5EF4-FFF2-40B4-BE49-F238E27FC236}">
                <a16:creationId xmlns:a16="http://schemas.microsoft.com/office/drawing/2014/main" id="{7BCC2FAB-8D2C-1246-CF98-619E57FAC2F7}"/>
              </a:ext>
            </a:extLst>
          </p:cNvPr>
          <p:cNvSpPr>
            <a:spLocks noGrp="1"/>
          </p:cNvSpPr>
          <p:nvPr>
            <p:ph type="body" orient="vert" idx="20"/>
          </p:nvPr>
        </p:nvSpPr>
        <p:spPr>
          <a:xfrm>
            <a:off x="728694" y="1991183"/>
            <a:ext cx="10892772" cy="3814305"/>
          </a:xfrm>
        </p:spPr>
        <p:txBody>
          <a:bodyPr vert="horz" lIns="0" tIns="0" rIns="0" bIns="0" rtlCol="0" anchor="t">
            <a:noAutofit/>
          </a:bodyPr>
          <a:lstStyle/>
          <a:p>
            <a:pPr lvl="3"/>
            <a:r>
              <a:rPr lang="nl-NL" dirty="0"/>
              <a:t>Besluitvorming </a:t>
            </a:r>
          </a:p>
          <a:p>
            <a:r>
              <a:rPr lang="nl-NL" dirty="0"/>
              <a:t>De risico-evaluatie bereidt de besluitvorming door de eigenaar voor. De resultaten van de risicoanalyse worden op een rij gezet om te bepalen waar aanvullende actie vereist is. Dit kan leiden tot een besluit om:</a:t>
            </a:r>
          </a:p>
          <a:p>
            <a:r>
              <a:rPr lang="nl-NL" dirty="0"/>
              <a:t>— verder niets te doen;</a:t>
            </a:r>
            <a:br>
              <a:rPr lang="nl-NL" dirty="0"/>
            </a:br>
            <a:r>
              <a:rPr lang="nl-NL" dirty="0"/>
              <a:t>— na te denken over opties voor risicobehandeling;</a:t>
            </a:r>
            <a:br>
              <a:rPr lang="nl-NL" dirty="0"/>
            </a:br>
            <a:r>
              <a:rPr lang="nl-NL" dirty="0"/>
              <a:t>— verdere analyse uit te voeren om beter inzicht in het risico te hebben;</a:t>
            </a:r>
            <a:br>
              <a:rPr lang="nl-NL" dirty="0"/>
            </a:br>
            <a:r>
              <a:rPr lang="nl-NL" dirty="0"/>
              <a:t>— bestaande beheersmaatregelen te handhaven;</a:t>
            </a:r>
            <a:br>
              <a:rPr lang="nl-NL" dirty="0"/>
            </a:br>
            <a:r>
              <a:rPr lang="nl-NL" dirty="0"/>
              <a:t>— doelstellingen te herzien.</a:t>
            </a:r>
          </a:p>
          <a:p>
            <a:r>
              <a:rPr lang="nl-NL" dirty="0"/>
              <a:t>Hiermee zijn de 3 stappen van de risicobeoordeling afgerond.</a:t>
            </a:r>
          </a:p>
          <a:p>
            <a:endParaRPr lang="nl-NL" dirty="0"/>
          </a:p>
        </p:txBody>
      </p:sp>
      <p:sp>
        <p:nvSpPr>
          <p:cNvPr id="11" name="Tijdelijke aanduiding voor tekst 10">
            <a:extLst>
              <a:ext uri="{FF2B5EF4-FFF2-40B4-BE49-F238E27FC236}">
                <a16:creationId xmlns:a16="http://schemas.microsoft.com/office/drawing/2014/main" id="{6A3C937A-CCAC-D27D-7056-59E478513550}"/>
              </a:ext>
            </a:extLst>
          </p:cNvPr>
          <p:cNvSpPr>
            <a:spLocks noGrp="1"/>
          </p:cNvSpPr>
          <p:nvPr>
            <p:ph type="body" sz="quarter" idx="30"/>
          </p:nvPr>
        </p:nvSpPr>
        <p:spPr>
          <a:xfrm>
            <a:off x="865163" y="699164"/>
            <a:ext cx="4782006" cy="1013822"/>
          </a:xfrm>
        </p:spPr>
        <p:txBody>
          <a:bodyPr/>
          <a:lstStyle/>
          <a:p>
            <a:r>
              <a:rPr lang="en-GB" dirty="0"/>
              <a:t>Stap 3: Risico-</a:t>
            </a:r>
            <a:r>
              <a:rPr lang="en-GB" dirty="0" err="1"/>
              <a:t>evaluatie</a:t>
            </a:r>
            <a:endParaRPr lang="en-GB" dirty="0"/>
          </a:p>
        </p:txBody>
      </p:sp>
      <p:sp>
        <p:nvSpPr>
          <p:cNvPr id="2" name="Tijdelijke aanduiding voor voettekst 1">
            <a:extLst>
              <a:ext uri="{FF2B5EF4-FFF2-40B4-BE49-F238E27FC236}">
                <a16:creationId xmlns:a16="http://schemas.microsoft.com/office/drawing/2014/main" id="{1330AC02-BE55-68B5-2661-63CC9263F908}"/>
              </a:ext>
            </a:extLst>
          </p:cNvPr>
          <p:cNvSpPr>
            <a:spLocks noGrp="1"/>
          </p:cNvSpPr>
          <p:nvPr>
            <p:ph type="ftr" sz="quarter" idx="33"/>
          </p:nvPr>
        </p:nvSpPr>
        <p:spPr/>
        <p:txBody>
          <a:bodyPr/>
          <a:lstStyle/>
          <a:p>
            <a:r>
              <a:rPr lang="en-GB"/>
              <a:t>|  Published under cc-by licence</a:t>
            </a:r>
          </a:p>
        </p:txBody>
      </p:sp>
      <p:sp>
        <p:nvSpPr>
          <p:cNvPr id="23" name="Titel 22">
            <a:extLst>
              <a:ext uri="{FF2B5EF4-FFF2-40B4-BE49-F238E27FC236}">
                <a16:creationId xmlns:a16="http://schemas.microsoft.com/office/drawing/2014/main" id="{74BE529E-3986-7A43-E250-2D1A084844C1}"/>
              </a:ext>
            </a:extLst>
          </p:cNvPr>
          <p:cNvSpPr>
            <a:spLocks noGrp="1"/>
          </p:cNvSpPr>
          <p:nvPr>
            <p:ph type="title"/>
          </p:nvPr>
        </p:nvSpPr>
        <p:spPr/>
        <p:txBody>
          <a:bodyPr/>
          <a:lstStyle/>
          <a:p>
            <a:r>
              <a:rPr lang="en-GB"/>
              <a:t>Column 1x + Image</a:t>
            </a:r>
          </a:p>
        </p:txBody>
      </p:sp>
      <p:pic>
        <p:nvPicPr>
          <p:cNvPr id="7" name="Picture 6">
            <a:extLst>
              <a:ext uri="{FF2B5EF4-FFF2-40B4-BE49-F238E27FC236}">
                <a16:creationId xmlns:a16="http://schemas.microsoft.com/office/drawing/2014/main" id="{54C9C1D3-B9EA-A47A-D81A-5B01E669C614}"/>
              </a:ext>
            </a:extLst>
          </p:cNvPr>
          <p:cNvPicPr>
            <a:picLocks noChangeAspect="1"/>
          </p:cNvPicPr>
          <p:nvPr/>
        </p:nvPicPr>
        <p:blipFill>
          <a:blip r:embed="rId3"/>
          <a:stretch>
            <a:fillRect/>
          </a:stretch>
        </p:blipFill>
        <p:spPr>
          <a:xfrm>
            <a:off x="649614" y="4483824"/>
            <a:ext cx="10892772" cy="894382"/>
          </a:xfrm>
          <a:prstGeom prst="rect">
            <a:avLst/>
          </a:prstGeom>
        </p:spPr>
      </p:pic>
      <p:sp>
        <p:nvSpPr>
          <p:cNvPr id="12" name="Tijdelijke aanduiding voor verticale tekst 9">
            <a:extLst>
              <a:ext uri="{FF2B5EF4-FFF2-40B4-BE49-F238E27FC236}">
                <a16:creationId xmlns:a16="http://schemas.microsoft.com/office/drawing/2014/main" id="{5E4032E4-0AAA-1E89-3640-5914086431E5}"/>
              </a:ext>
            </a:extLst>
          </p:cNvPr>
          <p:cNvSpPr txBox="1">
            <a:spLocks/>
          </p:cNvSpPr>
          <p:nvPr/>
        </p:nvSpPr>
        <p:spPr>
          <a:xfrm>
            <a:off x="4801453" y="722314"/>
            <a:ext cx="3398400" cy="3814305"/>
          </a:xfrm>
          <a:prstGeom prst="rect">
            <a:avLst/>
          </a:prstGeom>
        </p:spPr>
        <p:txBody>
          <a:bodyPr vert="horz" lIns="0" tIns="0" rIns="0" bIns="0" rtlCol="0">
            <a:noAutofit/>
          </a:bodyPr>
          <a:lstStyle>
            <a:lvl1pPr marL="0" indent="0" algn="l" defTabSz="914400" rtl="0" eaLnBrk="1" latinLnBrk="0" hangingPunct="1">
              <a:lnSpc>
                <a:spcPct val="90000"/>
              </a:lnSpc>
              <a:spcBef>
                <a:spcPts val="600"/>
              </a:spcBef>
              <a:spcAft>
                <a:spcPts val="600"/>
              </a:spcAft>
              <a:buClr>
                <a:schemeClr val="accent4"/>
              </a:buClr>
              <a:buSzPct val="100000"/>
              <a:buFontTx/>
              <a:buNone/>
              <a:defRPr sz="1000" kern="1200">
                <a:solidFill>
                  <a:schemeClr val="tx1"/>
                </a:solidFill>
                <a:latin typeface="+mn-lt"/>
                <a:ea typeface="+mn-ea"/>
                <a:cs typeface="+mn-cs"/>
              </a:defRPr>
            </a:lvl1pPr>
            <a:lvl2pPr marL="0" indent="0" algn="l" defTabSz="914400" rtl="0" eaLnBrk="1" latinLnBrk="0" hangingPunct="1">
              <a:lnSpc>
                <a:spcPct val="90000"/>
              </a:lnSpc>
              <a:spcBef>
                <a:spcPts val="600"/>
              </a:spcBef>
              <a:spcAft>
                <a:spcPts val="600"/>
              </a:spcAft>
              <a:buClr>
                <a:schemeClr val="tx2"/>
              </a:buClr>
              <a:buFont typeface="Wingdings" panose="05000000000000000000" pitchFamily="2" charset="2"/>
              <a:buNone/>
              <a:tabLst/>
              <a:defRPr sz="1000" kern="1200">
                <a:solidFill>
                  <a:schemeClr val="tx1"/>
                </a:solidFill>
                <a:latin typeface="+mn-lt"/>
                <a:ea typeface="+mn-ea"/>
                <a:cs typeface="+mn-cs"/>
              </a:defRPr>
            </a:lvl2pPr>
            <a:lvl3pPr marL="0" indent="0" algn="l" defTabSz="914400" rtl="0" eaLnBrk="1" latinLnBrk="0" hangingPunct="1">
              <a:lnSpc>
                <a:spcPct val="90000"/>
              </a:lnSpc>
              <a:spcBef>
                <a:spcPts val="600"/>
              </a:spcBef>
              <a:spcAft>
                <a:spcPts val="600"/>
              </a:spcAft>
              <a:buClr>
                <a:schemeClr val="tx2"/>
              </a:buClr>
              <a:buFontTx/>
              <a:buNone/>
              <a:defRPr sz="1400" b="1" kern="1200">
                <a:solidFill>
                  <a:schemeClr val="tx2"/>
                </a:solidFill>
                <a:latin typeface="+mj-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400" b="1" kern="1200">
                <a:solidFill>
                  <a:schemeClr val="accent1"/>
                </a:solidFill>
                <a:latin typeface="+mj-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400" b="1" kern="1200">
                <a:solidFill>
                  <a:schemeClr val="accent3"/>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rial" panose="020B0604020202020204" pitchFamily="34" charset="0"/>
              <a:buNone/>
              <a:defRPr sz="1400" b="1" i="0" kern="1200" cap="none" baseline="0">
                <a:solidFill>
                  <a:schemeClr val="accent4"/>
                </a:solidFill>
                <a:latin typeface="+mj-lt"/>
                <a:ea typeface="+mn-ea"/>
                <a:cs typeface="+mn-cs"/>
              </a:defRPr>
            </a:lvl6pPr>
            <a:lvl7pPr marL="0" indent="0" algn="l" defTabSz="914400" rtl="0" eaLnBrk="1" latinLnBrk="0" hangingPunct="1">
              <a:lnSpc>
                <a:spcPct val="90000"/>
              </a:lnSpc>
              <a:spcBef>
                <a:spcPts val="600"/>
              </a:spcBef>
              <a:spcAft>
                <a:spcPts val="600"/>
              </a:spcAft>
              <a:buClr>
                <a:schemeClr val="tx2"/>
              </a:buClr>
              <a:buFontTx/>
              <a:buNone/>
              <a:tabLst/>
              <a:defRPr sz="800" b="0" kern="1200">
                <a:solidFill>
                  <a:schemeClr val="tx1"/>
                </a:solidFill>
                <a:latin typeface="+mn-lt"/>
                <a:ea typeface="+mn-ea"/>
                <a:cs typeface="+mn-cs"/>
              </a:defRPr>
            </a:lvl7pPr>
            <a:lvl8pPr marL="0" indent="0" algn="l" defTabSz="914400" rtl="0" eaLnBrk="1" latinLnBrk="0" hangingPunct="1">
              <a:lnSpc>
                <a:spcPct val="90000"/>
              </a:lnSpc>
              <a:spcBef>
                <a:spcPts val="600"/>
              </a:spcBef>
              <a:spcAft>
                <a:spcPts val="600"/>
              </a:spcAft>
              <a:buClr>
                <a:schemeClr val="tx2"/>
              </a:buClr>
              <a:buFontTx/>
              <a:buNone/>
              <a:defRPr sz="1000" b="0" kern="1200">
                <a:solidFill>
                  <a:schemeClr val="tx1"/>
                </a:solidFill>
                <a:latin typeface="+mn-lt"/>
                <a:ea typeface="+mn-ea"/>
                <a:cs typeface="+mn-cs"/>
              </a:defRPr>
            </a:lvl8pPr>
            <a:lvl9pPr marL="0" indent="0" algn="l" defTabSz="914400" rtl="0" eaLnBrk="1" latinLnBrk="0" hangingPunct="1">
              <a:lnSpc>
                <a:spcPct val="90000"/>
              </a:lnSpc>
              <a:spcBef>
                <a:spcPts val="600"/>
              </a:spcBef>
              <a:spcAft>
                <a:spcPts val="600"/>
              </a:spcAft>
              <a:buClr>
                <a:schemeClr val="tx2"/>
              </a:buClr>
              <a:buFontTx/>
              <a:buNone/>
              <a:tabLst/>
              <a:defRPr sz="1000" i="0" kern="1200">
                <a:solidFill>
                  <a:schemeClr val="tx1"/>
                </a:solidFill>
                <a:latin typeface="+mn-lt"/>
                <a:ea typeface="+mn-ea"/>
                <a:cs typeface="+mn-cs"/>
              </a:defRPr>
            </a:lvl9pPr>
          </a:lstStyle>
          <a:p>
            <a:pPr lvl="3"/>
            <a:endParaRPr lang="nl-NL"/>
          </a:p>
        </p:txBody>
      </p:sp>
      <p:sp>
        <p:nvSpPr>
          <p:cNvPr id="13" name="TextBox 12">
            <a:extLst>
              <a:ext uri="{FF2B5EF4-FFF2-40B4-BE49-F238E27FC236}">
                <a16:creationId xmlns:a16="http://schemas.microsoft.com/office/drawing/2014/main" id="{B2D51738-9753-FDE5-CD78-FF87DA7BA486}"/>
              </a:ext>
            </a:extLst>
          </p:cNvPr>
          <p:cNvSpPr txBox="1"/>
          <p:nvPr/>
        </p:nvSpPr>
        <p:spPr>
          <a:xfrm>
            <a:off x="649614" y="5476431"/>
            <a:ext cx="9932274" cy="230832"/>
          </a:xfrm>
          <a:prstGeom prst="rect">
            <a:avLst/>
          </a:prstGeom>
          <a:noFill/>
        </p:spPr>
        <p:txBody>
          <a:bodyPr wrap="square">
            <a:spAutoFit/>
          </a:bodyPr>
          <a:lstStyle/>
          <a:p>
            <a:pPr>
              <a:spcAft>
                <a:spcPts val="1000"/>
              </a:spcAft>
            </a:pPr>
            <a:r>
              <a:rPr lang="nl-NL" sz="900" i="1" dirty="0">
                <a:solidFill>
                  <a:srgbClr val="44546A"/>
                </a:solidFill>
                <a:effectLst/>
                <a:latin typeface="Calibri" panose="020F0502020204030204" pitchFamily="34" charset="0"/>
                <a:ea typeface="Times New Roman" panose="02020603050405020304" pitchFamily="18" charset="0"/>
                <a:cs typeface="Maiandra GD" panose="020E0502030308020204" pitchFamily="34" charset="77"/>
              </a:rPr>
              <a:t>Voorbeeld van een </a:t>
            </a:r>
            <a:r>
              <a:rPr lang="nl-NL" sz="900" i="1" dirty="0">
                <a:solidFill>
                  <a:srgbClr val="44546A"/>
                </a:solidFill>
                <a:latin typeface="Calibri" panose="020F0502020204030204" pitchFamily="34" charset="0"/>
                <a:ea typeface="Times New Roman" panose="02020603050405020304" pitchFamily="18" charset="0"/>
                <a:cs typeface="Maiandra GD" panose="020E0502030308020204" pitchFamily="34" charset="77"/>
              </a:rPr>
              <a:t>risico-evaluatie uitkomst</a:t>
            </a:r>
            <a:endParaRPr lang="en-NL" sz="900" i="1" dirty="0">
              <a:solidFill>
                <a:srgbClr val="44546A"/>
              </a:solidFill>
              <a:effectLst/>
              <a:latin typeface="Calibri" panose="020F0502020204030204" pitchFamily="34" charset="0"/>
              <a:ea typeface="Times New Roman" panose="02020603050405020304" pitchFamily="18" charset="0"/>
              <a:cs typeface="Maiandra GD" panose="020E0502030308020204" pitchFamily="34" charset="77"/>
            </a:endParaRPr>
          </a:p>
        </p:txBody>
      </p:sp>
    </p:spTree>
    <p:extLst>
      <p:ext uri="{BB962C8B-B14F-4D97-AF65-F5344CB8AC3E}">
        <p14:creationId xmlns:p14="http://schemas.microsoft.com/office/powerpoint/2010/main" val="3777894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jdelijke aanduiding voor verticale tekst 12">
            <a:extLst>
              <a:ext uri="{FF2B5EF4-FFF2-40B4-BE49-F238E27FC236}">
                <a16:creationId xmlns:a16="http://schemas.microsoft.com/office/drawing/2014/main" id="{17199897-7075-2F1A-CBA2-85BD6B73A5AE}"/>
              </a:ext>
            </a:extLst>
          </p:cNvPr>
          <p:cNvSpPr>
            <a:spLocks noGrp="1"/>
          </p:cNvSpPr>
          <p:nvPr>
            <p:ph type="body" orient="vert" idx="32"/>
          </p:nvPr>
        </p:nvSpPr>
        <p:spPr>
          <a:xfrm>
            <a:off x="8064904" y="722313"/>
            <a:ext cx="3654129" cy="5083175"/>
          </a:xfrm>
        </p:spPr>
        <p:txBody>
          <a:bodyPr/>
          <a:lstStyle/>
          <a:p>
            <a:pPr lvl="3"/>
            <a:r>
              <a:rPr lang="nl-NL" dirty="0"/>
              <a:t>Meer lezen?</a:t>
            </a:r>
          </a:p>
          <a:p>
            <a:pPr lvl="3"/>
            <a:endParaRPr lang="nl-NL" sz="1000" dirty="0">
              <a:solidFill>
                <a:schemeClr val="tx1"/>
              </a:solidFill>
              <a:latin typeface="+mn-lt"/>
            </a:endParaRPr>
          </a:p>
          <a:p>
            <a:pPr lvl="3"/>
            <a:br>
              <a:rPr lang="nl-NL" sz="1000" dirty="0">
                <a:solidFill>
                  <a:schemeClr val="tx1"/>
                </a:solidFill>
                <a:latin typeface="+mn-lt"/>
              </a:rPr>
            </a:br>
            <a:r>
              <a:rPr lang="nl-NL" sz="1000" dirty="0">
                <a:solidFill>
                  <a:schemeClr val="tx1"/>
                </a:solidFill>
                <a:latin typeface="+mn-lt"/>
              </a:rPr>
              <a:t>Kroonjuwelen beschrijven:</a:t>
            </a:r>
          </a:p>
          <a:p>
            <a:pPr lvl="3"/>
            <a:r>
              <a:rPr lang="nl-NL" sz="1000" b="0" dirty="0">
                <a:solidFill>
                  <a:schemeClr val="tx1"/>
                </a:solidFill>
                <a:latin typeface="+mn-lt"/>
                <a:hlinkClick r:id="rId3">
                  <a:extLst>
                    <a:ext uri="{A12FA001-AC4F-418D-AE19-62706E023703}">
                      <ahyp:hlinkClr xmlns:ahyp="http://schemas.microsoft.com/office/drawing/2018/hyperlinkcolor" val="tx"/>
                    </a:ext>
                  </a:extLst>
                </a:hlinkClick>
              </a:rPr>
              <a:t>Hoe breng ik mijn te beschermen belangen in kaart?</a:t>
            </a:r>
            <a:endParaRPr lang="nl-NL" sz="1000" b="0" dirty="0">
              <a:solidFill>
                <a:schemeClr val="tx1"/>
              </a:solidFill>
              <a:latin typeface="+mn-lt"/>
            </a:endParaRPr>
          </a:p>
          <a:p>
            <a:pPr lvl="3"/>
            <a:r>
              <a:rPr lang="nl-NL" sz="1000" dirty="0">
                <a:solidFill>
                  <a:schemeClr val="tx1"/>
                </a:solidFill>
                <a:latin typeface="+mn-lt"/>
              </a:rPr>
              <a:t>Methodes:</a:t>
            </a:r>
          </a:p>
          <a:p>
            <a:pPr lvl="3"/>
            <a:r>
              <a:rPr lang="nl-NL" sz="1000" b="0" dirty="0">
                <a:solidFill>
                  <a:schemeClr val="tx1"/>
                </a:solidFill>
                <a:latin typeface="+mn-lt"/>
                <a:hlinkClick r:id="rId4">
                  <a:extLst>
                    <a:ext uri="{A12FA001-AC4F-418D-AE19-62706E023703}">
                      <ahyp:hlinkClr xmlns:ahyp="http://schemas.microsoft.com/office/drawing/2018/hyperlinkcolor" val="tx"/>
                    </a:ext>
                  </a:extLst>
                </a:hlinkClick>
              </a:rPr>
              <a:t>ENISA compendium of risk management frameworks</a:t>
            </a:r>
            <a:endParaRPr lang="nl-NL" sz="1000" b="0" dirty="0">
              <a:solidFill>
                <a:schemeClr val="tx1"/>
              </a:solidFill>
              <a:latin typeface="+mn-lt"/>
            </a:endParaRPr>
          </a:p>
          <a:p>
            <a:pPr lvl="3"/>
            <a:r>
              <a:rPr lang="nl-NL" sz="1000" dirty="0">
                <a:solidFill>
                  <a:schemeClr val="tx1"/>
                </a:solidFill>
                <a:latin typeface="+mn-lt"/>
              </a:rPr>
              <a:t>Risico scenario’s:</a:t>
            </a:r>
          </a:p>
          <a:p>
            <a:pPr lvl="3"/>
            <a:r>
              <a:rPr lang="nl-NL" sz="1000" b="0" dirty="0">
                <a:solidFill>
                  <a:schemeClr val="tx1"/>
                </a:solidFill>
                <a:latin typeface="+mn-lt"/>
                <a:hlinkClick r:id="rId5">
                  <a:extLst>
                    <a:ext uri="{A12FA001-AC4F-418D-AE19-62706E023703}">
                      <ahyp:hlinkClr xmlns:ahyp="http://schemas.microsoft.com/office/drawing/2018/hyperlinkcolor" val="tx"/>
                    </a:ext>
                  </a:extLst>
                </a:hlinkClick>
              </a:rPr>
              <a:t>ISACA: </a:t>
            </a:r>
            <a:r>
              <a:rPr lang="nl-NL" sz="1000" b="0" dirty="0" err="1">
                <a:solidFill>
                  <a:schemeClr val="tx1"/>
                </a:solidFill>
                <a:latin typeface="+mn-lt"/>
                <a:hlinkClick r:id="rId5">
                  <a:extLst>
                    <a:ext uri="{A12FA001-AC4F-418D-AE19-62706E023703}">
                      <ahyp:hlinkClr xmlns:ahyp="http://schemas.microsoft.com/office/drawing/2018/hyperlinkcolor" val="tx"/>
                    </a:ext>
                  </a:extLst>
                </a:hlinkClick>
              </a:rPr>
              <a:t>how</a:t>
            </a:r>
            <a:r>
              <a:rPr lang="nl-NL" sz="1000" b="0" dirty="0">
                <a:solidFill>
                  <a:schemeClr val="tx1"/>
                </a:solidFill>
                <a:latin typeface="+mn-lt"/>
                <a:hlinkClick r:id="rId5">
                  <a:extLst>
                    <a:ext uri="{A12FA001-AC4F-418D-AE19-62706E023703}">
                      <ahyp:hlinkClr xmlns:ahyp="http://schemas.microsoft.com/office/drawing/2018/hyperlinkcolor" val="tx"/>
                    </a:ext>
                  </a:extLst>
                </a:hlinkClick>
              </a:rPr>
              <a:t> </a:t>
            </a:r>
            <a:r>
              <a:rPr lang="nl-NL" sz="1000" b="0" dirty="0" err="1">
                <a:solidFill>
                  <a:schemeClr val="tx1"/>
                </a:solidFill>
                <a:latin typeface="+mn-lt"/>
                <a:hlinkClick r:id="rId5">
                  <a:extLst>
                    <a:ext uri="{A12FA001-AC4F-418D-AE19-62706E023703}">
                      <ahyp:hlinkClr xmlns:ahyp="http://schemas.microsoft.com/office/drawing/2018/hyperlinkcolor" val="tx"/>
                    </a:ext>
                  </a:extLst>
                </a:hlinkClick>
              </a:rPr>
              <a:t>to</a:t>
            </a:r>
            <a:r>
              <a:rPr lang="nl-NL" sz="1000" b="0" dirty="0">
                <a:solidFill>
                  <a:schemeClr val="tx1"/>
                </a:solidFill>
                <a:latin typeface="+mn-lt"/>
                <a:hlinkClick r:id="rId5">
                  <a:extLst>
                    <a:ext uri="{A12FA001-AC4F-418D-AE19-62706E023703}">
                      <ahyp:hlinkClr xmlns:ahyp="http://schemas.microsoft.com/office/drawing/2018/hyperlinkcolor" val="tx"/>
                    </a:ext>
                  </a:extLst>
                </a:hlinkClick>
              </a:rPr>
              <a:t> </a:t>
            </a:r>
            <a:r>
              <a:rPr lang="nl-NL" sz="1000" b="0" dirty="0" err="1">
                <a:solidFill>
                  <a:schemeClr val="tx1"/>
                </a:solidFill>
                <a:latin typeface="+mn-lt"/>
                <a:hlinkClick r:id="rId5">
                  <a:extLst>
                    <a:ext uri="{A12FA001-AC4F-418D-AE19-62706E023703}">
                      <ahyp:hlinkClr xmlns:ahyp="http://schemas.microsoft.com/office/drawing/2018/hyperlinkcolor" val="tx"/>
                    </a:ext>
                  </a:extLst>
                </a:hlinkClick>
              </a:rPr>
              <a:t>write</a:t>
            </a:r>
            <a:r>
              <a:rPr lang="nl-NL" sz="1000" b="0" dirty="0">
                <a:solidFill>
                  <a:schemeClr val="tx1"/>
                </a:solidFill>
                <a:latin typeface="+mn-lt"/>
                <a:hlinkClick r:id="rId5">
                  <a:extLst>
                    <a:ext uri="{A12FA001-AC4F-418D-AE19-62706E023703}">
                      <ahyp:hlinkClr xmlns:ahyp="http://schemas.microsoft.com/office/drawing/2018/hyperlinkcolor" val="tx"/>
                    </a:ext>
                  </a:extLst>
                </a:hlinkClick>
              </a:rPr>
              <a:t> risk scenario’s</a:t>
            </a:r>
            <a:endParaRPr lang="nl-NL" sz="1000" b="0" dirty="0">
              <a:solidFill>
                <a:schemeClr val="tx1"/>
              </a:solidFill>
              <a:latin typeface="+mn-lt"/>
            </a:endParaRPr>
          </a:p>
          <a:p>
            <a:pPr lvl="3"/>
            <a:r>
              <a:rPr lang="nl-NL" sz="1000" dirty="0">
                <a:solidFill>
                  <a:schemeClr val="tx1"/>
                </a:solidFill>
                <a:latin typeface="+mn-lt"/>
              </a:rPr>
              <a:t>Workshops houden:</a:t>
            </a:r>
          </a:p>
          <a:p>
            <a:pPr lvl="3"/>
            <a:r>
              <a:rPr lang="nl-NL" sz="1000" b="0" dirty="0">
                <a:solidFill>
                  <a:schemeClr val="tx1"/>
                </a:solidFill>
                <a:latin typeface="+mn-lt"/>
                <a:hlinkClick r:id="rId6">
                  <a:extLst>
                    <a:ext uri="{A12FA001-AC4F-418D-AE19-62706E023703}">
                      <ahyp:hlinkClr xmlns:ahyp="http://schemas.microsoft.com/office/drawing/2018/hyperlinkcolor" val="tx"/>
                    </a:ext>
                  </a:extLst>
                </a:hlinkClick>
              </a:rPr>
              <a:t>De Delphi methode nader bekeken</a:t>
            </a:r>
            <a:endParaRPr lang="nl-NL" sz="1000" b="0" dirty="0">
              <a:solidFill>
                <a:schemeClr val="tx1"/>
              </a:solidFill>
              <a:latin typeface="+mn-lt"/>
            </a:endParaRPr>
          </a:p>
          <a:p>
            <a:pPr lvl="3"/>
            <a:r>
              <a:rPr lang="nl-NL" sz="1000" b="0" dirty="0">
                <a:solidFill>
                  <a:schemeClr val="tx1"/>
                </a:solidFill>
                <a:latin typeface="+mn-lt"/>
                <a:hlinkClick r:id="rId7">
                  <a:extLst>
                    <a:ext uri="{A12FA001-AC4F-418D-AE19-62706E023703}">
                      <ahyp:hlinkClr xmlns:ahyp="http://schemas.microsoft.com/office/drawing/2018/hyperlinkcolor" val="tx"/>
                    </a:ext>
                  </a:extLst>
                </a:hlinkClick>
              </a:rPr>
              <a:t>EBIOS Risk Manager</a:t>
            </a:r>
            <a:endParaRPr lang="nl-NL" sz="1000" b="0" dirty="0">
              <a:solidFill>
                <a:schemeClr val="tx1"/>
              </a:solidFill>
              <a:latin typeface="+mn-lt"/>
            </a:endParaRPr>
          </a:p>
          <a:p>
            <a:pPr lvl="3"/>
            <a:endParaRPr lang="nl-NL" sz="1000" b="0" dirty="0">
              <a:solidFill>
                <a:schemeClr val="tx1"/>
              </a:solidFill>
              <a:latin typeface="+mn-lt"/>
            </a:endParaRPr>
          </a:p>
        </p:txBody>
      </p:sp>
      <p:sp>
        <p:nvSpPr>
          <p:cNvPr id="9" name="Tijdelijke aanduiding voor tekst 8">
            <a:extLst>
              <a:ext uri="{FF2B5EF4-FFF2-40B4-BE49-F238E27FC236}">
                <a16:creationId xmlns:a16="http://schemas.microsoft.com/office/drawing/2014/main" id="{F13E8E4A-BA69-68D0-173B-8DE1A484E755}"/>
              </a:ext>
            </a:extLst>
          </p:cNvPr>
          <p:cNvSpPr>
            <a:spLocks noGrp="1"/>
          </p:cNvSpPr>
          <p:nvPr>
            <p:ph type="body" sz="quarter" idx="18"/>
          </p:nvPr>
        </p:nvSpPr>
        <p:spPr/>
        <p:txBody>
          <a:bodyPr/>
          <a:lstStyle/>
          <a:p>
            <a:r>
              <a:rPr lang="en-GB"/>
              <a:t> </a:t>
            </a:r>
          </a:p>
        </p:txBody>
      </p:sp>
      <p:sp>
        <p:nvSpPr>
          <p:cNvPr id="8" name="Tijdelijke aanduiding voor tekst 7">
            <a:extLst>
              <a:ext uri="{FF2B5EF4-FFF2-40B4-BE49-F238E27FC236}">
                <a16:creationId xmlns:a16="http://schemas.microsoft.com/office/drawing/2014/main" id="{707A94A9-C6E9-8551-8561-010B9B5A7320}"/>
              </a:ext>
            </a:extLst>
          </p:cNvPr>
          <p:cNvSpPr>
            <a:spLocks noGrp="1"/>
          </p:cNvSpPr>
          <p:nvPr>
            <p:ph type="body" sz="quarter" idx="14"/>
          </p:nvPr>
        </p:nvSpPr>
        <p:spPr/>
        <p:txBody>
          <a:bodyPr/>
          <a:lstStyle/>
          <a:p>
            <a:r>
              <a:rPr lang="en-GB"/>
              <a:t> </a:t>
            </a:r>
          </a:p>
        </p:txBody>
      </p:sp>
      <p:sp>
        <p:nvSpPr>
          <p:cNvPr id="10" name="Tijdelijke aanduiding voor verticale tekst 9">
            <a:extLst>
              <a:ext uri="{FF2B5EF4-FFF2-40B4-BE49-F238E27FC236}">
                <a16:creationId xmlns:a16="http://schemas.microsoft.com/office/drawing/2014/main" id="{B043B9CD-F0F0-BC4D-C855-8F504716AA01}"/>
              </a:ext>
            </a:extLst>
          </p:cNvPr>
          <p:cNvSpPr>
            <a:spLocks noGrp="1"/>
          </p:cNvSpPr>
          <p:nvPr>
            <p:ph type="body" orient="vert" idx="20"/>
          </p:nvPr>
        </p:nvSpPr>
        <p:spPr/>
        <p:txBody>
          <a:bodyPr vert="horz" lIns="0" tIns="0" rIns="0" bIns="0" rtlCol="0" anchor="t">
            <a:noAutofit/>
          </a:bodyPr>
          <a:lstStyle/>
          <a:p>
            <a:pPr lvl="3"/>
            <a:r>
              <a:rPr lang="nl-NL" dirty="0"/>
              <a:t>Onzekerheid</a:t>
            </a:r>
          </a:p>
          <a:p>
            <a:r>
              <a:rPr lang="nl-NL" dirty="0"/>
              <a:t>Een van de moeilijkste elementen van risicomanagement is het accepteren dat je het nooit helemaal zeker zult weten. Hoeveel informatie je ook verzamelt en hoe sterk je methode ook is, het blijft een inschatting gebaseerd op de ervaring van dat moment. </a:t>
            </a:r>
          </a:p>
          <a:p>
            <a:r>
              <a:rPr lang="nl-NL" dirty="0"/>
              <a:t>De essentie van risicomanagement is het kunnen nemen van een beslissing met die onzekerheid in het achterhoofd.</a:t>
            </a:r>
          </a:p>
          <a:p>
            <a:r>
              <a:rPr lang="nl-NL" dirty="0"/>
              <a:t>Gelukkig is het geen eenmalige exercitie! Natuurlijk kijk je meerdere keren per jaar terug naar je uitkomsten om deze te actualiseren. Hierdoor bouw je ervaring op en wordt je steeds beter in het omgaan met onzekerheden.   </a:t>
            </a:r>
          </a:p>
          <a:p>
            <a:endParaRPr lang="nl-NL" dirty="0"/>
          </a:p>
          <a:p>
            <a:endParaRPr lang="nl-NL" dirty="0"/>
          </a:p>
          <a:p>
            <a:endParaRPr lang="nl-NL" dirty="0"/>
          </a:p>
          <a:p>
            <a:endParaRPr lang="nl-NL" dirty="0"/>
          </a:p>
        </p:txBody>
      </p:sp>
      <p:sp>
        <p:nvSpPr>
          <p:cNvPr id="11" name="Tijdelijke aanduiding voor tekst 10">
            <a:extLst>
              <a:ext uri="{FF2B5EF4-FFF2-40B4-BE49-F238E27FC236}">
                <a16:creationId xmlns:a16="http://schemas.microsoft.com/office/drawing/2014/main" id="{6632C47F-E41A-0ECD-DEA5-8613565F6173}"/>
              </a:ext>
            </a:extLst>
          </p:cNvPr>
          <p:cNvSpPr>
            <a:spLocks noGrp="1"/>
          </p:cNvSpPr>
          <p:nvPr>
            <p:ph type="body" sz="quarter" idx="30"/>
          </p:nvPr>
        </p:nvSpPr>
        <p:spPr/>
        <p:txBody>
          <a:bodyPr/>
          <a:lstStyle/>
          <a:p>
            <a:r>
              <a:rPr lang="en-GB" dirty="0"/>
              <a:t>Tot slot</a:t>
            </a:r>
          </a:p>
        </p:txBody>
      </p:sp>
      <p:sp>
        <p:nvSpPr>
          <p:cNvPr id="2" name="Tijdelijke aanduiding voor voettekst 1">
            <a:extLst>
              <a:ext uri="{FF2B5EF4-FFF2-40B4-BE49-F238E27FC236}">
                <a16:creationId xmlns:a16="http://schemas.microsoft.com/office/drawing/2014/main" id="{73BD5523-C517-03DA-C7A8-0ECB1323BAEB}"/>
              </a:ext>
            </a:extLst>
          </p:cNvPr>
          <p:cNvSpPr>
            <a:spLocks noGrp="1"/>
          </p:cNvSpPr>
          <p:nvPr>
            <p:ph type="ftr" sz="quarter" idx="34"/>
          </p:nvPr>
        </p:nvSpPr>
        <p:spPr/>
        <p:txBody>
          <a:bodyPr/>
          <a:lstStyle/>
          <a:p>
            <a:r>
              <a:rPr lang="en-GB"/>
              <a:t>|  Published under cc-by licence</a:t>
            </a:r>
          </a:p>
        </p:txBody>
      </p:sp>
      <p:sp>
        <p:nvSpPr>
          <p:cNvPr id="26" name="Titel 25">
            <a:extLst>
              <a:ext uri="{FF2B5EF4-FFF2-40B4-BE49-F238E27FC236}">
                <a16:creationId xmlns:a16="http://schemas.microsoft.com/office/drawing/2014/main" id="{3A9A9555-95ED-F724-1F0D-9616DB8F1297}"/>
              </a:ext>
            </a:extLst>
          </p:cNvPr>
          <p:cNvSpPr>
            <a:spLocks noGrp="1"/>
          </p:cNvSpPr>
          <p:nvPr>
            <p:ph type="title"/>
          </p:nvPr>
        </p:nvSpPr>
        <p:spPr/>
        <p:txBody>
          <a:bodyPr/>
          <a:lstStyle/>
          <a:p>
            <a:r>
              <a:rPr lang="en-GB"/>
              <a:t>Column 2x + Image #2</a:t>
            </a:r>
          </a:p>
        </p:txBody>
      </p:sp>
      <p:pic>
        <p:nvPicPr>
          <p:cNvPr id="7" name="Picture Placeholder 6" descr="A person working in a server room&#10;&#10;Description automatically generated">
            <a:extLst>
              <a:ext uri="{FF2B5EF4-FFF2-40B4-BE49-F238E27FC236}">
                <a16:creationId xmlns:a16="http://schemas.microsoft.com/office/drawing/2014/main" id="{866394C9-9238-ED63-45ED-25301760F2D2}"/>
              </a:ext>
            </a:extLst>
          </p:cNvPr>
          <p:cNvPicPr>
            <a:picLocks noGrp="1" noChangeAspect="1"/>
          </p:cNvPicPr>
          <p:nvPr>
            <p:ph type="pic" sz="quarter" idx="31"/>
          </p:nvPr>
        </p:nvPicPr>
        <p:blipFill rotWithShape="1">
          <a:blip r:embed="rId8">
            <a:extLst>
              <a:ext uri="{28A0092B-C50C-407E-A947-70E740481C1C}">
                <a14:useLocalDpi xmlns:a14="http://schemas.microsoft.com/office/drawing/2010/main" val="0"/>
              </a:ext>
            </a:extLst>
          </a:blip>
          <a:srcRect l="49109" t="286" r="6759" b="-286"/>
          <a:stretch/>
        </p:blipFill>
        <p:spPr>
          <a:xfrm>
            <a:off x="4395228" y="722313"/>
            <a:ext cx="3401543" cy="5083175"/>
          </a:xfrm>
        </p:spPr>
      </p:pic>
    </p:spTree>
    <p:extLst>
      <p:ext uri="{BB962C8B-B14F-4D97-AF65-F5344CB8AC3E}">
        <p14:creationId xmlns:p14="http://schemas.microsoft.com/office/powerpoint/2010/main" val="282433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plate Slidebuilder - SURF">
  <a:themeElements>
    <a:clrScheme name="SURF">
      <a:dk1>
        <a:srgbClr val="000000"/>
      </a:dk1>
      <a:lt1>
        <a:srgbClr val="FFFFFF"/>
      </a:lt1>
      <a:dk2>
        <a:srgbClr val="070809"/>
      </a:dk2>
      <a:lt2>
        <a:srgbClr val="FFFFFF"/>
      </a:lt2>
      <a:accent1>
        <a:srgbClr val="EE7628"/>
      </a:accent1>
      <a:accent2>
        <a:srgbClr val="F6DA44"/>
      </a:accent2>
      <a:accent3>
        <a:srgbClr val="177ABF"/>
      </a:accent3>
      <a:accent4>
        <a:srgbClr val="2CA055"/>
      </a:accent4>
      <a:accent5>
        <a:srgbClr val="7B2882"/>
      </a:accent5>
      <a:accent6>
        <a:srgbClr val="E7303A"/>
      </a:accent6>
      <a:hlink>
        <a:srgbClr val="CCCBCB"/>
      </a:hlink>
      <a:folHlink>
        <a:srgbClr val="211F26"/>
      </a:folHlink>
    </a:clrScheme>
    <a:fontScheme name="SURF">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lIns="144000" tIns="144000" rIns="144000" bIns="144000" rtlCol="0" anchor="ctr"/>
      <a:lstStyle>
        <a:defPPr algn="ctr">
          <a:lnSpc>
            <a:spcPct val="90000"/>
          </a:lnSpc>
          <a:spcBef>
            <a:spcPts val="200"/>
          </a:spcBef>
          <a:spcAft>
            <a:spcPts val="200"/>
          </a:spcAft>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1"/>
          </a:solidFill>
          <a:roun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lnSpc>
            <a:spcPct val="90000"/>
          </a:lnSpc>
          <a:spcBef>
            <a:spcPts val="600"/>
          </a:spcBef>
          <a:spcAft>
            <a:spcPts val="600"/>
          </a:spcAft>
          <a:defRPr sz="1600" dirty="0" err="1" smtClean="0"/>
        </a:defPPr>
      </a:lstStyle>
    </a:txDef>
  </a:objectDefaults>
  <a:extraClrSchemeLst/>
  <a:extLst>
    <a:ext uri="{05A4C25C-085E-4340-85A3-A5531E510DB2}">
      <thm15:themeFamily xmlns:thm15="http://schemas.microsoft.com/office/thememl/2012/main" name="Powerpoint template SURF 2022" id="{805CC8F2-3837-F440-BA4F-A200BE2A11E9}" vid="{E1FBF26F-72F9-574C-920A-32311747836F}"/>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6dd222a-f0f4-4fe1-bb80-af02295fa1bc">
      <Terms xmlns="http://schemas.microsoft.com/office/infopath/2007/PartnerControls"/>
    </lcf76f155ced4ddcb4097134ff3c332f>
    <TaxCatchAll xmlns="5b3ea850-9fdb-4289-bb72-1d3207432b8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CD2EA81DFA9D043AD911C2CF2218578" ma:contentTypeVersion="15" ma:contentTypeDescription="Create a new document." ma:contentTypeScope="" ma:versionID="8a0a0cc256c8c10d653ad79b1c956847">
  <xsd:schema xmlns:xsd="http://www.w3.org/2001/XMLSchema" xmlns:xs="http://www.w3.org/2001/XMLSchema" xmlns:p="http://schemas.microsoft.com/office/2006/metadata/properties" xmlns:ns2="16dd222a-f0f4-4fe1-bb80-af02295fa1bc" xmlns:ns3="5b3ea850-9fdb-4289-bb72-1d3207432b8a" targetNamespace="http://schemas.microsoft.com/office/2006/metadata/properties" ma:root="true" ma:fieldsID="3d102fb7b821e490597e25fa2ca7a90c" ns2:_="" ns3:_="">
    <xsd:import namespace="16dd222a-f0f4-4fe1-bb80-af02295fa1bc"/>
    <xsd:import namespace="5b3ea850-9fdb-4289-bb72-1d3207432b8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element ref="ns2:MediaLengthInSecond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dd222a-f0f4-4fe1-bb80-af02295fa1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6f371a7-af1e-4863-b830-9db92276c562"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3ea850-9fdb-4289-bb72-1d3207432b8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6e723514-8483-4456-9418-be7a2e3ea092}" ma:internalName="TaxCatchAll" ma:showField="CatchAllData" ma:web="5b3ea850-9fdb-4289-bb72-1d3207432b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B748A14-FA92-482E-AF44-6B9A037255C0}">
  <ds:schemaRefs>
    <ds:schemaRef ds:uri="http://schemas.microsoft.com/office/2006/documentManagement/types"/>
    <ds:schemaRef ds:uri="95ad8b8d-1196-4a7c-a8d7-cc40e8245437"/>
    <ds:schemaRef ds:uri="http://purl.org/dc/terms/"/>
    <ds:schemaRef ds:uri="http://purl.org/dc/elements/1.1/"/>
    <ds:schemaRef ds:uri="http://schemas.openxmlformats.org/package/2006/metadata/core-properties"/>
    <ds:schemaRef ds:uri="http://schemas.microsoft.com/office/infopath/2007/PartnerControls"/>
    <ds:schemaRef ds:uri="http://schemas.microsoft.com/office/2006/metadata/properties"/>
    <ds:schemaRef ds:uri="http://www.w3.org/XML/1998/namespace"/>
    <ds:schemaRef ds:uri="6c543848-1d88-42d3-8ffe-d02a0b80a571"/>
    <ds:schemaRef ds:uri="http://purl.org/dc/dcmitype/"/>
  </ds:schemaRefs>
</ds:datastoreItem>
</file>

<file path=customXml/itemProps2.xml><?xml version="1.0" encoding="utf-8"?>
<ds:datastoreItem xmlns:ds="http://schemas.openxmlformats.org/officeDocument/2006/customXml" ds:itemID="{AE17C438-F514-4451-B40B-12668383C712}"/>
</file>

<file path=customXml/itemProps3.xml><?xml version="1.0" encoding="utf-8"?>
<ds:datastoreItem xmlns:ds="http://schemas.openxmlformats.org/officeDocument/2006/customXml" ds:itemID="{768BDD7E-7C99-4FFC-A9BD-633565623F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Template Slidebuilder - SURF</Template>
  <TotalTime>435</TotalTime>
  <Words>2452</Words>
  <Application>Microsoft Macintosh PowerPoint</Application>
  <PresentationFormat>Widescreen</PresentationFormat>
  <Paragraphs>152</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-apple-system</vt:lpstr>
      <vt:lpstr>Arial</vt:lpstr>
      <vt:lpstr>Calibri</vt:lpstr>
      <vt:lpstr>Calibri Light</vt:lpstr>
      <vt:lpstr>Segoe UI Light</vt:lpstr>
      <vt:lpstr>Wingdings</vt:lpstr>
      <vt:lpstr>Template Slidebuilder - SURF</vt:lpstr>
      <vt:lpstr>Title slide</vt:lpstr>
      <vt:lpstr>Column 1x + Image</vt:lpstr>
      <vt:lpstr>Column 1x + Image</vt:lpstr>
      <vt:lpstr>Column 2x + Image #2</vt:lpstr>
      <vt:lpstr>Column 3x</vt:lpstr>
      <vt:lpstr>Column 3x + Image</vt:lpstr>
      <vt:lpstr>Column 2x + Image</vt:lpstr>
      <vt:lpstr>Column 1x + Image</vt:lpstr>
      <vt:lpstr>Column 2x + Image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 #1</dc:title>
  <dc:creator>Nicole van Deursen</dc:creator>
  <cp:lastModifiedBy>Nicole van Deursen</cp:lastModifiedBy>
  <cp:revision>9</cp:revision>
  <cp:lastPrinted>2023-08-24T12:59:51Z</cp:lastPrinted>
  <dcterms:created xsi:type="dcterms:W3CDTF">2023-07-13T11:09:38Z</dcterms:created>
  <dcterms:modified xsi:type="dcterms:W3CDTF">2025-07-18T09:37:00Z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5751572</vt:lpwstr>
  </property>
  <property fmtid="{D5CDD505-2E9C-101B-9397-08002B2CF9AE}" pid="3" name="NXPowerLiteSettings">
    <vt:lpwstr>C980073804F000</vt:lpwstr>
  </property>
  <property fmtid="{D5CDD505-2E9C-101B-9397-08002B2CF9AE}" pid="4" name="NXPowerLiteVersion">
    <vt:lpwstr>D8.0.4</vt:lpwstr>
  </property>
  <property fmtid="{D5CDD505-2E9C-101B-9397-08002B2CF9AE}" pid="5" name="ContentTypeId">
    <vt:lpwstr>0x0101001CD2EA81DFA9D043AD911C2CF2218578</vt:lpwstr>
  </property>
  <property fmtid="{D5CDD505-2E9C-101B-9397-08002B2CF9AE}" pid="6" name="MediaServiceImageTags">
    <vt:lpwstr/>
  </property>
</Properties>
</file>